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 showSpecialPlsOnTitleSld="0">
  <p:sldMasterIdLst>
    <p:sldMasterId id="2147483675" r:id="rId4"/>
    <p:sldMasterId id="2147483676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</p:sldIdLst>
  <p:sldSz cy="5143500" cx="9144000"/>
  <p:notesSz cx="6858000" cy="9144000"/>
  <p:embeddedFontLst>
    <p:embeddedFont>
      <p:font typeface="Ubuntu Light"/>
      <p:regular r:id="rId54"/>
      <p:bold r:id="rId55"/>
      <p:italic r:id="rId56"/>
      <p:boldItalic r:id="rId57"/>
    </p:embeddedFont>
    <p:embeddedFont>
      <p:font typeface="Roboto Slab"/>
      <p:regular r:id="rId58"/>
      <p:bold r:id="rId59"/>
    </p:embeddedFont>
    <p:embeddedFont>
      <p:font typeface="Quattrocento"/>
      <p:regular r:id="rId60"/>
      <p:bold r:id="rId61"/>
    </p:embeddedFont>
    <p:embeddedFont>
      <p:font typeface="Proxima Nova"/>
      <p:regular r:id="rId62"/>
      <p:bold r:id="rId63"/>
      <p:italic r:id="rId64"/>
      <p:boldItalic r:id="rId65"/>
    </p:embeddedFont>
    <p:embeddedFont>
      <p:font typeface="Proxima Nova Semibold"/>
      <p:regular r:id="rId66"/>
      <p:bold r:id="rId67"/>
      <p:boldItalic r:id="rId68"/>
    </p:embeddedFont>
    <p:embeddedFont>
      <p:font typeface="Nunito Sans SemiBold"/>
      <p:regular r:id="rId69"/>
      <p:bold r:id="rId70"/>
      <p:italic r:id="rId71"/>
      <p:boldItalic r:id="rId72"/>
    </p:embeddedFont>
    <p:embeddedFont>
      <p:font typeface="Roboto Light"/>
      <p:regular r:id="rId73"/>
      <p:bold r:id="rId74"/>
      <p:italic r:id="rId75"/>
      <p:boldItalic r:id="rId76"/>
    </p:embeddedFont>
    <p:embeddedFont>
      <p:font typeface="Nunito Sans ExtraBold"/>
      <p:bold r:id="rId77"/>
      <p:boldItalic r:id="rId78"/>
    </p:embeddedFont>
    <p:embeddedFont>
      <p:font typeface="Roboto"/>
      <p:regular r:id="rId79"/>
      <p:bold r:id="rId80"/>
      <p:italic r:id="rId81"/>
      <p:boldItalic r:id="rId82"/>
    </p:embeddedFont>
    <p:embeddedFont>
      <p:font typeface="Arvo"/>
      <p:regular r:id="rId83"/>
      <p:bold r:id="rId84"/>
      <p:italic r:id="rId85"/>
      <p:boldItalic r:id="rId86"/>
    </p:embeddedFont>
    <p:embeddedFont>
      <p:font typeface="Squada One"/>
      <p:regular r:id="rId87"/>
    </p:embeddedFont>
    <p:embeddedFont>
      <p:font typeface="Roboto Slab Regular"/>
      <p:regular r:id="rId88"/>
      <p:bold r:id="rId89"/>
    </p:embeddedFont>
    <p:embeddedFont>
      <p:font typeface="Nunito Sans"/>
      <p:regular r:id="rId90"/>
      <p:bold r:id="rId91"/>
      <p:italic r:id="rId92"/>
      <p:boldItalic r:id="rId93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7A3AC9ED-E564-409B-ABD1-1BDA28F12D46}">
  <a:tblStyle styleId="{7A3AC9ED-E564-409B-ABD1-1BDA28F12D46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84" Type="http://schemas.openxmlformats.org/officeDocument/2006/relationships/font" Target="fonts/Arvo-bold.fntdata"/><Relationship Id="rId83" Type="http://schemas.openxmlformats.org/officeDocument/2006/relationships/font" Target="fonts/Arvo-regular.fntdata"/><Relationship Id="rId42" Type="http://schemas.openxmlformats.org/officeDocument/2006/relationships/slide" Target="slides/slide36.xml"/><Relationship Id="rId86" Type="http://schemas.openxmlformats.org/officeDocument/2006/relationships/font" Target="fonts/Arvo-boldItalic.fntdata"/><Relationship Id="rId41" Type="http://schemas.openxmlformats.org/officeDocument/2006/relationships/slide" Target="slides/slide35.xml"/><Relationship Id="rId85" Type="http://schemas.openxmlformats.org/officeDocument/2006/relationships/font" Target="fonts/Arvo-italic.fntdata"/><Relationship Id="rId44" Type="http://schemas.openxmlformats.org/officeDocument/2006/relationships/slide" Target="slides/slide38.xml"/><Relationship Id="rId88" Type="http://schemas.openxmlformats.org/officeDocument/2006/relationships/font" Target="fonts/RobotoSlabRegular-regular.fntdata"/><Relationship Id="rId43" Type="http://schemas.openxmlformats.org/officeDocument/2006/relationships/slide" Target="slides/slide37.xml"/><Relationship Id="rId87" Type="http://schemas.openxmlformats.org/officeDocument/2006/relationships/font" Target="fonts/SquadaOne-regular.fntdata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89" Type="http://schemas.openxmlformats.org/officeDocument/2006/relationships/font" Target="fonts/RobotoSlabRegular-bold.fntdata"/><Relationship Id="rId80" Type="http://schemas.openxmlformats.org/officeDocument/2006/relationships/font" Target="fonts/Roboto-bold.fntdata"/><Relationship Id="rId82" Type="http://schemas.openxmlformats.org/officeDocument/2006/relationships/font" Target="fonts/Roboto-boldItalic.fntdata"/><Relationship Id="rId81" Type="http://schemas.openxmlformats.org/officeDocument/2006/relationships/font" Target="fonts/Roboto-italic.fntdata"/><Relationship Id="rId1" Type="http://schemas.openxmlformats.org/officeDocument/2006/relationships/theme" Target="theme/theme3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RobotoLight-regular.fntdata"/><Relationship Id="rId72" Type="http://schemas.openxmlformats.org/officeDocument/2006/relationships/font" Target="fonts/NunitoSansSemiBold-boldItalic.fntdata"/><Relationship Id="rId31" Type="http://schemas.openxmlformats.org/officeDocument/2006/relationships/slide" Target="slides/slide25.xml"/><Relationship Id="rId75" Type="http://schemas.openxmlformats.org/officeDocument/2006/relationships/font" Target="fonts/RobotoLight-italic.fntdata"/><Relationship Id="rId30" Type="http://schemas.openxmlformats.org/officeDocument/2006/relationships/slide" Target="slides/slide24.xml"/><Relationship Id="rId74" Type="http://schemas.openxmlformats.org/officeDocument/2006/relationships/font" Target="fonts/RobotoLight-bold.fntdata"/><Relationship Id="rId33" Type="http://schemas.openxmlformats.org/officeDocument/2006/relationships/slide" Target="slides/slide27.xml"/><Relationship Id="rId77" Type="http://schemas.openxmlformats.org/officeDocument/2006/relationships/font" Target="fonts/NunitoSansExtraBold-bold.fntdata"/><Relationship Id="rId32" Type="http://schemas.openxmlformats.org/officeDocument/2006/relationships/slide" Target="slides/slide26.xml"/><Relationship Id="rId76" Type="http://schemas.openxmlformats.org/officeDocument/2006/relationships/font" Target="fonts/RobotoLight-boldItalic.fntdata"/><Relationship Id="rId35" Type="http://schemas.openxmlformats.org/officeDocument/2006/relationships/slide" Target="slides/slide29.xml"/><Relationship Id="rId79" Type="http://schemas.openxmlformats.org/officeDocument/2006/relationships/font" Target="fonts/Roboto-regular.fntdata"/><Relationship Id="rId34" Type="http://schemas.openxmlformats.org/officeDocument/2006/relationships/slide" Target="slides/slide28.xml"/><Relationship Id="rId78" Type="http://schemas.openxmlformats.org/officeDocument/2006/relationships/font" Target="fonts/NunitoSansExtraBold-boldItalic.fntdata"/><Relationship Id="rId71" Type="http://schemas.openxmlformats.org/officeDocument/2006/relationships/font" Target="fonts/NunitoSansSemiBold-italic.fntdata"/><Relationship Id="rId70" Type="http://schemas.openxmlformats.org/officeDocument/2006/relationships/font" Target="fonts/NunitoSansSemiBold-bold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ProximaNova-regular.fntdata"/><Relationship Id="rId61" Type="http://schemas.openxmlformats.org/officeDocument/2006/relationships/font" Target="fonts/Quattrocento-bold.fntdata"/><Relationship Id="rId20" Type="http://schemas.openxmlformats.org/officeDocument/2006/relationships/slide" Target="slides/slide14.xml"/><Relationship Id="rId64" Type="http://schemas.openxmlformats.org/officeDocument/2006/relationships/font" Target="fonts/ProximaNova-italic.fntdata"/><Relationship Id="rId63" Type="http://schemas.openxmlformats.org/officeDocument/2006/relationships/font" Target="fonts/ProximaNova-bold.fntdata"/><Relationship Id="rId22" Type="http://schemas.openxmlformats.org/officeDocument/2006/relationships/slide" Target="slides/slide16.xml"/><Relationship Id="rId66" Type="http://schemas.openxmlformats.org/officeDocument/2006/relationships/font" Target="fonts/ProximaNovaSemibold-regular.fntdata"/><Relationship Id="rId21" Type="http://schemas.openxmlformats.org/officeDocument/2006/relationships/slide" Target="slides/slide15.xml"/><Relationship Id="rId65" Type="http://schemas.openxmlformats.org/officeDocument/2006/relationships/font" Target="fonts/ProximaNova-boldItalic.fntdata"/><Relationship Id="rId24" Type="http://schemas.openxmlformats.org/officeDocument/2006/relationships/slide" Target="slides/slide18.xml"/><Relationship Id="rId68" Type="http://schemas.openxmlformats.org/officeDocument/2006/relationships/font" Target="fonts/ProximaNovaSemibold-boldItalic.fntdata"/><Relationship Id="rId23" Type="http://schemas.openxmlformats.org/officeDocument/2006/relationships/slide" Target="slides/slide17.xml"/><Relationship Id="rId67" Type="http://schemas.openxmlformats.org/officeDocument/2006/relationships/font" Target="fonts/ProximaNovaSemibold-bold.fntdata"/><Relationship Id="rId60" Type="http://schemas.openxmlformats.org/officeDocument/2006/relationships/font" Target="fonts/Quattrocento-regular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NunitoSansSemiBold-regular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font" Target="fonts/UbuntuLight-bold.fntdata"/><Relationship Id="rId10" Type="http://schemas.openxmlformats.org/officeDocument/2006/relationships/slide" Target="slides/slide4.xml"/><Relationship Id="rId54" Type="http://schemas.openxmlformats.org/officeDocument/2006/relationships/font" Target="fonts/UbuntuLight-regular.fntdata"/><Relationship Id="rId13" Type="http://schemas.openxmlformats.org/officeDocument/2006/relationships/slide" Target="slides/slide7.xml"/><Relationship Id="rId57" Type="http://schemas.openxmlformats.org/officeDocument/2006/relationships/font" Target="fonts/UbuntuLight-boldItalic.fntdata"/><Relationship Id="rId12" Type="http://schemas.openxmlformats.org/officeDocument/2006/relationships/slide" Target="slides/slide6.xml"/><Relationship Id="rId56" Type="http://schemas.openxmlformats.org/officeDocument/2006/relationships/font" Target="fonts/UbuntuLight-italic.fntdata"/><Relationship Id="rId91" Type="http://schemas.openxmlformats.org/officeDocument/2006/relationships/font" Target="fonts/NunitoSans-bold.fntdata"/><Relationship Id="rId90" Type="http://schemas.openxmlformats.org/officeDocument/2006/relationships/font" Target="fonts/NunitoSans-regular.fntdata"/><Relationship Id="rId93" Type="http://schemas.openxmlformats.org/officeDocument/2006/relationships/font" Target="fonts/NunitoSans-boldItalic.fntdata"/><Relationship Id="rId92" Type="http://schemas.openxmlformats.org/officeDocument/2006/relationships/font" Target="fonts/NunitoSans-italic.fntdata"/><Relationship Id="rId15" Type="http://schemas.openxmlformats.org/officeDocument/2006/relationships/slide" Target="slides/slide9.xml"/><Relationship Id="rId59" Type="http://schemas.openxmlformats.org/officeDocument/2006/relationships/font" Target="fonts/RobotoSlab-bold.fntdata"/><Relationship Id="rId14" Type="http://schemas.openxmlformats.org/officeDocument/2006/relationships/slide" Target="slides/slide8.xml"/><Relationship Id="rId58" Type="http://schemas.openxmlformats.org/officeDocument/2006/relationships/font" Target="fonts/RobotoSlab-regular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chemeClr val="lt1"/>
        </a:solidFill>
      </p:bgPr>
    </p:bg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 txBox="1"/>
          <p:nvPr>
            <p:ph idx="2" type="hdr"/>
          </p:nvPr>
        </p:nvSpPr>
        <p:spPr>
          <a:xfrm>
            <a:off x="0" y="0"/>
            <a:ext cx="2971800" cy="458788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4" name="Google Shape;4;n"/>
          <p:cNvSpPr txBox="1"/>
          <p:nvPr>
            <p:ph idx="10" type="dt"/>
          </p:nvPr>
        </p:nvSpPr>
        <p:spPr>
          <a:xfrm>
            <a:off x="3884613" y="0"/>
            <a:ext cx="2971800" cy="458788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>
            <a:lvl1pPr lvl="0" marR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5" name="Google Shape;5;n"/>
          <p:cNvSpPr/>
          <p:nvPr>
            <p:ph idx="3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" name="Google Shape;6;n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>
            <a:lvl1pPr indent="-228600" lvl="0" marL="4572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indent="-228600" lvl="1" marL="9144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indent="-228600" lvl="2" marL="13716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indent="-228600" lvl="3" marL="18288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indent="-228600" lvl="4" marL="22860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indent="-228600" lvl="5" marL="27432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indent="-228600" lvl="6" marL="32004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indent="-228600" lvl="7" marL="36576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indent="-228600" lvl="8" marL="41148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7" name="Google Shape;7;n"/>
          <p:cNvSpPr txBox="1"/>
          <p:nvPr>
            <p:ph idx="11" type="ftr"/>
          </p:nvPr>
        </p:nvSpPr>
        <p:spPr>
          <a:xfrm>
            <a:off x="0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8" name="Google Shape;8;n"/>
          <p:cNvSpPr txBox="1"/>
          <p:nvPr>
            <p:ph idx="12" type="sldNum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b="0" i="0" lang="es-ES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‹#›</a:t>
            </a:fld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11" name="Shape 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" name="Google Shape;312;p1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3" name="Google Shape;313;p1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17" name="Shape 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" name="Google Shape;318;p2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9" name="Google Shape;319;p2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23" name="Shape 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" name="Google Shape;324;p3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5" name="Google Shape;325;p3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40" name="Shape 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1" name="Google Shape;341;p4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" name="Google Shape;342;p4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46" name="Shape 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7" name="Google Shape;347;p5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8" name="Google Shape;348;p5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53" name="Shape 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" name="Google Shape;354;p6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5" name="Google Shape;355;p6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59" name="Shape 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0" name="Google Shape;360;p7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" name="Google Shape;361;p7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65" name="Shape 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" name="Google Shape;366;p8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" name="Google Shape;367;p8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1" name="Shape 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" name="Google Shape;382;p9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" name="Google Shape;383;p9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1" name="Shape 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" name="Google Shape;402;p10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3" name="Google Shape;403;p10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11" name="Shape 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2" name="Google Shape;412;p11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3" name="Google Shape;413;p11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16" name="Shape 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7" name="Google Shape;417;p12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8" name="Google Shape;418;p12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2" name="Shape 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" name="Google Shape;423;p13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4" name="Google Shape;424;p13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9" name="Shape 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" name="Google Shape;430;p14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1" name="Google Shape;431;p14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5" name="Shape 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6" name="Google Shape;436;p15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7" name="Google Shape;437;p15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69" name="Shape 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" name="Google Shape;470;p16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1" name="Google Shape;471;p16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09" name="Shape 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" name="Google Shape;510;p17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1" name="Google Shape;511;p17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46" name="Shape 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7" name="Google Shape;547;p18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8" name="Google Shape;548;p18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52" name="Shape 5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" name="Google Shape;553;p19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4" name="Google Shape;554;p19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28" name="Shape 1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9" name="Google Shape;1529;p20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0" name="Google Shape;1530;p20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47" name="Shape 15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8" name="Google Shape;1548;p21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9" name="Google Shape;1549;p21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55" name="Shape 1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" name="Google Shape;1556;p22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7" name="Google Shape;1557;p22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61" name="Shape 15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2" name="Google Shape;1562;p23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3" name="Google Shape;1563;p23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71" name="Shape 1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2" name="Google Shape;1572;p24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3" name="Google Shape;1573;p24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91" name="Shape 1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2" name="Google Shape;1592;p25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3" name="Google Shape;1593;p25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98" name="Shape 15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9" name="Google Shape;1599;p26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0" name="Google Shape;1600;p26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12" name="Shape 1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3" name="Google Shape;1613;p27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4" name="Google Shape;1614;p27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24" name="Shape 16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5" name="Google Shape;1625;p28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6" name="Google Shape;1626;p28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32" name="Shape 16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3" name="Google Shape;1633;p29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4" name="Google Shape;1634;p29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64" name="Shape 16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5" name="Google Shape;1665;p30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6" name="Google Shape;1666;p30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70" name="Shape 1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1" name="Google Shape;1671;p31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2" name="Google Shape;1672;p31:notes"/>
          <p:cNvSpPr/>
          <p:nvPr>
            <p:ph idx="2" type="sldImg"/>
          </p:nvPr>
        </p:nvSpPr>
        <p:spPr>
          <a:xfrm>
            <a:off x="685800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76" name="Shape 1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7" name="Google Shape;1677;g54ba6ba302_0_82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78" name="Google Shape;1678;g54ba6ba302_0_82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83" name="Shape 1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4" name="Google Shape;1684;g4cf8bb0ca6_0_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85" name="Google Shape;1685;g4cf8bb0ca6_0_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00" name="Shape 17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1" name="Google Shape;1701;g54ba6ba302_0_83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02" name="Google Shape;1702;g54ba6ba302_0_83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16" name="Shape 2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7" name="Google Shape;2317;g54ba6ba302_0_89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18" name="Google Shape;2318;g54ba6ba302_0_89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807" name="Shape 48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8" name="Google Shape;4808;g54ba6ba302_0_114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09" name="Google Shape;4809;g54ba6ba302_0_114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517" name="Shape 5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8" name="Google Shape;5518;g54ba6ba302_0_121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19" name="Google Shape;5519;g54ba6ba302_0_121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13" name="Shape 59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14" name="Google Shape;5914;g54ba6ba302_0_125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15" name="Google Shape;5915;g54ba6ba302_0_125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06" name="Shape 6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7" name="Google Shape;6507;g54ba6ba302_0_131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08" name="Google Shape;6508;g54ba6ba302_0_131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41" name="Shape 7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2" name="Google Shape;7042;g54ba6ba302_0_136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43" name="Google Shape;7043;g54ba6ba302_0_136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26" name="Shape 7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27" name="Google Shape;7327;g54ba6ba302_0_139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28" name="Google Shape;7328;g54ba6ba302_0_139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768" name="Shape 7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69" name="Google Shape;7769;g54ba6ba302_0_143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70" name="Google Shape;7770;g54ba6ba302_0_143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134" name="Shape 8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35" name="Google Shape;8135;g54ba6ba302_0_147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36" name="Google Shape;8136;g54ba6ba302_0_147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38" name="Shape 8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39" name="Google Shape;8639;g54ba6ba302_0_152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40" name="Google Shape;8640;g54ba6ba302_0_152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034" name="Shape 90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35" name="Google Shape;9035;g54ba6ba302_0_156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36" name="Google Shape;9036;g54ba6ba302_0_156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471" name="Shape 9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72" name="Google Shape;9472;g54ba6ba302_0_160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73" name="Google Shape;9473;g54ba6ba302_0_160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942" name="Shape 9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43" name="Google Shape;9943;g54ba6ba302_0_165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44" name="Google Shape;9944;g54ba6ba302_0_165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OPENING">
  <p:cSld name="Diapositiva de título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15" name="Shape 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Google Shape;16;p2"/>
          <p:cNvSpPr/>
          <p:nvPr/>
        </p:nvSpPr>
        <p:spPr>
          <a:xfrm flipH="1">
            <a:off x="645900" y="1217100"/>
            <a:ext cx="7260900" cy="2717100"/>
          </a:xfrm>
          <a:prstGeom prst="rect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" name="Google Shape;17;p2"/>
          <p:cNvSpPr/>
          <p:nvPr/>
        </p:nvSpPr>
        <p:spPr>
          <a:xfrm>
            <a:off x="0" y="1299294"/>
            <a:ext cx="2964712" cy="3316107"/>
          </a:xfrm>
          <a:custGeom>
            <a:rect b="b" l="l" r="r" t="t"/>
            <a:pathLst>
              <a:path extrusionOk="0" h="57273" w="51204">
                <a:moveTo>
                  <a:pt x="8598" y="1"/>
                </a:moveTo>
                <a:lnTo>
                  <a:pt x="0" y="21597"/>
                </a:lnTo>
                <a:lnTo>
                  <a:pt x="11012" y="45939"/>
                </a:lnTo>
                <a:cubicBezTo>
                  <a:pt x="11012" y="45939"/>
                  <a:pt x="26937" y="57273"/>
                  <a:pt x="34889" y="57273"/>
                </a:cubicBezTo>
                <a:cubicBezTo>
                  <a:pt x="35092" y="57273"/>
                  <a:pt x="35289" y="57265"/>
                  <a:pt x="35482" y="57250"/>
                </a:cubicBezTo>
                <a:cubicBezTo>
                  <a:pt x="43193" y="56631"/>
                  <a:pt x="51204" y="42938"/>
                  <a:pt x="45960" y="35023"/>
                </a:cubicBezTo>
                <a:cubicBezTo>
                  <a:pt x="44317" y="32544"/>
                  <a:pt x="41903" y="31781"/>
                  <a:pt x="39361" y="31781"/>
                </a:cubicBezTo>
                <a:cubicBezTo>
                  <a:pt x="35279" y="31781"/>
                  <a:pt x="30867" y="33751"/>
                  <a:pt x="28798" y="33751"/>
                </a:cubicBezTo>
                <a:cubicBezTo>
                  <a:pt x="28042" y="33751"/>
                  <a:pt x="27599" y="33488"/>
                  <a:pt x="27599" y="32770"/>
                </a:cubicBezTo>
                <a:cubicBezTo>
                  <a:pt x="27599" y="28871"/>
                  <a:pt x="38515" y="24994"/>
                  <a:pt x="36753" y="15007"/>
                </a:cubicBezTo>
                <a:cubicBezTo>
                  <a:pt x="34446" y="1976"/>
                  <a:pt x="8598" y="1"/>
                  <a:pt x="8598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4287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" name="Google Shape;18;p2"/>
          <p:cNvSpPr/>
          <p:nvPr/>
        </p:nvSpPr>
        <p:spPr>
          <a:xfrm>
            <a:off x="62475" y="1807662"/>
            <a:ext cx="3358026" cy="3335793"/>
          </a:xfrm>
          <a:custGeom>
            <a:rect b="b" l="l" r="r" t="t"/>
            <a:pathLst>
              <a:path extrusionOk="0" h="57613" w="57997">
                <a:moveTo>
                  <a:pt x="10584" y="0"/>
                </a:moveTo>
                <a:cubicBezTo>
                  <a:pt x="10895" y="4689"/>
                  <a:pt x="14494" y="9998"/>
                  <a:pt x="14195" y="14643"/>
                </a:cubicBezTo>
                <a:cubicBezTo>
                  <a:pt x="13746" y="21597"/>
                  <a:pt x="0" y="20197"/>
                  <a:pt x="321" y="27759"/>
                </a:cubicBezTo>
                <a:cubicBezTo>
                  <a:pt x="641" y="35322"/>
                  <a:pt x="14771" y="31082"/>
                  <a:pt x="13458" y="42873"/>
                </a:cubicBezTo>
                <a:cubicBezTo>
                  <a:pt x="12470" y="51745"/>
                  <a:pt x="16227" y="55433"/>
                  <a:pt x="21239" y="55433"/>
                </a:cubicBezTo>
                <a:cubicBezTo>
                  <a:pt x="22894" y="55433"/>
                  <a:pt x="24686" y="55031"/>
                  <a:pt x="26489" y="54280"/>
                </a:cubicBezTo>
                <a:cubicBezTo>
                  <a:pt x="30728" y="52514"/>
                  <a:pt x="35329" y="51271"/>
                  <a:pt x="39235" y="51271"/>
                </a:cubicBezTo>
                <a:cubicBezTo>
                  <a:pt x="43832" y="51271"/>
                  <a:pt x="47464" y="52993"/>
                  <a:pt x="48406" y="57613"/>
                </a:cubicBezTo>
                <a:lnTo>
                  <a:pt x="57997" y="57613"/>
                </a:lnTo>
                <a:cubicBezTo>
                  <a:pt x="52464" y="53276"/>
                  <a:pt x="55412" y="45767"/>
                  <a:pt x="51001" y="41858"/>
                </a:cubicBezTo>
                <a:cubicBezTo>
                  <a:pt x="49295" y="40343"/>
                  <a:pt x="47314" y="39797"/>
                  <a:pt x="45253" y="39797"/>
                </a:cubicBezTo>
                <a:cubicBezTo>
                  <a:pt x="39952" y="39797"/>
                  <a:pt x="34117" y="43403"/>
                  <a:pt x="31068" y="43403"/>
                </a:cubicBezTo>
                <a:cubicBezTo>
                  <a:pt x="30230" y="43403"/>
                  <a:pt x="29602" y="43131"/>
                  <a:pt x="29254" y="42435"/>
                </a:cubicBezTo>
                <a:cubicBezTo>
                  <a:pt x="27151" y="38227"/>
                  <a:pt x="30921" y="35204"/>
                  <a:pt x="26659" y="32620"/>
                </a:cubicBezTo>
                <a:cubicBezTo>
                  <a:pt x="25858" y="32128"/>
                  <a:pt x="24555" y="31957"/>
                  <a:pt x="23071" y="31829"/>
                </a:cubicBezTo>
                <a:cubicBezTo>
                  <a:pt x="20411" y="31583"/>
                  <a:pt x="17741" y="31573"/>
                  <a:pt x="19354" y="27759"/>
                </a:cubicBezTo>
                <a:cubicBezTo>
                  <a:pt x="21191" y="23423"/>
                  <a:pt x="29992" y="20091"/>
                  <a:pt x="25784" y="11204"/>
                </a:cubicBezTo>
                <a:cubicBezTo>
                  <a:pt x="23199" y="5757"/>
                  <a:pt x="15872" y="2051"/>
                  <a:pt x="10584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4287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" name="Google Shape;19;p2"/>
          <p:cNvSpPr/>
          <p:nvPr/>
        </p:nvSpPr>
        <p:spPr>
          <a:xfrm>
            <a:off x="7593150" y="1295108"/>
            <a:ext cx="1550864" cy="3792135"/>
          </a:xfrm>
          <a:custGeom>
            <a:rect b="b" l="l" r="r" t="t"/>
            <a:pathLst>
              <a:path extrusionOk="0" h="52784" w="21587">
                <a:moveTo>
                  <a:pt x="14180" y="0"/>
                </a:moveTo>
                <a:cubicBezTo>
                  <a:pt x="13936" y="0"/>
                  <a:pt x="13684" y="8"/>
                  <a:pt x="13426" y="24"/>
                </a:cubicBezTo>
                <a:cubicBezTo>
                  <a:pt x="13191" y="1124"/>
                  <a:pt x="12924" y="2181"/>
                  <a:pt x="12593" y="3121"/>
                </a:cubicBezTo>
                <a:cubicBezTo>
                  <a:pt x="9325" y="12542"/>
                  <a:pt x="1207" y="11356"/>
                  <a:pt x="588" y="16013"/>
                </a:cubicBezTo>
                <a:cubicBezTo>
                  <a:pt x="0" y="20424"/>
                  <a:pt x="5907" y="19901"/>
                  <a:pt x="6954" y="24397"/>
                </a:cubicBezTo>
                <a:cubicBezTo>
                  <a:pt x="8342" y="30347"/>
                  <a:pt x="961" y="32547"/>
                  <a:pt x="3888" y="43591"/>
                </a:cubicBezTo>
                <a:cubicBezTo>
                  <a:pt x="6046" y="51713"/>
                  <a:pt x="15827" y="52784"/>
                  <a:pt x="20874" y="52784"/>
                </a:cubicBezTo>
                <a:cubicBezTo>
                  <a:pt x="21124" y="52784"/>
                  <a:pt x="21362" y="52781"/>
                  <a:pt x="21586" y="52777"/>
                </a:cubicBezTo>
                <a:lnTo>
                  <a:pt x="21586" y="42106"/>
                </a:lnTo>
                <a:cubicBezTo>
                  <a:pt x="17132" y="40782"/>
                  <a:pt x="13479" y="37353"/>
                  <a:pt x="12508" y="30347"/>
                </a:cubicBezTo>
                <a:cubicBezTo>
                  <a:pt x="11546" y="23436"/>
                  <a:pt x="16246" y="14988"/>
                  <a:pt x="18275" y="8077"/>
                </a:cubicBezTo>
                <a:cubicBezTo>
                  <a:pt x="19140" y="5119"/>
                  <a:pt x="18980" y="1872"/>
                  <a:pt x="17165" y="664"/>
                </a:cubicBezTo>
                <a:cubicBezTo>
                  <a:pt x="16485" y="209"/>
                  <a:pt x="15432" y="0"/>
                  <a:pt x="14180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42875" rotWithShape="0" algn="bl" dir="99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" name="Google Shape;20;p2"/>
          <p:cNvSpPr/>
          <p:nvPr/>
        </p:nvSpPr>
        <p:spPr>
          <a:xfrm>
            <a:off x="3988" y="3938"/>
            <a:ext cx="2956721" cy="5143431"/>
          </a:xfrm>
          <a:custGeom>
            <a:rect b="b" l="l" r="r" t="t"/>
            <a:pathLst>
              <a:path extrusionOk="0" h="88833" w="51066">
                <a:moveTo>
                  <a:pt x="0" y="0"/>
                </a:moveTo>
                <a:lnTo>
                  <a:pt x="0" y="88833"/>
                </a:lnTo>
                <a:lnTo>
                  <a:pt x="49485" y="88833"/>
                </a:lnTo>
                <a:cubicBezTo>
                  <a:pt x="48543" y="84213"/>
                  <a:pt x="44911" y="82491"/>
                  <a:pt x="40314" y="82491"/>
                </a:cubicBezTo>
                <a:cubicBezTo>
                  <a:pt x="36408" y="82491"/>
                  <a:pt x="31807" y="83734"/>
                  <a:pt x="27568" y="85500"/>
                </a:cubicBezTo>
                <a:cubicBezTo>
                  <a:pt x="25765" y="86251"/>
                  <a:pt x="23973" y="86653"/>
                  <a:pt x="22318" y="86653"/>
                </a:cubicBezTo>
                <a:cubicBezTo>
                  <a:pt x="17306" y="86653"/>
                  <a:pt x="13549" y="82965"/>
                  <a:pt x="14537" y="74093"/>
                </a:cubicBezTo>
                <a:cubicBezTo>
                  <a:pt x="15850" y="62302"/>
                  <a:pt x="1720" y="66542"/>
                  <a:pt x="1400" y="58979"/>
                </a:cubicBezTo>
                <a:cubicBezTo>
                  <a:pt x="1079" y="51417"/>
                  <a:pt x="14825" y="52817"/>
                  <a:pt x="15274" y="45863"/>
                </a:cubicBezTo>
                <a:cubicBezTo>
                  <a:pt x="15722" y="38900"/>
                  <a:pt x="7424" y="30494"/>
                  <a:pt x="14537" y="24822"/>
                </a:cubicBezTo>
                <a:cubicBezTo>
                  <a:pt x="17520" y="22447"/>
                  <a:pt x="21645" y="22322"/>
                  <a:pt x="26088" y="22322"/>
                </a:cubicBezTo>
                <a:cubicBezTo>
                  <a:pt x="26612" y="22322"/>
                  <a:pt x="27140" y="22324"/>
                  <a:pt x="27671" y="22324"/>
                </a:cubicBezTo>
                <a:cubicBezTo>
                  <a:pt x="33394" y="22324"/>
                  <a:pt x="39475" y="22122"/>
                  <a:pt x="44230" y="17367"/>
                </a:cubicBezTo>
                <a:cubicBezTo>
                  <a:pt x="49046" y="12550"/>
                  <a:pt x="50724" y="5960"/>
                  <a:pt x="51065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4287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" name="Google Shape;21;p2"/>
          <p:cNvSpPr/>
          <p:nvPr/>
        </p:nvSpPr>
        <p:spPr>
          <a:xfrm>
            <a:off x="6550351" y="0"/>
            <a:ext cx="2593658" cy="4320177"/>
          </a:xfrm>
          <a:custGeom>
            <a:rect b="b" l="l" r="r" t="t"/>
            <a:pathLst>
              <a:path extrusionOk="0" h="60134" w="36102">
                <a:moveTo>
                  <a:pt x="0" y="0"/>
                </a:moveTo>
                <a:cubicBezTo>
                  <a:pt x="566" y="2233"/>
                  <a:pt x="2585" y="6804"/>
                  <a:pt x="9634" y="7103"/>
                </a:cubicBezTo>
                <a:cubicBezTo>
                  <a:pt x="9780" y="7109"/>
                  <a:pt x="9926" y="7112"/>
                  <a:pt x="10073" y="7112"/>
                </a:cubicBezTo>
                <a:cubicBezTo>
                  <a:pt x="15462" y="7112"/>
                  <a:pt x="22105" y="3128"/>
                  <a:pt x="25894" y="3128"/>
                </a:cubicBezTo>
                <a:cubicBezTo>
                  <a:pt x="27071" y="3128"/>
                  <a:pt x="27972" y="3512"/>
                  <a:pt x="28475" y="4518"/>
                </a:cubicBezTo>
                <a:cubicBezTo>
                  <a:pt x="29565" y="6686"/>
                  <a:pt x="27738" y="12133"/>
                  <a:pt x="20389" y="16085"/>
                </a:cubicBezTo>
                <a:cubicBezTo>
                  <a:pt x="12785" y="20176"/>
                  <a:pt x="7466" y="20561"/>
                  <a:pt x="6996" y="23808"/>
                </a:cubicBezTo>
                <a:cubicBezTo>
                  <a:pt x="6700" y="25856"/>
                  <a:pt x="8069" y="27061"/>
                  <a:pt x="9838" y="27061"/>
                </a:cubicBezTo>
                <a:cubicBezTo>
                  <a:pt x="11002" y="27061"/>
                  <a:pt x="12340" y="26538"/>
                  <a:pt x="13490" y="25389"/>
                </a:cubicBezTo>
                <a:cubicBezTo>
                  <a:pt x="15092" y="23787"/>
                  <a:pt x="17036" y="21938"/>
                  <a:pt x="19482" y="20571"/>
                </a:cubicBezTo>
                <a:cubicBezTo>
                  <a:pt x="22293" y="19013"/>
                  <a:pt x="25960" y="18031"/>
                  <a:pt x="28689" y="18031"/>
                </a:cubicBezTo>
                <a:cubicBezTo>
                  <a:pt x="29942" y="18031"/>
                  <a:pt x="30997" y="18238"/>
                  <a:pt x="31680" y="18691"/>
                </a:cubicBezTo>
                <a:cubicBezTo>
                  <a:pt x="33495" y="19899"/>
                  <a:pt x="33655" y="23146"/>
                  <a:pt x="32790" y="26104"/>
                </a:cubicBezTo>
                <a:cubicBezTo>
                  <a:pt x="30761" y="33015"/>
                  <a:pt x="26061" y="41463"/>
                  <a:pt x="27023" y="48374"/>
                </a:cubicBezTo>
                <a:cubicBezTo>
                  <a:pt x="27994" y="55380"/>
                  <a:pt x="31647" y="58809"/>
                  <a:pt x="36101" y="60133"/>
                </a:cubicBezTo>
                <a:lnTo>
                  <a:pt x="36101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42875" rotWithShape="0" algn="bl" dir="99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" name="Google Shape;22;p2"/>
          <p:cNvSpPr txBox="1"/>
          <p:nvPr>
            <p:ph type="ctrTitle"/>
          </p:nvPr>
        </p:nvSpPr>
        <p:spPr>
          <a:xfrm>
            <a:off x="1232914" y="1646636"/>
            <a:ext cx="6634500" cy="1241400"/>
          </a:xfrm>
          <a:prstGeom prst="rect">
            <a:avLst/>
          </a:prstGeom>
          <a:noFill/>
          <a:ln>
            <a:noFill/>
          </a:ln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b="0" sz="72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/>
        </p:txBody>
      </p:sp>
      <p:sp>
        <p:nvSpPr>
          <p:cNvPr id="23" name="Google Shape;23;p2"/>
          <p:cNvSpPr txBox="1"/>
          <p:nvPr>
            <p:ph idx="1" type="subTitle"/>
          </p:nvPr>
        </p:nvSpPr>
        <p:spPr>
          <a:xfrm>
            <a:off x="3084811" y="2812511"/>
            <a:ext cx="2930400" cy="3804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None/>
              <a:defRPr sz="1500"/>
            </a:lvl2pPr>
            <a:lvl3pPr lvl="2" rtl="0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3pPr>
            <a:lvl4pPr lvl="3" rtl="0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4pPr>
            <a:lvl5pPr lvl="4" rtl="0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5pPr>
            <a:lvl6pPr lvl="5" rtl="0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6pPr>
            <a:lvl7pPr lvl="6" rtl="0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7pPr>
            <a:lvl8pPr lvl="7" rtl="0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8pPr>
            <a:lvl9pPr lvl="8" rtl="0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IMAGE + TITLE + SUBTITLE">
  <p:cSld name="1_Diapositiva de título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24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Google Shape;25;p3"/>
          <p:cNvSpPr/>
          <p:nvPr/>
        </p:nvSpPr>
        <p:spPr>
          <a:xfrm flipH="1">
            <a:off x="645900" y="1217100"/>
            <a:ext cx="7260900" cy="2717100"/>
          </a:xfrm>
          <a:prstGeom prst="rect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" name="Google Shape;26;p3"/>
          <p:cNvSpPr txBox="1"/>
          <p:nvPr>
            <p:ph type="ctrTitle"/>
          </p:nvPr>
        </p:nvSpPr>
        <p:spPr>
          <a:xfrm>
            <a:off x="1232914" y="1646636"/>
            <a:ext cx="6634500" cy="1241400"/>
          </a:xfrm>
          <a:prstGeom prst="rect">
            <a:avLst/>
          </a:prstGeom>
          <a:noFill/>
          <a:ln>
            <a:noFill/>
          </a:ln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b="0" sz="72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/>
        </p:txBody>
      </p:sp>
      <p:sp>
        <p:nvSpPr>
          <p:cNvPr id="27" name="Google Shape;27;p3"/>
          <p:cNvSpPr txBox="1"/>
          <p:nvPr>
            <p:ph idx="1" type="subTitle"/>
          </p:nvPr>
        </p:nvSpPr>
        <p:spPr>
          <a:xfrm>
            <a:off x="3084811" y="2812511"/>
            <a:ext cx="2930400" cy="3804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None/>
              <a:defRPr sz="1500"/>
            </a:lvl2pPr>
            <a:lvl3pPr lvl="2" rtl="0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3pPr>
            <a:lvl4pPr lvl="3" rtl="0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4pPr>
            <a:lvl5pPr lvl="4" rtl="0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5pPr>
            <a:lvl6pPr lvl="5" rtl="0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6pPr>
            <a:lvl7pPr lvl="6" rtl="0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7pPr>
            <a:lvl8pPr lvl="7" rtl="0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8pPr>
            <a:lvl9pPr lvl="8" rtl="0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9pPr>
          </a:lstStyle>
          <a:p/>
        </p:txBody>
      </p:sp>
      <p:sp>
        <p:nvSpPr>
          <p:cNvPr id="28" name="Google Shape;28;p3"/>
          <p:cNvSpPr/>
          <p:nvPr/>
        </p:nvSpPr>
        <p:spPr>
          <a:xfrm flipH="1">
            <a:off x="6179302" y="1299294"/>
            <a:ext cx="2964712" cy="3316107"/>
          </a:xfrm>
          <a:custGeom>
            <a:rect b="b" l="l" r="r" t="t"/>
            <a:pathLst>
              <a:path extrusionOk="0" h="57273" w="51204">
                <a:moveTo>
                  <a:pt x="8598" y="1"/>
                </a:moveTo>
                <a:lnTo>
                  <a:pt x="0" y="21597"/>
                </a:lnTo>
                <a:lnTo>
                  <a:pt x="11012" y="45939"/>
                </a:lnTo>
                <a:cubicBezTo>
                  <a:pt x="11012" y="45939"/>
                  <a:pt x="26937" y="57273"/>
                  <a:pt x="34889" y="57273"/>
                </a:cubicBezTo>
                <a:cubicBezTo>
                  <a:pt x="35092" y="57273"/>
                  <a:pt x="35289" y="57265"/>
                  <a:pt x="35482" y="57250"/>
                </a:cubicBezTo>
                <a:cubicBezTo>
                  <a:pt x="43193" y="56631"/>
                  <a:pt x="51204" y="42938"/>
                  <a:pt x="45960" y="35023"/>
                </a:cubicBezTo>
                <a:cubicBezTo>
                  <a:pt x="44317" y="32544"/>
                  <a:pt x="41903" y="31781"/>
                  <a:pt x="39361" y="31781"/>
                </a:cubicBezTo>
                <a:cubicBezTo>
                  <a:pt x="35279" y="31781"/>
                  <a:pt x="30867" y="33751"/>
                  <a:pt x="28798" y="33751"/>
                </a:cubicBezTo>
                <a:cubicBezTo>
                  <a:pt x="28042" y="33751"/>
                  <a:pt x="27599" y="33488"/>
                  <a:pt x="27599" y="32770"/>
                </a:cubicBezTo>
                <a:cubicBezTo>
                  <a:pt x="27599" y="28871"/>
                  <a:pt x="38515" y="24994"/>
                  <a:pt x="36753" y="15007"/>
                </a:cubicBezTo>
                <a:cubicBezTo>
                  <a:pt x="34446" y="1976"/>
                  <a:pt x="8598" y="1"/>
                  <a:pt x="8598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4287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" name="Google Shape;29;p3"/>
          <p:cNvSpPr/>
          <p:nvPr/>
        </p:nvSpPr>
        <p:spPr>
          <a:xfrm flipH="1">
            <a:off x="5723512" y="1807662"/>
            <a:ext cx="3358026" cy="3335793"/>
          </a:xfrm>
          <a:custGeom>
            <a:rect b="b" l="l" r="r" t="t"/>
            <a:pathLst>
              <a:path extrusionOk="0" h="57613" w="57997">
                <a:moveTo>
                  <a:pt x="10584" y="0"/>
                </a:moveTo>
                <a:cubicBezTo>
                  <a:pt x="10895" y="4689"/>
                  <a:pt x="14494" y="9998"/>
                  <a:pt x="14195" y="14643"/>
                </a:cubicBezTo>
                <a:cubicBezTo>
                  <a:pt x="13746" y="21597"/>
                  <a:pt x="0" y="20197"/>
                  <a:pt x="321" y="27759"/>
                </a:cubicBezTo>
                <a:cubicBezTo>
                  <a:pt x="641" y="35322"/>
                  <a:pt x="14771" y="31082"/>
                  <a:pt x="13458" y="42873"/>
                </a:cubicBezTo>
                <a:cubicBezTo>
                  <a:pt x="12470" y="51745"/>
                  <a:pt x="16227" y="55433"/>
                  <a:pt x="21239" y="55433"/>
                </a:cubicBezTo>
                <a:cubicBezTo>
                  <a:pt x="22894" y="55433"/>
                  <a:pt x="24686" y="55031"/>
                  <a:pt x="26489" y="54280"/>
                </a:cubicBezTo>
                <a:cubicBezTo>
                  <a:pt x="30728" y="52514"/>
                  <a:pt x="35329" y="51271"/>
                  <a:pt x="39235" y="51271"/>
                </a:cubicBezTo>
                <a:cubicBezTo>
                  <a:pt x="43832" y="51271"/>
                  <a:pt x="47464" y="52993"/>
                  <a:pt x="48406" y="57613"/>
                </a:cubicBezTo>
                <a:lnTo>
                  <a:pt x="57997" y="57613"/>
                </a:lnTo>
                <a:cubicBezTo>
                  <a:pt x="52464" y="53276"/>
                  <a:pt x="55412" y="45767"/>
                  <a:pt x="51001" y="41858"/>
                </a:cubicBezTo>
                <a:cubicBezTo>
                  <a:pt x="49295" y="40343"/>
                  <a:pt x="47314" y="39797"/>
                  <a:pt x="45253" y="39797"/>
                </a:cubicBezTo>
                <a:cubicBezTo>
                  <a:pt x="39952" y="39797"/>
                  <a:pt x="34117" y="43403"/>
                  <a:pt x="31068" y="43403"/>
                </a:cubicBezTo>
                <a:cubicBezTo>
                  <a:pt x="30230" y="43403"/>
                  <a:pt x="29602" y="43131"/>
                  <a:pt x="29254" y="42435"/>
                </a:cubicBezTo>
                <a:cubicBezTo>
                  <a:pt x="27151" y="38227"/>
                  <a:pt x="30921" y="35204"/>
                  <a:pt x="26659" y="32620"/>
                </a:cubicBezTo>
                <a:cubicBezTo>
                  <a:pt x="25858" y="32128"/>
                  <a:pt x="24555" y="31957"/>
                  <a:pt x="23071" y="31829"/>
                </a:cubicBezTo>
                <a:cubicBezTo>
                  <a:pt x="20411" y="31583"/>
                  <a:pt x="17741" y="31573"/>
                  <a:pt x="19354" y="27759"/>
                </a:cubicBezTo>
                <a:cubicBezTo>
                  <a:pt x="21191" y="23423"/>
                  <a:pt x="29992" y="20091"/>
                  <a:pt x="25784" y="11204"/>
                </a:cubicBezTo>
                <a:cubicBezTo>
                  <a:pt x="23199" y="5757"/>
                  <a:pt x="15872" y="2051"/>
                  <a:pt x="10584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4287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" name="Google Shape;30;p3"/>
          <p:cNvSpPr/>
          <p:nvPr/>
        </p:nvSpPr>
        <p:spPr>
          <a:xfrm flipH="1">
            <a:off x="0" y="1295108"/>
            <a:ext cx="1550864" cy="3792135"/>
          </a:xfrm>
          <a:custGeom>
            <a:rect b="b" l="l" r="r" t="t"/>
            <a:pathLst>
              <a:path extrusionOk="0" h="52784" w="21587">
                <a:moveTo>
                  <a:pt x="14180" y="0"/>
                </a:moveTo>
                <a:cubicBezTo>
                  <a:pt x="13936" y="0"/>
                  <a:pt x="13684" y="8"/>
                  <a:pt x="13426" y="24"/>
                </a:cubicBezTo>
                <a:cubicBezTo>
                  <a:pt x="13191" y="1124"/>
                  <a:pt x="12924" y="2181"/>
                  <a:pt x="12593" y="3121"/>
                </a:cubicBezTo>
                <a:cubicBezTo>
                  <a:pt x="9325" y="12542"/>
                  <a:pt x="1207" y="11356"/>
                  <a:pt x="588" y="16013"/>
                </a:cubicBezTo>
                <a:cubicBezTo>
                  <a:pt x="0" y="20424"/>
                  <a:pt x="5907" y="19901"/>
                  <a:pt x="6954" y="24397"/>
                </a:cubicBezTo>
                <a:cubicBezTo>
                  <a:pt x="8342" y="30347"/>
                  <a:pt x="961" y="32547"/>
                  <a:pt x="3888" y="43591"/>
                </a:cubicBezTo>
                <a:cubicBezTo>
                  <a:pt x="6046" y="51713"/>
                  <a:pt x="15827" y="52784"/>
                  <a:pt x="20874" y="52784"/>
                </a:cubicBezTo>
                <a:cubicBezTo>
                  <a:pt x="21124" y="52784"/>
                  <a:pt x="21362" y="52781"/>
                  <a:pt x="21586" y="52777"/>
                </a:cubicBezTo>
                <a:lnTo>
                  <a:pt x="21586" y="42106"/>
                </a:lnTo>
                <a:cubicBezTo>
                  <a:pt x="17132" y="40782"/>
                  <a:pt x="13479" y="37353"/>
                  <a:pt x="12508" y="30347"/>
                </a:cubicBezTo>
                <a:cubicBezTo>
                  <a:pt x="11546" y="23436"/>
                  <a:pt x="16246" y="14988"/>
                  <a:pt x="18275" y="8077"/>
                </a:cubicBezTo>
                <a:cubicBezTo>
                  <a:pt x="19140" y="5119"/>
                  <a:pt x="18980" y="1872"/>
                  <a:pt x="17165" y="664"/>
                </a:cubicBezTo>
                <a:cubicBezTo>
                  <a:pt x="16485" y="209"/>
                  <a:pt x="15432" y="0"/>
                  <a:pt x="14180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42875" rotWithShape="0" algn="bl" dir="99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" name="Google Shape;31;p3"/>
          <p:cNvSpPr/>
          <p:nvPr/>
        </p:nvSpPr>
        <p:spPr>
          <a:xfrm flipH="1">
            <a:off x="6187292" y="0"/>
            <a:ext cx="2956721" cy="5143431"/>
          </a:xfrm>
          <a:custGeom>
            <a:rect b="b" l="l" r="r" t="t"/>
            <a:pathLst>
              <a:path extrusionOk="0" h="88833" w="51066">
                <a:moveTo>
                  <a:pt x="0" y="0"/>
                </a:moveTo>
                <a:lnTo>
                  <a:pt x="0" y="88833"/>
                </a:lnTo>
                <a:lnTo>
                  <a:pt x="49485" y="88833"/>
                </a:lnTo>
                <a:cubicBezTo>
                  <a:pt x="48543" y="84213"/>
                  <a:pt x="44911" y="82491"/>
                  <a:pt x="40314" y="82491"/>
                </a:cubicBezTo>
                <a:cubicBezTo>
                  <a:pt x="36408" y="82491"/>
                  <a:pt x="31807" y="83734"/>
                  <a:pt x="27568" y="85500"/>
                </a:cubicBezTo>
                <a:cubicBezTo>
                  <a:pt x="25765" y="86251"/>
                  <a:pt x="23973" y="86653"/>
                  <a:pt x="22318" y="86653"/>
                </a:cubicBezTo>
                <a:cubicBezTo>
                  <a:pt x="17306" y="86653"/>
                  <a:pt x="13549" y="82965"/>
                  <a:pt x="14537" y="74093"/>
                </a:cubicBezTo>
                <a:cubicBezTo>
                  <a:pt x="15850" y="62302"/>
                  <a:pt x="1720" y="66542"/>
                  <a:pt x="1400" y="58979"/>
                </a:cubicBezTo>
                <a:cubicBezTo>
                  <a:pt x="1079" y="51417"/>
                  <a:pt x="14825" y="52817"/>
                  <a:pt x="15274" y="45863"/>
                </a:cubicBezTo>
                <a:cubicBezTo>
                  <a:pt x="15722" y="38900"/>
                  <a:pt x="7424" y="30494"/>
                  <a:pt x="14537" y="24822"/>
                </a:cubicBezTo>
                <a:cubicBezTo>
                  <a:pt x="17520" y="22447"/>
                  <a:pt x="21645" y="22322"/>
                  <a:pt x="26088" y="22322"/>
                </a:cubicBezTo>
                <a:cubicBezTo>
                  <a:pt x="26612" y="22322"/>
                  <a:pt x="27140" y="22324"/>
                  <a:pt x="27671" y="22324"/>
                </a:cubicBezTo>
                <a:cubicBezTo>
                  <a:pt x="33394" y="22324"/>
                  <a:pt x="39475" y="22122"/>
                  <a:pt x="44230" y="17367"/>
                </a:cubicBezTo>
                <a:cubicBezTo>
                  <a:pt x="49046" y="12550"/>
                  <a:pt x="50724" y="5960"/>
                  <a:pt x="51065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4287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" name="Google Shape;32;p3"/>
          <p:cNvSpPr/>
          <p:nvPr/>
        </p:nvSpPr>
        <p:spPr>
          <a:xfrm flipH="1">
            <a:off x="5" y="0"/>
            <a:ext cx="2593658" cy="4320177"/>
          </a:xfrm>
          <a:custGeom>
            <a:rect b="b" l="l" r="r" t="t"/>
            <a:pathLst>
              <a:path extrusionOk="0" h="60134" w="36102">
                <a:moveTo>
                  <a:pt x="0" y="0"/>
                </a:moveTo>
                <a:cubicBezTo>
                  <a:pt x="566" y="2233"/>
                  <a:pt x="2585" y="6804"/>
                  <a:pt x="9634" y="7103"/>
                </a:cubicBezTo>
                <a:cubicBezTo>
                  <a:pt x="9780" y="7109"/>
                  <a:pt x="9926" y="7112"/>
                  <a:pt x="10073" y="7112"/>
                </a:cubicBezTo>
                <a:cubicBezTo>
                  <a:pt x="15462" y="7112"/>
                  <a:pt x="22105" y="3128"/>
                  <a:pt x="25894" y="3128"/>
                </a:cubicBezTo>
                <a:cubicBezTo>
                  <a:pt x="27071" y="3128"/>
                  <a:pt x="27972" y="3512"/>
                  <a:pt x="28475" y="4518"/>
                </a:cubicBezTo>
                <a:cubicBezTo>
                  <a:pt x="29565" y="6686"/>
                  <a:pt x="27738" y="12133"/>
                  <a:pt x="20389" y="16085"/>
                </a:cubicBezTo>
                <a:cubicBezTo>
                  <a:pt x="12785" y="20176"/>
                  <a:pt x="7466" y="20561"/>
                  <a:pt x="6996" y="23808"/>
                </a:cubicBezTo>
                <a:cubicBezTo>
                  <a:pt x="6700" y="25856"/>
                  <a:pt x="8069" y="27061"/>
                  <a:pt x="9838" y="27061"/>
                </a:cubicBezTo>
                <a:cubicBezTo>
                  <a:pt x="11002" y="27061"/>
                  <a:pt x="12340" y="26538"/>
                  <a:pt x="13490" y="25389"/>
                </a:cubicBezTo>
                <a:cubicBezTo>
                  <a:pt x="15092" y="23787"/>
                  <a:pt x="17036" y="21938"/>
                  <a:pt x="19482" y="20571"/>
                </a:cubicBezTo>
                <a:cubicBezTo>
                  <a:pt x="22293" y="19013"/>
                  <a:pt x="25960" y="18031"/>
                  <a:pt x="28689" y="18031"/>
                </a:cubicBezTo>
                <a:cubicBezTo>
                  <a:pt x="29942" y="18031"/>
                  <a:pt x="30997" y="18238"/>
                  <a:pt x="31680" y="18691"/>
                </a:cubicBezTo>
                <a:cubicBezTo>
                  <a:pt x="33495" y="19899"/>
                  <a:pt x="33655" y="23146"/>
                  <a:pt x="32790" y="26104"/>
                </a:cubicBezTo>
                <a:cubicBezTo>
                  <a:pt x="30761" y="33015"/>
                  <a:pt x="26061" y="41463"/>
                  <a:pt x="27023" y="48374"/>
                </a:cubicBezTo>
                <a:cubicBezTo>
                  <a:pt x="27994" y="55380"/>
                  <a:pt x="31647" y="58809"/>
                  <a:pt x="36101" y="60133"/>
                </a:cubicBezTo>
                <a:lnTo>
                  <a:pt x="36101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42875" rotWithShape="0" algn="bl" dir="99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>
  <p:cSld name="Título y objetos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33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Google Shape;34;p4"/>
          <p:cNvCxnSpPr/>
          <p:nvPr/>
        </p:nvCxnSpPr>
        <p:spPr>
          <a:xfrm>
            <a:off x="1704305" y="33062"/>
            <a:ext cx="0" cy="40800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5" name="Google Shape;35;p4"/>
          <p:cNvSpPr txBox="1"/>
          <p:nvPr>
            <p:ph idx="1" type="subTitle"/>
          </p:nvPr>
        </p:nvSpPr>
        <p:spPr>
          <a:xfrm flipH="1">
            <a:off x="2406290" y="1389099"/>
            <a:ext cx="6451500" cy="5616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36" name="Google Shape;36;p4"/>
          <p:cNvSpPr txBox="1"/>
          <p:nvPr>
            <p:ph idx="2" type="subTitle"/>
          </p:nvPr>
        </p:nvSpPr>
        <p:spPr>
          <a:xfrm flipH="1">
            <a:off x="2406290" y="2108561"/>
            <a:ext cx="6451500" cy="5616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37" name="Google Shape;37;p4"/>
          <p:cNvSpPr txBox="1"/>
          <p:nvPr>
            <p:ph idx="3" type="subTitle"/>
          </p:nvPr>
        </p:nvSpPr>
        <p:spPr>
          <a:xfrm flipH="1">
            <a:off x="2406290" y="2810183"/>
            <a:ext cx="6451500" cy="5616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38" name="Google Shape;38;p4"/>
          <p:cNvSpPr txBox="1"/>
          <p:nvPr>
            <p:ph idx="4" type="subTitle"/>
          </p:nvPr>
        </p:nvSpPr>
        <p:spPr>
          <a:xfrm>
            <a:off x="2404800" y="1880524"/>
            <a:ext cx="4434600" cy="281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9" name="Google Shape;39;p4"/>
          <p:cNvSpPr txBox="1"/>
          <p:nvPr>
            <p:ph idx="5" type="subTitle"/>
          </p:nvPr>
        </p:nvSpPr>
        <p:spPr>
          <a:xfrm>
            <a:off x="2404800" y="2599372"/>
            <a:ext cx="4434600" cy="281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0" name="Google Shape;40;p4"/>
          <p:cNvSpPr txBox="1"/>
          <p:nvPr>
            <p:ph idx="6" type="subTitle"/>
          </p:nvPr>
        </p:nvSpPr>
        <p:spPr>
          <a:xfrm>
            <a:off x="2404800" y="3310849"/>
            <a:ext cx="4434600" cy="281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1" name="Google Shape;41;p4"/>
          <p:cNvSpPr txBox="1"/>
          <p:nvPr>
            <p:ph type="ctrTitle"/>
          </p:nvPr>
        </p:nvSpPr>
        <p:spPr>
          <a:xfrm>
            <a:off x="6052873" y="2105374"/>
            <a:ext cx="2135700" cy="9462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b="0" sz="2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2" name="Google Shape;42;p4"/>
          <p:cNvSpPr txBox="1"/>
          <p:nvPr>
            <p:ph hasCustomPrompt="1" idx="7" type="title"/>
          </p:nvPr>
        </p:nvSpPr>
        <p:spPr>
          <a:xfrm>
            <a:off x="1109465" y="1624139"/>
            <a:ext cx="1230600" cy="4545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b="0" sz="18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3" name="Google Shape;43;p4"/>
          <p:cNvSpPr txBox="1"/>
          <p:nvPr>
            <p:ph hasCustomPrompt="1" idx="8" type="title"/>
          </p:nvPr>
        </p:nvSpPr>
        <p:spPr>
          <a:xfrm>
            <a:off x="1109465" y="2340911"/>
            <a:ext cx="1230600" cy="4545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b="0" sz="18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4" name="Google Shape;44;p4"/>
          <p:cNvSpPr txBox="1"/>
          <p:nvPr>
            <p:ph hasCustomPrompt="1" idx="9" type="title"/>
          </p:nvPr>
        </p:nvSpPr>
        <p:spPr>
          <a:xfrm>
            <a:off x="1109465" y="3061516"/>
            <a:ext cx="1230600" cy="4545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b="0" sz="18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5" name="Google Shape;45;p4"/>
          <p:cNvSpPr txBox="1"/>
          <p:nvPr>
            <p:ph idx="13" type="subTitle"/>
          </p:nvPr>
        </p:nvSpPr>
        <p:spPr>
          <a:xfrm flipH="1">
            <a:off x="2406290" y="3580183"/>
            <a:ext cx="6451500" cy="5616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quada One"/>
              <a:buNone/>
              <a:defRPr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46" name="Google Shape;46;p4"/>
          <p:cNvSpPr txBox="1"/>
          <p:nvPr>
            <p:ph idx="14" type="subTitle"/>
          </p:nvPr>
        </p:nvSpPr>
        <p:spPr>
          <a:xfrm>
            <a:off x="2404800" y="4080849"/>
            <a:ext cx="4434600" cy="281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7" name="Google Shape;47;p4"/>
          <p:cNvSpPr txBox="1"/>
          <p:nvPr>
            <p:ph hasCustomPrompt="1" idx="15" type="title"/>
          </p:nvPr>
        </p:nvSpPr>
        <p:spPr>
          <a:xfrm>
            <a:off x="1109465" y="3831516"/>
            <a:ext cx="1230600" cy="4545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b="0" sz="18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8" name="Google Shape;48;p4"/>
          <p:cNvSpPr/>
          <p:nvPr/>
        </p:nvSpPr>
        <p:spPr>
          <a:xfrm>
            <a:off x="8554105" y="1019672"/>
            <a:ext cx="89" cy="89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gradFill>
            <a:gsLst>
              <a:gs pos="0">
                <a:srgbClr val="C2008B"/>
              </a:gs>
              <a:gs pos="100000">
                <a:srgbClr val="50009C"/>
              </a:gs>
            </a:gsLst>
            <a:lin ang="1320095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" name="Google Shape;49;p4"/>
          <p:cNvSpPr/>
          <p:nvPr/>
        </p:nvSpPr>
        <p:spPr>
          <a:xfrm>
            <a:off x="4484504" y="0"/>
            <a:ext cx="4659494" cy="1452739"/>
          </a:xfrm>
          <a:custGeom>
            <a:rect b="b" l="l" r="r" t="t"/>
            <a:pathLst>
              <a:path extrusionOk="0" h="5931" w="19023">
                <a:moveTo>
                  <a:pt x="609" y="0"/>
                </a:moveTo>
                <a:cubicBezTo>
                  <a:pt x="566" y="75"/>
                  <a:pt x="513" y="150"/>
                  <a:pt x="449" y="225"/>
                </a:cubicBezTo>
                <a:cubicBezTo>
                  <a:pt x="299" y="417"/>
                  <a:pt x="150" y="577"/>
                  <a:pt x="0" y="716"/>
                </a:cubicBezTo>
                <a:cubicBezTo>
                  <a:pt x="630" y="1014"/>
                  <a:pt x="1382" y="1231"/>
                  <a:pt x="2235" y="1231"/>
                </a:cubicBezTo>
                <a:cubicBezTo>
                  <a:pt x="2452" y="1231"/>
                  <a:pt x="2676" y="1217"/>
                  <a:pt x="2906" y="1186"/>
                </a:cubicBezTo>
                <a:cubicBezTo>
                  <a:pt x="5036" y="928"/>
                  <a:pt x="6812" y="217"/>
                  <a:pt x="8042" y="217"/>
                </a:cubicBezTo>
                <a:cubicBezTo>
                  <a:pt x="8699" y="217"/>
                  <a:pt x="9200" y="420"/>
                  <a:pt x="9517" y="1004"/>
                </a:cubicBezTo>
                <a:cubicBezTo>
                  <a:pt x="10425" y="2670"/>
                  <a:pt x="8940" y="5789"/>
                  <a:pt x="10563" y="5928"/>
                </a:cubicBezTo>
                <a:cubicBezTo>
                  <a:pt x="10578" y="5930"/>
                  <a:pt x="10592" y="5930"/>
                  <a:pt x="10606" y="5930"/>
                </a:cubicBezTo>
                <a:cubicBezTo>
                  <a:pt x="11541" y="5930"/>
                  <a:pt x="12090" y="3555"/>
                  <a:pt x="12732" y="1998"/>
                </a:cubicBezTo>
                <a:cubicBezTo>
                  <a:pt x="13041" y="1224"/>
                  <a:pt x="13518" y="720"/>
                  <a:pt x="13946" y="720"/>
                </a:cubicBezTo>
                <a:cubicBezTo>
                  <a:pt x="14138" y="720"/>
                  <a:pt x="14320" y="822"/>
                  <a:pt x="14472" y="1047"/>
                </a:cubicBezTo>
                <a:cubicBezTo>
                  <a:pt x="15103" y="1987"/>
                  <a:pt x="14014" y="4102"/>
                  <a:pt x="15253" y="4882"/>
                </a:cubicBezTo>
                <a:cubicBezTo>
                  <a:pt x="15564" y="5077"/>
                  <a:pt x="15837" y="5146"/>
                  <a:pt x="16097" y="5146"/>
                </a:cubicBezTo>
                <a:cubicBezTo>
                  <a:pt x="16701" y="5146"/>
                  <a:pt x="17230" y="4776"/>
                  <a:pt x="17987" y="4776"/>
                </a:cubicBezTo>
                <a:cubicBezTo>
                  <a:pt x="18202" y="4776"/>
                  <a:pt x="18434" y="4806"/>
                  <a:pt x="18692" y="4882"/>
                </a:cubicBezTo>
                <a:cubicBezTo>
                  <a:pt x="18830" y="4924"/>
                  <a:pt x="18927" y="4977"/>
                  <a:pt x="19022" y="5042"/>
                </a:cubicBezTo>
                <a:lnTo>
                  <a:pt x="19022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7560000" dist="47625">
              <a:srgbClr val="000000">
                <a:alpha val="5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" name="Google Shape;50;p4"/>
          <p:cNvSpPr/>
          <p:nvPr/>
        </p:nvSpPr>
        <p:spPr>
          <a:xfrm>
            <a:off x="0" y="0"/>
            <a:ext cx="4733407" cy="1794523"/>
          </a:xfrm>
          <a:custGeom>
            <a:rect b="b" l="l" r="r" t="t"/>
            <a:pathLst>
              <a:path extrusionOk="0" h="5661" w="14932">
                <a:moveTo>
                  <a:pt x="10232" y="0"/>
                </a:moveTo>
                <a:lnTo>
                  <a:pt x="10168" y="97"/>
                </a:lnTo>
                <a:cubicBezTo>
                  <a:pt x="9611" y="647"/>
                  <a:pt x="9059" y="826"/>
                  <a:pt x="8530" y="826"/>
                </a:cubicBezTo>
                <a:cubicBezTo>
                  <a:pt x="7549" y="826"/>
                  <a:pt x="6648" y="213"/>
                  <a:pt x="5941" y="213"/>
                </a:cubicBezTo>
                <a:cubicBezTo>
                  <a:pt x="5712" y="213"/>
                  <a:pt x="5503" y="278"/>
                  <a:pt x="5319" y="449"/>
                </a:cubicBezTo>
                <a:cubicBezTo>
                  <a:pt x="4529" y="1196"/>
                  <a:pt x="5939" y="3557"/>
                  <a:pt x="4967" y="3963"/>
                </a:cubicBezTo>
                <a:cubicBezTo>
                  <a:pt x="4897" y="3992"/>
                  <a:pt x="4828" y="4005"/>
                  <a:pt x="4759" y="4005"/>
                </a:cubicBezTo>
                <a:cubicBezTo>
                  <a:pt x="3902" y="4005"/>
                  <a:pt x="3144" y="1939"/>
                  <a:pt x="1350" y="1939"/>
                </a:cubicBezTo>
                <a:cubicBezTo>
                  <a:pt x="1197" y="1939"/>
                  <a:pt x="1035" y="1954"/>
                  <a:pt x="866" y="1987"/>
                </a:cubicBezTo>
                <a:cubicBezTo>
                  <a:pt x="588" y="2041"/>
                  <a:pt x="299" y="2158"/>
                  <a:pt x="0" y="2307"/>
                </a:cubicBezTo>
                <a:lnTo>
                  <a:pt x="0" y="3781"/>
                </a:lnTo>
                <a:cubicBezTo>
                  <a:pt x="1324" y="4420"/>
                  <a:pt x="4045" y="5660"/>
                  <a:pt x="5454" y="5660"/>
                </a:cubicBezTo>
                <a:cubicBezTo>
                  <a:pt x="5693" y="5660"/>
                  <a:pt x="5895" y="5625"/>
                  <a:pt x="6045" y="5544"/>
                </a:cubicBezTo>
                <a:cubicBezTo>
                  <a:pt x="7391" y="4818"/>
                  <a:pt x="5597" y="1773"/>
                  <a:pt x="6772" y="1709"/>
                </a:cubicBezTo>
                <a:cubicBezTo>
                  <a:pt x="6787" y="1708"/>
                  <a:pt x="6803" y="1708"/>
                  <a:pt x="6818" y="1708"/>
                </a:cubicBezTo>
                <a:cubicBezTo>
                  <a:pt x="7886" y="1708"/>
                  <a:pt x="8769" y="3344"/>
                  <a:pt x="9571" y="3344"/>
                </a:cubicBezTo>
                <a:cubicBezTo>
                  <a:pt x="9635" y="3344"/>
                  <a:pt x="9699" y="3334"/>
                  <a:pt x="9762" y="3311"/>
                </a:cubicBezTo>
                <a:cubicBezTo>
                  <a:pt x="10638" y="3002"/>
                  <a:pt x="9613" y="930"/>
                  <a:pt x="10393" y="780"/>
                </a:cubicBezTo>
                <a:cubicBezTo>
                  <a:pt x="10419" y="775"/>
                  <a:pt x="10447" y="773"/>
                  <a:pt x="10475" y="773"/>
                </a:cubicBezTo>
                <a:cubicBezTo>
                  <a:pt x="10969" y="773"/>
                  <a:pt x="11706" y="1502"/>
                  <a:pt x="12665" y="1502"/>
                </a:cubicBezTo>
                <a:cubicBezTo>
                  <a:pt x="13278" y="1502"/>
                  <a:pt x="13983" y="1203"/>
                  <a:pt x="14772" y="225"/>
                </a:cubicBezTo>
                <a:cubicBezTo>
                  <a:pt x="14836" y="150"/>
                  <a:pt x="14889" y="75"/>
                  <a:pt x="14932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7560000" dist="47625">
              <a:srgbClr val="000000">
                <a:alpha val="5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" name="Google Shape;51;p4"/>
          <p:cNvSpPr/>
          <p:nvPr/>
        </p:nvSpPr>
        <p:spPr>
          <a:xfrm>
            <a:off x="2430680" y="3561676"/>
            <a:ext cx="6232008" cy="1581823"/>
          </a:xfrm>
          <a:custGeom>
            <a:rect b="b" l="l" r="r" t="t"/>
            <a:pathLst>
              <a:path extrusionOk="0" h="6458" w="25443">
                <a:moveTo>
                  <a:pt x="19506" y="0"/>
                </a:moveTo>
                <a:cubicBezTo>
                  <a:pt x="18504" y="0"/>
                  <a:pt x="17580" y="416"/>
                  <a:pt x="16940" y="1662"/>
                </a:cubicBezTo>
                <a:cubicBezTo>
                  <a:pt x="15960" y="3553"/>
                  <a:pt x="15173" y="4058"/>
                  <a:pt x="14466" y="4058"/>
                </a:cubicBezTo>
                <a:cubicBezTo>
                  <a:pt x="13971" y="4058"/>
                  <a:pt x="13517" y="3810"/>
                  <a:pt x="13064" y="3617"/>
                </a:cubicBezTo>
                <a:cubicBezTo>
                  <a:pt x="12284" y="3284"/>
                  <a:pt x="9880" y="1600"/>
                  <a:pt x="7770" y="1600"/>
                </a:cubicBezTo>
                <a:cubicBezTo>
                  <a:pt x="6901" y="1600"/>
                  <a:pt x="6083" y="1885"/>
                  <a:pt x="5448" y="2666"/>
                </a:cubicBezTo>
                <a:cubicBezTo>
                  <a:pt x="3646" y="4903"/>
                  <a:pt x="3718" y="5547"/>
                  <a:pt x="3297" y="5547"/>
                </a:cubicBezTo>
                <a:cubicBezTo>
                  <a:pt x="3211" y="5547"/>
                  <a:pt x="3106" y="5520"/>
                  <a:pt x="2960" y="5475"/>
                </a:cubicBezTo>
                <a:cubicBezTo>
                  <a:pt x="2529" y="5337"/>
                  <a:pt x="1913" y="5064"/>
                  <a:pt x="1348" y="5064"/>
                </a:cubicBezTo>
                <a:cubicBezTo>
                  <a:pt x="778" y="5064"/>
                  <a:pt x="258" y="5342"/>
                  <a:pt x="33" y="6319"/>
                </a:cubicBezTo>
                <a:cubicBezTo>
                  <a:pt x="12" y="6372"/>
                  <a:pt x="12" y="6415"/>
                  <a:pt x="1" y="6458"/>
                </a:cubicBezTo>
                <a:lnTo>
                  <a:pt x="6665" y="6458"/>
                </a:lnTo>
                <a:cubicBezTo>
                  <a:pt x="7497" y="5643"/>
                  <a:pt x="9143" y="4331"/>
                  <a:pt x="11189" y="4331"/>
                </a:cubicBezTo>
                <a:cubicBezTo>
                  <a:pt x="11666" y="4331"/>
                  <a:pt x="12164" y="4402"/>
                  <a:pt x="12679" y="4568"/>
                </a:cubicBezTo>
                <a:cubicBezTo>
                  <a:pt x="14653" y="5199"/>
                  <a:pt x="16000" y="5536"/>
                  <a:pt x="16876" y="5536"/>
                </a:cubicBezTo>
                <a:cubicBezTo>
                  <a:pt x="17644" y="5536"/>
                  <a:pt x="18051" y="5276"/>
                  <a:pt x="18201" y="4727"/>
                </a:cubicBezTo>
                <a:cubicBezTo>
                  <a:pt x="18505" y="3564"/>
                  <a:pt x="18438" y="1329"/>
                  <a:pt x="20084" y="1329"/>
                </a:cubicBezTo>
                <a:cubicBezTo>
                  <a:pt x="20114" y="1329"/>
                  <a:pt x="20145" y="1329"/>
                  <a:pt x="20177" y="1331"/>
                </a:cubicBezTo>
                <a:cubicBezTo>
                  <a:pt x="21738" y="1399"/>
                  <a:pt x="22985" y="2883"/>
                  <a:pt x="24430" y="2883"/>
                </a:cubicBezTo>
                <a:cubicBezTo>
                  <a:pt x="24587" y="2883"/>
                  <a:pt x="24746" y="2865"/>
                  <a:pt x="24908" y="2826"/>
                </a:cubicBezTo>
                <a:cubicBezTo>
                  <a:pt x="25357" y="2719"/>
                  <a:pt x="25442" y="2228"/>
                  <a:pt x="25432" y="1545"/>
                </a:cubicBezTo>
                <a:lnTo>
                  <a:pt x="25432" y="1545"/>
                </a:lnTo>
                <a:cubicBezTo>
                  <a:pt x="25281" y="1615"/>
                  <a:pt x="25103" y="1657"/>
                  <a:pt x="24892" y="1657"/>
                </a:cubicBezTo>
                <a:cubicBezTo>
                  <a:pt x="24655" y="1657"/>
                  <a:pt x="24376" y="1605"/>
                  <a:pt x="24043" y="1480"/>
                </a:cubicBezTo>
                <a:cubicBezTo>
                  <a:pt x="22883" y="1048"/>
                  <a:pt x="21096" y="0"/>
                  <a:pt x="19506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7560000" dist="47625">
              <a:srgbClr val="000000">
                <a:alpha val="5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" name="Google Shape;52;p4"/>
          <p:cNvSpPr/>
          <p:nvPr/>
        </p:nvSpPr>
        <p:spPr>
          <a:xfrm>
            <a:off x="0" y="0"/>
            <a:ext cx="3243835" cy="1269575"/>
          </a:xfrm>
          <a:custGeom>
            <a:rect b="b" l="l" r="r" t="t"/>
            <a:pathLst>
              <a:path extrusionOk="0" h="4005" w="10233">
                <a:moveTo>
                  <a:pt x="0" y="0"/>
                </a:moveTo>
                <a:lnTo>
                  <a:pt x="0" y="2307"/>
                </a:lnTo>
                <a:cubicBezTo>
                  <a:pt x="299" y="2158"/>
                  <a:pt x="588" y="2041"/>
                  <a:pt x="866" y="1987"/>
                </a:cubicBezTo>
                <a:cubicBezTo>
                  <a:pt x="1035" y="1954"/>
                  <a:pt x="1197" y="1939"/>
                  <a:pt x="1350" y="1939"/>
                </a:cubicBezTo>
                <a:cubicBezTo>
                  <a:pt x="3144" y="1939"/>
                  <a:pt x="3902" y="4005"/>
                  <a:pt x="4759" y="4005"/>
                </a:cubicBezTo>
                <a:cubicBezTo>
                  <a:pt x="4828" y="4005"/>
                  <a:pt x="4897" y="3992"/>
                  <a:pt x="4967" y="3963"/>
                </a:cubicBezTo>
                <a:cubicBezTo>
                  <a:pt x="5939" y="3557"/>
                  <a:pt x="4529" y="1196"/>
                  <a:pt x="5319" y="449"/>
                </a:cubicBezTo>
                <a:cubicBezTo>
                  <a:pt x="5503" y="278"/>
                  <a:pt x="5712" y="213"/>
                  <a:pt x="5941" y="213"/>
                </a:cubicBezTo>
                <a:cubicBezTo>
                  <a:pt x="6648" y="213"/>
                  <a:pt x="7549" y="826"/>
                  <a:pt x="8530" y="826"/>
                </a:cubicBezTo>
                <a:cubicBezTo>
                  <a:pt x="9059" y="826"/>
                  <a:pt x="9611" y="647"/>
                  <a:pt x="10168" y="97"/>
                </a:cubicBezTo>
                <a:lnTo>
                  <a:pt x="10232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4287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" name="Google Shape;53;p4"/>
          <p:cNvSpPr/>
          <p:nvPr/>
        </p:nvSpPr>
        <p:spPr>
          <a:xfrm>
            <a:off x="4063207" y="2603225"/>
            <a:ext cx="5080790" cy="2540273"/>
          </a:xfrm>
          <a:custGeom>
            <a:rect b="b" l="l" r="r" t="t"/>
            <a:pathLst>
              <a:path extrusionOk="0" h="10371" w="20743">
                <a:moveTo>
                  <a:pt x="20742" y="0"/>
                </a:moveTo>
                <a:cubicBezTo>
                  <a:pt x="16951" y="1207"/>
                  <a:pt x="19814" y="6366"/>
                  <a:pt x="18243" y="6739"/>
                </a:cubicBezTo>
                <a:cubicBezTo>
                  <a:pt x="18081" y="6778"/>
                  <a:pt x="17922" y="6796"/>
                  <a:pt x="17765" y="6796"/>
                </a:cubicBezTo>
                <a:cubicBezTo>
                  <a:pt x="16320" y="6796"/>
                  <a:pt x="15073" y="5312"/>
                  <a:pt x="13512" y="5244"/>
                </a:cubicBezTo>
                <a:cubicBezTo>
                  <a:pt x="13480" y="5242"/>
                  <a:pt x="13449" y="5242"/>
                  <a:pt x="13419" y="5242"/>
                </a:cubicBezTo>
                <a:cubicBezTo>
                  <a:pt x="11773" y="5242"/>
                  <a:pt x="11840" y="7477"/>
                  <a:pt x="11536" y="8640"/>
                </a:cubicBezTo>
                <a:cubicBezTo>
                  <a:pt x="11386" y="9189"/>
                  <a:pt x="10979" y="9449"/>
                  <a:pt x="10211" y="9449"/>
                </a:cubicBezTo>
                <a:cubicBezTo>
                  <a:pt x="9335" y="9449"/>
                  <a:pt x="7988" y="9112"/>
                  <a:pt x="6014" y="8481"/>
                </a:cubicBezTo>
                <a:cubicBezTo>
                  <a:pt x="5499" y="8315"/>
                  <a:pt x="5001" y="8244"/>
                  <a:pt x="4524" y="8244"/>
                </a:cubicBezTo>
                <a:cubicBezTo>
                  <a:pt x="2478" y="8244"/>
                  <a:pt x="832" y="9556"/>
                  <a:pt x="0" y="10371"/>
                </a:cubicBezTo>
                <a:lnTo>
                  <a:pt x="20742" y="10371"/>
                </a:lnTo>
                <a:lnTo>
                  <a:pt x="20742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7560000" dist="47625">
              <a:srgbClr val="000000">
                <a:alpha val="5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>
  <p:cSld name="1_Título y objetos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54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Google Shape;55;p5"/>
          <p:cNvSpPr txBox="1"/>
          <p:nvPr>
            <p:ph idx="1" type="subTitle"/>
          </p:nvPr>
        </p:nvSpPr>
        <p:spPr>
          <a:xfrm flipH="1">
            <a:off x="1822094" y="2958919"/>
            <a:ext cx="5501100" cy="233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Squada One"/>
              <a:buNone/>
              <a:defRPr sz="12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Nunito Sans ExtraBold"/>
              <a:buNone/>
              <a:defRPr sz="1200">
                <a:solidFill>
                  <a:srgbClr val="FFFFFF"/>
                </a:solidFill>
                <a:latin typeface="Nunito Sans ExtraBold"/>
                <a:ea typeface="Nunito Sans ExtraBold"/>
                <a:cs typeface="Nunito Sans ExtraBold"/>
                <a:sym typeface="Nunito Sans ExtraBold"/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Nunito Sans ExtraBold"/>
              <a:buNone/>
              <a:defRPr sz="1200">
                <a:solidFill>
                  <a:srgbClr val="FFFFFF"/>
                </a:solidFill>
                <a:latin typeface="Nunito Sans ExtraBold"/>
                <a:ea typeface="Nunito Sans ExtraBold"/>
                <a:cs typeface="Nunito Sans ExtraBold"/>
                <a:sym typeface="Nunito Sans ExtraBold"/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Nunito Sans ExtraBold"/>
              <a:buNone/>
              <a:defRPr sz="1200">
                <a:solidFill>
                  <a:srgbClr val="FFFFFF"/>
                </a:solidFill>
                <a:latin typeface="Nunito Sans ExtraBold"/>
                <a:ea typeface="Nunito Sans ExtraBold"/>
                <a:cs typeface="Nunito Sans ExtraBold"/>
                <a:sym typeface="Nunito Sans ExtraBold"/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Nunito Sans ExtraBold"/>
              <a:buNone/>
              <a:defRPr sz="1200">
                <a:solidFill>
                  <a:srgbClr val="FFFFFF"/>
                </a:solidFill>
                <a:latin typeface="Nunito Sans ExtraBold"/>
                <a:ea typeface="Nunito Sans ExtraBold"/>
                <a:cs typeface="Nunito Sans ExtraBold"/>
                <a:sym typeface="Nunito Sans ExtraBold"/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Nunito Sans ExtraBold"/>
              <a:buNone/>
              <a:defRPr sz="1200">
                <a:solidFill>
                  <a:srgbClr val="FFFFFF"/>
                </a:solidFill>
                <a:latin typeface="Nunito Sans ExtraBold"/>
                <a:ea typeface="Nunito Sans ExtraBold"/>
                <a:cs typeface="Nunito Sans ExtraBold"/>
                <a:sym typeface="Nunito Sans ExtraBold"/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Nunito Sans ExtraBold"/>
              <a:buNone/>
              <a:defRPr sz="1200">
                <a:solidFill>
                  <a:srgbClr val="FFFFFF"/>
                </a:solidFill>
                <a:latin typeface="Nunito Sans ExtraBold"/>
                <a:ea typeface="Nunito Sans ExtraBold"/>
                <a:cs typeface="Nunito Sans ExtraBold"/>
                <a:sym typeface="Nunito Sans ExtraBold"/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Nunito Sans ExtraBold"/>
              <a:buNone/>
              <a:defRPr sz="1200">
                <a:solidFill>
                  <a:srgbClr val="FFFFFF"/>
                </a:solidFill>
                <a:latin typeface="Nunito Sans ExtraBold"/>
                <a:ea typeface="Nunito Sans ExtraBold"/>
                <a:cs typeface="Nunito Sans ExtraBold"/>
                <a:sym typeface="Nunito Sans ExtraBold"/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Nunito Sans ExtraBold"/>
              <a:buNone/>
              <a:defRPr sz="1200">
                <a:solidFill>
                  <a:srgbClr val="FFFFFF"/>
                </a:solidFill>
                <a:latin typeface="Nunito Sans ExtraBold"/>
                <a:ea typeface="Nunito Sans ExtraBold"/>
                <a:cs typeface="Nunito Sans ExtraBold"/>
                <a:sym typeface="Nunito Sans ExtraBold"/>
              </a:defRPr>
            </a:lvl9pPr>
          </a:lstStyle>
          <a:p/>
        </p:txBody>
      </p:sp>
      <p:sp>
        <p:nvSpPr>
          <p:cNvPr id="56" name="Google Shape;56;p5"/>
          <p:cNvSpPr txBox="1"/>
          <p:nvPr>
            <p:ph idx="2" type="subTitle"/>
          </p:nvPr>
        </p:nvSpPr>
        <p:spPr>
          <a:xfrm>
            <a:off x="1820800" y="2848425"/>
            <a:ext cx="4110900" cy="2337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 sz="9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 sz="9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 sz="9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 sz="9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57" name="Google Shape;57;p5"/>
          <p:cNvSpPr/>
          <p:nvPr/>
        </p:nvSpPr>
        <p:spPr>
          <a:xfrm>
            <a:off x="6279" y="2606319"/>
            <a:ext cx="4521" cy="6329"/>
          </a:xfrm>
          <a:custGeom>
            <a:rect b="b" l="l" r="r" t="t"/>
            <a:pathLst>
              <a:path extrusionOk="0" h="84" w="60">
                <a:moveTo>
                  <a:pt x="1" y="0"/>
                </a:moveTo>
                <a:lnTo>
                  <a:pt x="20" y="39"/>
                </a:lnTo>
                <a:lnTo>
                  <a:pt x="59" y="83"/>
                </a:lnTo>
                <a:lnTo>
                  <a:pt x="1" y="0"/>
                </a:lnTo>
                <a:close/>
              </a:path>
            </a:pathLst>
          </a:custGeom>
          <a:solidFill>
            <a:srgbClr val="14141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" name="Google Shape;58;p5"/>
          <p:cNvSpPr/>
          <p:nvPr/>
        </p:nvSpPr>
        <p:spPr>
          <a:xfrm>
            <a:off x="4847" y="5142018"/>
            <a:ext cx="7384" cy="75"/>
          </a:xfrm>
          <a:custGeom>
            <a:rect b="b" l="l" r="r" t="t"/>
            <a:pathLst>
              <a:path extrusionOk="0" h="1" w="98">
                <a:moveTo>
                  <a:pt x="98" y="0"/>
                </a:moveTo>
                <a:lnTo>
                  <a:pt x="0" y="0"/>
                </a:lnTo>
                <a:lnTo>
                  <a:pt x="0" y="0"/>
                </a:lnTo>
                <a:lnTo>
                  <a:pt x="78" y="0"/>
                </a:lnTo>
                <a:close/>
              </a:path>
            </a:pathLst>
          </a:custGeom>
          <a:solidFill>
            <a:srgbClr val="B0B0A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" name="Google Shape;59;p5"/>
          <p:cNvSpPr/>
          <p:nvPr/>
        </p:nvSpPr>
        <p:spPr>
          <a:xfrm>
            <a:off x="6876874" y="3250835"/>
            <a:ext cx="2267119" cy="1892656"/>
          </a:xfrm>
          <a:custGeom>
            <a:rect b="b" l="l" r="r" t="t"/>
            <a:pathLst>
              <a:path extrusionOk="0" h="7723" w="9251">
                <a:moveTo>
                  <a:pt x="7830" y="1"/>
                </a:moveTo>
                <a:cubicBezTo>
                  <a:pt x="7787" y="22"/>
                  <a:pt x="7745" y="32"/>
                  <a:pt x="7702" y="65"/>
                </a:cubicBezTo>
                <a:cubicBezTo>
                  <a:pt x="6794" y="588"/>
                  <a:pt x="7745" y="1624"/>
                  <a:pt x="7050" y="2468"/>
                </a:cubicBezTo>
                <a:cubicBezTo>
                  <a:pt x="6131" y="3578"/>
                  <a:pt x="2543" y="3953"/>
                  <a:pt x="898" y="6089"/>
                </a:cubicBezTo>
                <a:cubicBezTo>
                  <a:pt x="546" y="6548"/>
                  <a:pt x="247" y="7114"/>
                  <a:pt x="1" y="7722"/>
                </a:cubicBezTo>
                <a:lnTo>
                  <a:pt x="9250" y="7722"/>
                </a:lnTo>
                <a:lnTo>
                  <a:pt x="9250" y="941"/>
                </a:lnTo>
                <a:cubicBezTo>
                  <a:pt x="8706" y="780"/>
                  <a:pt x="8215" y="481"/>
                  <a:pt x="7830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28588" rotWithShape="0" algn="bl" dir="3840000" dist="952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" name="Google Shape;60;p5"/>
          <p:cNvSpPr/>
          <p:nvPr/>
        </p:nvSpPr>
        <p:spPr>
          <a:xfrm>
            <a:off x="6342869" y="0"/>
            <a:ext cx="2801122" cy="3481429"/>
          </a:xfrm>
          <a:custGeom>
            <a:rect b="b" l="l" r="r" t="t"/>
            <a:pathLst>
              <a:path extrusionOk="0" h="14206" w="11430">
                <a:moveTo>
                  <a:pt x="1" y="0"/>
                </a:moveTo>
                <a:cubicBezTo>
                  <a:pt x="1" y="0"/>
                  <a:pt x="541" y="1327"/>
                  <a:pt x="2842" y="1327"/>
                </a:cubicBezTo>
                <a:cubicBezTo>
                  <a:pt x="3168" y="1327"/>
                  <a:pt x="3530" y="1300"/>
                  <a:pt x="3931" y="1239"/>
                </a:cubicBezTo>
                <a:cubicBezTo>
                  <a:pt x="4809" y="1103"/>
                  <a:pt x="5648" y="961"/>
                  <a:pt x="6249" y="961"/>
                </a:cubicBezTo>
                <a:cubicBezTo>
                  <a:pt x="6972" y="961"/>
                  <a:pt x="7353" y="1167"/>
                  <a:pt x="7050" y="1837"/>
                </a:cubicBezTo>
                <a:cubicBezTo>
                  <a:pt x="6687" y="2628"/>
                  <a:pt x="4658" y="4411"/>
                  <a:pt x="4850" y="5244"/>
                </a:cubicBezTo>
                <a:cubicBezTo>
                  <a:pt x="4917" y="5546"/>
                  <a:pt x="5180" y="5658"/>
                  <a:pt x="5531" y="5658"/>
                </a:cubicBezTo>
                <a:cubicBezTo>
                  <a:pt x="6363" y="5658"/>
                  <a:pt x="7691" y="5032"/>
                  <a:pt x="8097" y="4806"/>
                </a:cubicBezTo>
                <a:cubicBezTo>
                  <a:pt x="8750" y="4436"/>
                  <a:pt x="9449" y="4208"/>
                  <a:pt x="9990" y="4208"/>
                </a:cubicBezTo>
                <a:cubicBezTo>
                  <a:pt x="10245" y="4208"/>
                  <a:pt x="10465" y="4259"/>
                  <a:pt x="10629" y="4368"/>
                </a:cubicBezTo>
                <a:cubicBezTo>
                  <a:pt x="11056" y="4657"/>
                  <a:pt x="10852" y="5469"/>
                  <a:pt x="10650" y="6163"/>
                </a:cubicBezTo>
                <a:cubicBezTo>
                  <a:pt x="10169" y="7797"/>
                  <a:pt x="9058" y="9794"/>
                  <a:pt x="9283" y="11429"/>
                </a:cubicBezTo>
                <a:cubicBezTo>
                  <a:pt x="9507" y="13084"/>
                  <a:pt x="10372" y="13885"/>
                  <a:pt x="11429" y="14206"/>
                </a:cubicBezTo>
                <a:lnTo>
                  <a:pt x="11429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4288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" name="Google Shape;61;p5"/>
          <p:cNvSpPr/>
          <p:nvPr/>
        </p:nvSpPr>
        <p:spPr>
          <a:xfrm>
            <a:off x="3132193" y="0"/>
            <a:ext cx="840582" cy="541844"/>
          </a:xfrm>
          <a:custGeom>
            <a:rect b="b" l="l" r="r" t="t"/>
            <a:pathLst>
              <a:path extrusionOk="0" h="2211" w="3430">
                <a:moveTo>
                  <a:pt x="866" y="0"/>
                </a:moveTo>
                <a:cubicBezTo>
                  <a:pt x="685" y="630"/>
                  <a:pt x="407" y="1453"/>
                  <a:pt x="1" y="2211"/>
                </a:cubicBezTo>
                <a:cubicBezTo>
                  <a:pt x="887" y="2211"/>
                  <a:pt x="1603" y="2061"/>
                  <a:pt x="2052" y="1709"/>
                </a:cubicBezTo>
                <a:cubicBezTo>
                  <a:pt x="2724" y="1164"/>
                  <a:pt x="3163" y="577"/>
                  <a:pt x="3429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" name="Google Shape;62;p5"/>
          <p:cNvSpPr/>
          <p:nvPr/>
        </p:nvSpPr>
        <p:spPr>
          <a:xfrm>
            <a:off x="12225" y="3506687"/>
            <a:ext cx="3952694" cy="1636806"/>
          </a:xfrm>
          <a:custGeom>
            <a:rect b="b" l="l" r="r" t="t"/>
            <a:pathLst>
              <a:path extrusionOk="0" h="6679" w="16129">
                <a:moveTo>
                  <a:pt x="3975" y="0"/>
                </a:moveTo>
                <a:cubicBezTo>
                  <a:pt x="2628" y="0"/>
                  <a:pt x="1115" y="710"/>
                  <a:pt x="0" y="1371"/>
                </a:cubicBezTo>
                <a:lnTo>
                  <a:pt x="0" y="6614"/>
                </a:lnTo>
                <a:lnTo>
                  <a:pt x="32" y="6678"/>
                </a:lnTo>
                <a:lnTo>
                  <a:pt x="16128" y="6678"/>
                </a:lnTo>
                <a:cubicBezTo>
                  <a:pt x="14985" y="5568"/>
                  <a:pt x="13010" y="4489"/>
                  <a:pt x="11717" y="4179"/>
                </a:cubicBezTo>
                <a:cubicBezTo>
                  <a:pt x="11467" y="4119"/>
                  <a:pt x="11220" y="4094"/>
                  <a:pt x="10978" y="4094"/>
                </a:cubicBezTo>
                <a:cubicBezTo>
                  <a:pt x="9403" y="4094"/>
                  <a:pt x="8030" y="5191"/>
                  <a:pt x="7299" y="5191"/>
                </a:cubicBezTo>
                <a:cubicBezTo>
                  <a:pt x="7159" y="5191"/>
                  <a:pt x="7043" y="5151"/>
                  <a:pt x="6953" y="5055"/>
                </a:cubicBezTo>
                <a:cubicBezTo>
                  <a:pt x="6324" y="4383"/>
                  <a:pt x="7584" y="1947"/>
                  <a:pt x="5661" y="516"/>
                </a:cubicBezTo>
                <a:cubicBezTo>
                  <a:pt x="5169" y="148"/>
                  <a:pt x="4589" y="0"/>
                  <a:pt x="3975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28588" rotWithShape="0" algn="bl" dir="3840000" dist="952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" name="Google Shape;63;p5"/>
          <p:cNvSpPr/>
          <p:nvPr/>
        </p:nvSpPr>
        <p:spPr>
          <a:xfrm>
            <a:off x="12225" y="0"/>
            <a:ext cx="3332183" cy="3515493"/>
          </a:xfrm>
          <a:custGeom>
            <a:rect b="b" l="l" r="r" t="t"/>
            <a:pathLst>
              <a:path extrusionOk="0" h="14345" w="13597">
                <a:moveTo>
                  <a:pt x="0" y="0"/>
                </a:moveTo>
                <a:lnTo>
                  <a:pt x="0" y="14344"/>
                </a:lnTo>
                <a:cubicBezTo>
                  <a:pt x="96" y="14227"/>
                  <a:pt x="182" y="14024"/>
                  <a:pt x="235" y="13703"/>
                </a:cubicBezTo>
                <a:cubicBezTo>
                  <a:pt x="770" y="10734"/>
                  <a:pt x="3269" y="11887"/>
                  <a:pt x="4304" y="10542"/>
                </a:cubicBezTo>
                <a:cubicBezTo>
                  <a:pt x="5714" y="8705"/>
                  <a:pt x="2852" y="5992"/>
                  <a:pt x="3803" y="5426"/>
                </a:cubicBezTo>
                <a:cubicBezTo>
                  <a:pt x="4120" y="5239"/>
                  <a:pt x="4417" y="5205"/>
                  <a:pt x="4692" y="5205"/>
                </a:cubicBezTo>
                <a:cubicBezTo>
                  <a:pt x="4854" y="5205"/>
                  <a:pt x="5008" y="5216"/>
                  <a:pt x="5154" y="5216"/>
                </a:cubicBezTo>
                <a:cubicBezTo>
                  <a:pt x="5513" y="5216"/>
                  <a:pt x="5823" y="5144"/>
                  <a:pt x="6077" y="4646"/>
                </a:cubicBezTo>
                <a:cubicBezTo>
                  <a:pt x="6184" y="4454"/>
                  <a:pt x="6195" y="4133"/>
                  <a:pt x="6206" y="3791"/>
                </a:cubicBezTo>
                <a:cubicBezTo>
                  <a:pt x="6215" y="3268"/>
                  <a:pt x="6188" y="2759"/>
                  <a:pt x="6684" y="2759"/>
                </a:cubicBezTo>
                <a:cubicBezTo>
                  <a:pt x="6795" y="2759"/>
                  <a:pt x="6933" y="2784"/>
                  <a:pt x="7103" y="2841"/>
                </a:cubicBezTo>
                <a:cubicBezTo>
                  <a:pt x="7923" y="3126"/>
                  <a:pt x="8678" y="4427"/>
                  <a:pt x="9937" y="4427"/>
                </a:cubicBezTo>
                <a:cubicBezTo>
                  <a:pt x="10285" y="4427"/>
                  <a:pt x="10672" y="4327"/>
                  <a:pt x="11109" y="4080"/>
                </a:cubicBezTo>
                <a:cubicBezTo>
                  <a:pt x="12465" y="3321"/>
                  <a:pt x="13234" y="1282"/>
                  <a:pt x="13597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 + TEXT">
  <p:cSld name="1_Título y objetos_3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64" name="Shape 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Google Shape;65;p6"/>
          <p:cNvSpPr/>
          <p:nvPr/>
        </p:nvSpPr>
        <p:spPr>
          <a:xfrm>
            <a:off x="131100" y="1547550"/>
            <a:ext cx="4365300" cy="2048400"/>
          </a:xfrm>
          <a:prstGeom prst="rect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" name="Google Shape;66;p6"/>
          <p:cNvSpPr/>
          <p:nvPr/>
        </p:nvSpPr>
        <p:spPr>
          <a:xfrm flipH="1">
            <a:off x="12225" y="3250835"/>
            <a:ext cx="2267119" cy="1892656"/>
          </a:xfrm>
          <a:custGeom>
            <a:rect b="b" l="l" r="r" t="t"/>
            <a:pathLst>
              <a:path extrusionOk="0" h="7723" w="9251">
                <a:moveTo>
                  <a:pt x="7830" y="1"/>
                </a:moveTo>
                <a:cubicBezTo>
                  <a:pt x="7787" y="22"/>
                  <a:pt x="7745" y="32"/>
                  <a:pt x="7702" y="65"/>
                </a:cubicBezTo>
                <a:cubicBezTo>
                  <a:pt x="6794" y="588"/>
                  <a:pt x="7745" y="1624"/>
                  <a:pt x="7050" y="2468"/>
                </a:cubicBezTo>
                <a:cubicBezTo>
                  <a:pt x="6131" y="3578"/>
                  <a:pt x="2543" y="3953"/>
                  <a:pt x="898" y="6089"/>
                </a:cubicBezTo>
                <a:cubicBezTo>
                  <a:pt x="546" y="6548"/>
                  <a:pt x="247" y="7114"/>
                  <a:pt x="1" y="7722"/>
                </a:cubicBezTo>
                <a:lnTo>
                  <a:pt x="9250" y="7722"/>
                </a:lnTo>
                <a:lnTo>
                  <a:pt x="9250" y="941"/>
                </a:lnTo>
                <a:cubicBezTo>
                  <a:pt x="8706" y="780"/>
                  <a:pt x="8215" y="481"/>
                  <a:pt x="7830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28588" rotWithShape="0" algn="bl" dir="3840000" dist="952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" name="Google Shape;67;p6"/>
          <p:cNvSpPr/>
          <p:nvPr/>
        </p:nvSpPr>
        <p:spPr>
          <a:xfrm flipH="1">
            <a:off x="12227" y="0"/>
            <a:ext cx="2801122" cy="3481429"/>
          </a:xfrm>
          <a:custGeom>
            <a:rect b="b" l="l" r="r" t="t"/>
            <a:pathLst>
              <a:path extrusionOk="0" h="14206" w="11430">
                <a:moveTo>
                  <a:pt x="1" y="0"/>
                </a:moveTo>
                <a:cubicBezTo>
                  <a:pt x="1" y="0"/>
                  <a:pt x="541" y="1327"/>
                  <a:pt x="2842" y="1327"/>
                </a:cubicBezTo>
                <a:cubicBezTo>
                  <a:pt x="3168" y="1327"/>
                  <a:pt x="3530" y="1300"/>
                  <a:pt x="3931" y="1239"/>
                </a:cubicBezTo>
                <a:cubicBezTo>
                  <a:pt x="4809" y="1103"/>
                  <a:pt x="5648" y="961"/>
                  <a:pt x="6249" y="961"/>
                </a:cubicBezTo>
                <a:cubicBezTo>
                  <a:pt x="6972" y="961"/>
                  <a:pt x="7353" y="1167"/>
                  <a:pt x="7050" y="1837"/>
                </a:cubicBezTo>
                <a:cubicBezTo>
                  <a:pt x="6687" y="2628"/>
                  <a:pt x="4658" y="4411"/>
                  <a:pt x="4850" y="5244"/>
                </a:cubicBezTo>
                <a:cubicBezTo>
                  <a:pt x="4917" y="5546"/>
                  <a:pt x="5180" y="5658"/>
                  <a:pt x="5531" y="5658"/>
                </a:cubicBezTo>
                <a:cubicBezTo>
                  <a:pt x="6363" y="5658"/>
                  <a:pt x="7691" y="5032"/>
                  <a:pt x="8097" y="4806"/>
                </a:cubicBezTo>
                <a:cubicBezTo>
                  <a:pt x="8750" y="4436"/>
                  <a:pt x="9449" y="4208"/>
                  <a:pt x="9990" y="4208"/>
                </a:cubicBezTo>
                <a:cubicBezTo>
                  <a:pt x="10245" y="4208"/>
                  <a:pt x="10465" y="4259"/>
                  <a:pt x="10629" y="4368"/>
                </a:cubicBezTo>
                <a:cubicBezTo>
                  <a:pt x="11056" y="4657"/>
                  <a:pt x="10852" y="5469"/>
                  <a:pt x="10650" y="6163"/>
                </a:cubicBezTo>
                <a:cubicBezTo>
                  <a:pt x="10169" y="7797"/>
                  <a:pt x="9058" y="9794"/>
                  <a:pt x="9283" y="11429"/>
                </a:cubicBezTo>
                <a:cubicBezTo>
                  <a:pt x="9507" y="13084"/>
                  <a:pt x="10372" y="13885"/>
                  <a:pt x="11429" y="14206"/>
                </a:cubicBezTo>
                <a:lnTo>
                  <a:pt x="11429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4288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" name="Google Shape;68;p6"/>
          <p:cNvSpPr/>
          <p:nvPr/>
        </p:nvSpPr>
        <p:spPr>
          <a:xfrm flipH="1">
            <a:off x="5183443" y="0"/>
            <a:ext cx="840582" cy="541844"/>
          </a:xfrm>
          <a:custGeom>
            <a:rect b="b" l="l" r="r" t="t"/>
            <a:pathLst>
              <a:path extrusionOk="0" h="2211" w="3430">
                <a:moveTo>
                  <a:pt x="866" y="0"/>
                </a:moveTo>
                <a:cubicBezTo>
                  <a:pt x="685" y="630"/>
                  <a:pt x="407" y="1453"/>
                  <a:pt x="1" y="2211"/>
                </a:cubicBezTo>
                <a:cubicBezTo>
                  <a:pt x="887" y="2211"/>
                  <a:pt x="1603" y="2061"/>
                  <a:pt x="2052" y="1709"/>
                </a:cubicBezTo>
                <a:cubicBezTo>
                  <a:pt x="2724" y="1164"/>
                  <a:pt x="3163" y="577"/>
                  <a:pt x="3429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" name="Google Shape;69;p6"/>
          <p:cNvSpPr/>
          <p:nvPr/>
        </p:nvSpPr>
        <p:spPr>
          <a:xfrm flipH="1">
            <a:off x="5191300" y="3506687"/>
            <a:ext cx="3952694" cy="1636806"/>
          </a:xfrm>
          <a:custGeom>
            <a:rect b="b" l="l" r="r" t="t"/>
            <a:pathLst>
              <a:path extrusionOk="0" h="6679" w="16129">
                <a:moveTo>
                  <a:pt x="3975" y="0"/>
                </a:moveTo>
                <a:cubicBezTo>
                  <a:pt x="2628" y="0"/>
                  <a:pt x="1115" y="710"/>
                  <a:pt x="0" y="1371"/>
                </a:cubicBezTo>
                <a:lnTo>
                  <a:pt x="0" y="6614"/>
                </a:lnTo>
                <a:lnTo>
                  <a:pt x="32" y="6678"/>
                </a:lnTo>
                <a:lnTo>
                  <a:pt x="16128" y="6678"/>
                </a:lnTo>
                <a:cubicBezTo>
                  <a:pt x="14985" y="5568"/>
                  <a:pt x="13010" y="4489"/>
                  <a:pt x="11717" y="4179"/>
                </a:cubicBezTo>
                <a:cubicBezTo>
                  <a:pt x="11467" y="4119"/>
                  <a:pt x="11220" y="4094"/>
                  <a:pt x="10978" y="4094"/>
                </a:cubicBezTo>
                <a:cubicBezTo>
                  <a:pt x="9403" y="4094"/>
                  <a:pt x="8030" y="5191"/>
                  <a:pt x="7299" y="5191"/>
                </a:cubicBezTo>
                <a:cubicBezTo>
                  <a:pt x="7159" y="5191"/>
                  <a:pt x="7043" y="5151"/>
                  <a:pt x="6953" y="5055"/>
                </a:cubicBezTo>
                <a:cubicBezTo>
                  <a:pt x="6324" y="4383"/>
                  <a:pt x="7584" y="1947"/>
                  <a:pt x="5661" y="516"/>
                </a:cubicBezTo>
                <a:cubicBezTo>
                  <a:pt x="5169" y="148"/>
                  <a:pt x="4589" y="0"/>
                  <a:pt x="3975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28588" rotWithShape="0" algn="bl" dir="3840000" dist="952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" name="Google Shape;70;p6"/>
          <p:cNvSpPr/>
          <p:nvPr/>
        </p:nvSpPr>
        <p:spPr>
          <a:xfrm flipH="1">
            <a:off x="5811811" y="0"/>
            <a:ext cx="3332183" cy="3515493"/>
          </a:xfrm>
          <a:custGeom>
            <a:rect b="b" l="l" r="r" t="t"/>
            <a:pathLst>
              <a:path extrusionOk="0" h="14345" w="13597">
                <a:moveTo>
                  <a:pt x="0" y="0"/>
                </a:moveTo>
                <a:lnTo>
                  <a:pt x="0" y="14344"/>
                </a:lnTo>
                <a:cubicBezTo>
                  <a:pt x="96" y="14227"/>
                  <a:pt x="182" y="14024"/>
                  <a:pt x="235" y="13703"/>
                </a:cubicBezTo>
                <a:cubicBezTo>
                  <a:pt x="770" y="10734"/>
                  <a:pt x="3269" y="11887"/>
                  <a:pt x="4304" y="10542"/>
                </a:cubicBezTo>
                <a:cubicBezTo>
                  <a:pt x="5714" y="8705"/>
                  <a:pt x="2852" y="5992"/>
                  <a:pt x="3803" y="5426"/>
                </a:cubicBezTo>
                <a:cubicBezTo>
                  <a:pt x="4120" y="5239"/>
                  <a:pt x="4417" y="5205"/>
                  <a:pt x="4692" y="5205"/>
                </a:cubicBezTo>
                <a:cubicBezTo>
                  <a:pt x="4854" y="5205"/>
                  <a:pt x="5008" y="5216"/>
                  <a:pt x="5154" y="5216"/>
                </a:cubicBezTo>
                <a:cubicBezTo>
                  <a:pt x="5513" y="5216"/>
                  <a:pt x="5823" y="5144"/>
                  <a:pt x="6077" y="4646"/>
                </a:cubicBezTo>
                <a:cubicBezTo>
                  <a:pt x="6184" y="4454"/>
                  <a:pt x="6195" y="4133"/>
                  <a:pt x="6206" y="3791"/>
                </a:cubicBezTo>
                <a:cubicBezTo>
                  <a:pt x="6215" y="3268"/>
                  <a:pt x="6188" y="2759"/>
                  <a:pt x="6684" y="2759"/>
                </a:cubicBezTo>
                <a:cubicBezTo>
                  <a:pt x="6795" y="2759"/>
                  <a:pt x="6933" y="2784"/>
                  <a:pt x="7103" y="2841"/>
                </a:cubicBezTo>
                <a:cubicBezTo>
                  <a:pt x="7923" y="3126"/>
                  <a:pt x="8678" y="4427"/>
                  <a:pt x="9937" y="4427"/>
                </a:cubicBezTo>
                <a:cubicBezTo>
                  <a:pt x="10285" y="4427"/>
                  <a:pt x="10672" y="4327"/>
                  <a:pt x="11109" y="4080"/>
                </a:cubicBezTo>
                <a:cubicBezTo>
                  <a:pt x="12465" y="3321"/>
                  <a:pt x="13234" y="1282"/>
                  <a:pt x="13597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" name="Google Shape;71;p6"/>
          <p:cNvSpPr txBox="1"/>
          <p:nvPr>
            <p:ph type="ctrTitle"/>
          </p:nvPr>
        </p:nvSpPr>
        <p:spPr>
          <a:xfrm flipH="1">
            <a:off x="1119638" y="1950940"/>
            <a:ext cx="3158100" cy="124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b="0" sz="2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2" name="Google Shape;72;p6"/>
          <p:cNvSpPr txBox="1"/>
          <p:nvPr>
            <p:ph idx="1" type="subTitle"/>
          </p:nvPr>
        </p:nvSpPr>
        <p:spPr>
          <a:xfrm>
            <a:off x="4670656" y="1815144"/>
            <a:ext cx="3353700" cy="15132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 sz="9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 sz="9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 sz="9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 sz="9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 + TEXT 1">
  <p:cSld name="1_Título y objetos_3_1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73" name="Shape 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Google Shape;74;p7"/>
          <p:cNvSpPr/>
          <p:nvPr/>
        </p:nvSpPr>
        <p:spPr>
          <a:xfrm flipH="1">
            <a:off x="4842306" y="1547550"/>
            <a:ext cx="4365300" cy="2048400"/>
          </a:xfrm>
          <a:prstGeom prst="rect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" name="Google Shape;75;p7"/>
          <p:cNvSpPr/>
          <p:nvPr/>
        </p:nvSpPr>
        <p:spPr>
          <a:xfrm flipH="1">
            <a:off x="12225" y="3250835"/>
            <a:ext cx="2267119" cy="1892656"/>
          </a:xfrm>
          <a:custGeom>
            <a:rect b="b" l="l" r="r" t="t"/>
            <a:pathLst>
              <a:path extrusionOk="0" h="7723" w="9251">
                <a:moveTo>
                  <a:pt x="7830" y="1"/>
                </a:moveTo>
                <a:cubicBezTo>
                  <a:pt x="7787" y="22"/>
                  <a:pt x="7745" y="32"/>
                  <a:pt x="7702" y="65"/>
                </a:cubicBezTo>
                <a:cubicBezTo>
                  <a:pt x="6794" y="588"/>
                  <a:pt x="7745" y="1624"/>
                  <a:pt x="7050" y="2468"/>
                </a:cubicBezTo>
                <a:cubicBezTo>
                  <a:pt x="6131" y="3578"/>
                  <a:pt x="2543" y="3953"/>
                  <a:pt x="898" y="6089"/>
                </a:cubicBezTo>
                <a:cubicBezTo>
                  <a:pt x="546" y="6548"/>
                  <a:pt x="247" y="7114"/>
                  <a:pt x="1" y="7722"/>
                </a:cubicBezTo>
                <a:lnTo>
                  <a:pt x="9250" y="7722"/>
                </a:lnTo>
                <a:lnTo>
                  <a:pt x="9250" y="941"/>
                </a:lnTo>
                <a:cubicBezTo>
                  <a:pt x="8706" y="780"/>
                  <a:pt x="8215" y="481"/>
                  <a:pt x="7830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28588" rotWithShape="0" algn="bl" dir="3840000" dist="952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" name="Google Shape;76;p7"/>
          <p:cNvSpPr/>
          <p:nvPr/>
        </p:nvSpPr>
        <p:spPr>
          <a:xfrm flipH="1">
            <a:off x="12227" y="0"/>
            <a:ext cx="2801122" cy="3481429"/>
          </a:xfrm>
          <a:custGeom>
            <a:rect b="b" l="l" r="r" t="t"/>
            <a:pathLst>
              <a:path extrusionOk="0" h="14206" w="11430">
                <a:moveTo>
                  <a:pt x="1" y="0"/>
                </a:moveTo>
                <a:cubicBezTo>
                  <a:pt x="1" y="0"/>
                  <a:pt x="541" y="1327"/>
                  <a:pt x="2842" y="1327"/>
                </a:cubicBezTo>
                <a:cubicBezTo>
                  <a:pt x="3168" y="1327"/>
                  <a:pt x="3530" y="1300"/>
                  <a:pt x="3931" y="1239"/>
                </a:cubicBezTo>
                <a:cubicBezTo>
                  <a:pt x="4809" y="1103"/>
                  <a:pt x="5648" y="961"/>
                  <a:pt x="6249" y="961"/>
                </a:cubicBezTo>
                <a:cubicBezTo>
                  <a:pt x="6972" y="961"/>
                  <a:pt x="7353" y="1167"/>
                  <a:pt x="7050" y="1837"/>
                </a:cubicBezTo>
                <a:cubicBezTo>
                  <a:pt x="6687" y="2628"/>
                  <a:pt x="4658" y="4411"/>
                  <a:pt x="4850" y="5244"/>
                </a:cubicBezTo>
                <a:cubicBezTo>
                  <a:pt x="4917" y="5546"/>
                  <a:pt x="5180" y="5658"/>
                  <a:pt x="5531" y="5658"/>
                </a:cubicBezTo>
                <a:cubicBezTo>
                  <a:pt x="6363" y="5658"/>
                  <a:pt x="7691" y="5032"/>
                  <a:pt x="8097" y="4806"/>
                </a:cubicBezTo>
                <a:cubicBezTo>
                  <a:pt x="8750" y="4436"/>
                  <a:pt x="9449" y="4208"/>
                  <a:pt x="9990" y="4208"/>
                </a:cubicBezTo>
                <a:cubicBezTo>
                  <a:pt x="10245" y="4208"/>
                  <a:pt x="10465" y="4259"/>
                  <a:pt x="10629" y="4368"/>
                </a:cubicBezTo>
                <a:cubicBezTo>
                  <a:pt x="11056" y="4657"/>
                  <a:pt x="10852" y="5469"/>
                  <a:pt x="10650" y="6163"/>
                </a:cubicBezTo>
                <a:cubicBezTo>
                  <a:pt x="10169" y="7797"/>
                  <a:pt x="9058" y="9794"/>
                  <a:pt x="9283" y="11429"/>
                </a:cubicBezTo>
                <a:cubicBezTo>
                  <a:pt x="9507" y="13084"/>
                  <a:pt x="10372" y="13885"/>
                  <a:pt x="11429" y="14206"/>
                </a:cubicBezTo>
                <a:lnTo>
                  <a:pt x="11429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4288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" name="Google Shape;77;p7"/>
          <p:cNvSpPr/>
          <p:nvPr/>
        </p:nvSpPr>
        <p:spPr>
          <a:xfrm flipH="1">
            <a:off x="5183443" y="0"/>
            <a:ext cx="840582" cy="541844"/>
          </a:xfrm>
          <a:custGeom>
            <a:rect b="b" l="l" r="r" t="t"/>
            <a:pathLst>
              <a:path extrusionOk="0" h="2211" w="3430">
                <a:moveTo>
                  <a:pt x="866" y="0"/>
                </a:moveTo>
                <a:cubicBezTo>
                  <a:pt x="685" y="630"/>
                  <a:pt x="407" y="1453"/>
                  <a:pt x="1" y="2211"/>
                </a:cubicBezTo>
                <a:cubicBezTo>
                  <a:pt x="887" y="2211"/>
                  <a:pt x="1603" y="2061"/>
                  <a:pt x="2052" y="1709"/>
                </a:cubicBezTo>
                <a:cubicBezTo>
                  <a:pt x="2724" y="1164"/>
                  <a:pt x="3163" y="577"/>
                  <a:pt x="3429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" name="Google Shape;78;p7"/>
          <p:cNvSpPr/>
          <p:nvPr/>
        </p:nvSpPr>
        <p:spPr>
          <a:xfrm flipH="1">
            <a:off x="5191300" y="3506687"/>
            <a:ext cx="3952694" cy="1636806"/>
          </a:xfrm>
          <a:custGeom>
            <a:rect b="b" l="l" r="r" t="t"/>
            <a:pathLst>
              <a:path extrusionOk="0" h="6679" w="16129">
                <a:moveTo>
                  <a:pt x="3975" y="0"/>
                </a:moveTo>
                <a:cubicBezTo>
                  <a:pt x="2628" y="0"/>
                  <a:pt x="1115" y="710"/>
                  <a:pt x="0" y="1371"/>
                </a:cubicBezTo>
                <a:lnTo>
                  <a:pt x="0" y="6614"/>
                </a:lnTo>
                <a:lnTo>
                  <a:pt x="32" y="6678"/>
                </a:lnTo>
                <a:lnTo>
                  <a:pt x="16128" y="6678"/>
                </a:lnTo>
                <a:cubicBezTo>
                  <a:pt x="14985" y="5568"/>
                  <a:pt x="13010" y="4489"/>
                  <a:pt x="11717" y="4179"/>
                </a:cubicBezTo>
                <a:cubicBezTo>
                  <a:pt x="11467" y="4119"/>
                  <a:pt x="11220" y="4094"/>
                  <a:pt x="10978" y="4094"/>
                </a:cubicBezTo>
                <a:cubicBezTo>
                  <a:pt x="9403" y="4094"/>
                  <a:pt x="8030" y="5191"/>
                  <a:pt x="7299" y="5191"/>
                </a:cubicBezTo>
                <a:cubicBezTo>
                  <a:pt x="7159" y="5191"/>
                  <a:pt x="7043" y="5151"/>
                  <a:pt x="6953" y="5055"/>
                </a:cubicBezTo>
                <a:cubicBezTo>
                  <a:pt x="6324" y="4383"/>
                  <a:pt x="7584" y="1947"/>
                  <a:pt x="5661" y="516"/>
                </a:cubicBezTo>
                <a:cubicBezTo>
                  <a:pt x="5169" y="148"/>
                  <a:pt x="4589" y="0"/>
                  <a:pt x="3975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28588" rotWithShape="0" algn="bl" dir="3840000" dist="952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" name="Google Shape;79;p7"/>
          <p:cNvSpPr/>
          <p:nvPr/>
        </p:nvSpPr>
        <p:spPr>
          <a:xfrm flipH="1">
            <a:off x="5811811" y="0"/>
            <a:ext cx="3332183" cy="3515493"/>
          </a:xfrm>
          <a:custGeom>
            <a:rect b="b" l="l" r="r" t="t"/>
            <a:pathLst>
              <a:path extrusionOk="0" h="14345" w="13597">
                <a:moveTo>
                  <a:pt x="0" y="0"/>
                </a:moveTo>
                <a:lnTo>
                  <a:pt x="0" y="14344"/>
                </a:lnTo>
                <a:cubicBezTo>
                  <a:pt x="96" y="14227"/>
                  <a:pt x="182" y="14024"/>
                  <a:pt x="235" y="13703"/>
                </a:cubicBezTo>
                <a:cubicBezTo>
                  <a:pt x="770" y="10734"/>
                  <a:pt x="3269" y="11887"/>
                  <a:pt x="4304" y="10542"/>
                </a:cubicBezTo>
                <a:cubicBezTo>
                  <a:pt x="5714" y="8705"/>
                  <a:pt x="2852" y="5992"/>
                  <a:pt x="3803" y="5426"/>
                </a:cubicBezTo>
                <a:cubicBezTo>
                  <a:pt x="4120" y="5239"/>
                  <a:pt x="4417" y="5205"/>
                  <a:pt x="4692" y="5205"/>
                </a:cubicBezTo>
                <a:cubicBezTo>
                  <a:pt x="4854" y="5205"/>
                  <a:pt x="5008" y="5216"/>
                  <a:pt x="5154" y="5216"/>
                </a:cubicBezTo>
                <a:cubicBezTo>
                  <a:pt x="5513" y="5216"/>
                  <a:pt x="5823" y="5144"/>
                  <a:pt x="6077" y="4646"/>
                </a:cubicBezTo>
                <a:cubicBezTo>
                  <a:pt x="6184" y="4454"/>
                  <a:pt x="6195" y="4133"/>
                  <a:pt x="6206" y="3791"/>
                </a:cubicBezTo>
                <a:cubicBezTo>
                  <a:pt x="6215" y="3268"/>
                  <a:pt x="6188" y="2759"/>
                  <a:pt x="6684" y="2759"/>
                </a:cubicBezTo>
                <a:cubicBezTo>
                  <a:pt x="6795" y="2759"/>
                  <a:pt x="6933" y="2784"/>
                  <a:pt x="7103" y="2841"/>
                </a:cubicBezTo>
                <a:cubicBezTo>
                  <a:pt x="7923" y="3126"/>
                  <a:pt x="8678" y="4427"/>
                  <a:pt x="9937" y="4427"/>
                </a:cubicBezTo>
                <a:cubicBezTo>
                  <a:pt x="10285" y="4427"/>
                  <a:pt x="10672" y="4327"/>
                  <a:pt x="11109" y="4080"/>
                </a:cubicBezTo>
                <a:cubicBezTo>
                  <a:pt x="12465" y="3321"/>
                  <a:pt x="13234" y="1282"/>
                  <a:pt x="13597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" name="Google Shape;80;p7"/>
          <p:cNvSpPr txBox="1"/>
          <p:nvPr>
            <p:ph type="ctrTitle"/>
          </p:nvPr>
        </p:nvSpPr>
        <p:spPr>
          <a:xfrm>
            <a:off x="5060968" y="1950940"/>
            <a:ext cx="3158100" cy="124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b="0" sz="2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1" name="Google Shape;81;p7"/>
          <p:cNvSpPr txBox="1"/>
          <p:nvPr>
            <p:ph idx="1" type="subTitle"/>
          </p:nvPr>
        </p:nvSpPr>
        <p:spPr>
          <a:xfrm flipH="1">
            <a:off x="946950" y="1815144"/>
            <a:ext cx="3353700" cy="15132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 sz="9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 sz="9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 sz="9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 sz="9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+ SUBTITLE">
  <p:cSld name="1_Título y objetos_2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82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Google Shape;83;p8"/>
          <p:cNvSpPr/>
          <p:nvPr/>
        </p:nvSpPr>
        <p:spPr>
          <a:xfrm flipH="1">
            <a:off x="2266913" y="876994"/>
            <a:ext cx="4606800" cy="43239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4343"/>
              </a:solidFill>
            </a:endParaRPr>
          </a:p>
        </p:txBody>
      </p:sp>
      <p:sp>
        <p:nvSpPr>
          <p:cNvPr id="84" name="Google Shape;84;p8"/>
          <p:cNvSpPr txBox="1"/>
          <p:nvPr>
            <p:ph hasCustomPrompt="1" type="title"/>
          </p:nvPr>
        </p:nvSpPr>
        <p:spPr>
          <a:xfrm>
            <a:off x="1375175" y="2420792"/>
            <a:ext cx="6390300" cy="7233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400"/>
              <a:buNone/>
              <a:defRPr b="0" sz="5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Nunito Sans"/>
              <a:buNone/>
              <a:defRPr b="1" sz="3900">
                <a:solidFill>
                  <a:srgbClr val="FFFFFF"/>
                </a:solidFill>
                <a:latin typeface="Nunito Sans"/>
                <a:ea typeface="Nunito Sans"/>
                <a:cs typeface="Nunito Sans"/>
                <a:sym typeface="Nunito Sans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Nunito Sans"/>
              <a:buNone/>
              <a:defRPr b="1" sz="3900">
                <a:solidFill>
                  <a:srgbClr val="FFFFFF"/>
                </a:solidFill>
                <a:latin typeface="Nunito Sans"/>
                <a:ea typeface="Nunito Sans"/>
                <a:cs typeface="Nunito Sans"/>
                <a:sym typeface="Nunito Sans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Nunito Sans"/>
              <a:buNone/>
              <a:defRPr b="1" sz="3900">
                <a:solidFill>
                  <a:srgbClr val="FFFFFF"/>
                </a:solidFill>
                <a:latin typeface="Nunito Sans"/>
                <a:ea typeface="Nunito Sans"/>
                <a:cs typeface="Nunito Sans"/>
                <a:sym typeface="Nunito Sans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Nunito Sans"/>
              <a:buNone/>
              <a:defRPr b="1" sz="3900">
                <a:solidFill>
                  <a:srgbClr val="FFFFFF"/>
                </a:solidFill>
                <a:latin typeface="Nunito Sans"/>
                <a:ea typeface="Nunito Sans"/>
                <a:cs typeface="Nunito Sans"/>
                <a:sym typeface="Nunito Sans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Nunito Sans"/>
              <a:buNone/>
              <a:defRPr b="1" sz="3900">
                <a:solidFill>
                  <a:srgbClr val="FFFFFF"/>
                </a:solidFill>
                <a:latin typeface="Nunito Sans"/>
                <a:ea typeface="Nunito Sans"/>
                <a:cs typeface="Nunito Sans"/>
                <a:sym typeface="Nunito Sans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Nunito Sans"/>
              <a:buNone/>
              <a:defRPr b="1" sz="3900">
                <a:solidFill>
                  <a:srgbClr val="FFFFFF"/>
                </a:solidFill>
                <a:latin typeface="Nunito Sans"/>
                <a:ea typeface="Nunito Sans"/>
                <a:cs typeface="Nunito Sans"/>
                <a:sym typeface="Nunito Sans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Nunito Sans"/>
              <a:buNone/>
              <a:defRPr b="1" sz="3900">
                <a:solidFill>
                  <a:srgbClr val="FFFFFF"/>
                </a:solidFill>
                <a:latin typeface="Nunito Sans"/>
                <a:ea typeface="Nunito Sans"/>
                <a:cs typeface="Nunito Sans"/>
                <a:sym typeface="Nunito Sans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Nunito Sans"/>
              <a:buNone/>
              <a:defRPr b="1" sz="3900">
                <a:solidFill>
                  <a:srgbClr val="FFFFFF"/>
                </a:solidFill>
                <a:latin typeface="Nunito Sans"/>
                <a:ea typeface="Nunito Sans"/>
                <a:cs typeface="Nunito Sans"/>
                <a:sym typeface="Nunito Sans"/>
              </a:defRPr>
            </a:lvl9pPr>
          </a:lstStyle>
          <a:p>
            <a:r>
              <a:t>xx%</a:t>
            </a:r>
          </a:p>
        </p:txBody>
      </p:sp>
      <p:sp>
        <p:nvSpPr>
          <p:cNvPr id="85" name="Google Shape;85;p8"/>
          <p:cNvSpPr txBox="1"/>
          <p:nvPr>
            <p:ph idx="1" type="subTitle"/>
          </p:nvPr>
        </p:nvSpPr>
        <p:spPr>
          <a:xfrm>
            <a:off x="2895188" y="3034744"/>
            <a:ext cx="3353700" cy="233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Roboto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 sz="9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 sz="9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 sz="9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 sz="9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86" name="Google Shape;86;p8"/>
          <p:cNvSpPr/>
          <p:nvPr/>
        </p:nvSpPr>
        <p:spPr>
          <a:xfrm flipH="1" rot="10800000">
            <a:off x="5059867" y="0"/>
            <a:ext cx="4037101" cy="1751811"/>
          </a:xfrm>
          <a:custGeom>
            <a:rect b="b" l="l" r="r" t="t"/>
            <a:pathLst>
              <a:path extrusionOk="0" h="7152" w="16482">
                <a:moveTo>
                  <a:pt x="12713" y="1"/>
                </a:moveTo>
                <a:cubicBezTo>
                  <a:pt x="12371" y="1"/>
                  <a:pt x="12082" y="52"/>
                  <a:pt x="11867" y="166"/>
                </a:cubicBezTo>
                <a:cubicBezTo>
                  <a:pt x="9966" y="1202"/>
                  <a:pt x="12508" y="5496"/>
                  <a:pt x="10842" y="5581"/>
                </a:cubicBezTo>
                <a:cubicBezTo>
                  <a:pt x="10817" y="5582"/>
                  <a:pt x="10791" y="5583"/>
                  <a:pt x="10766" y="5583"/>
                </a:cubicBezTo>
                <a:cubicBezTo>
                  <a:pt x="9256" y="5583"/>
                  <a:pt x="8019" y="3281"/>
                  <a:pt x="6884" y="3281"/>
                </a:cubicBezTo>
                <a:cubicBezTo>
                  <a:pt x="6793" y="3281"/>
                  <a:pt x="6702" y="3296"/>
                  <a:pt x="6612" y="3328"/>
                </a:cubicBezTo>
                <a:cubicBezTo>
                  <a:pt x="5384" y="3765"/>
                  <a:pt x="6836" y="6692"/>
                  <a:pt x="5715" y="6905"/>
                </a:cubicBezTo>
                <a:cubicBezTo>
                  <a:pt x="5677" y="6913"/>
                  <a:pt x="5638" y="6916"/>
                  <a:pt x="5597" y="6916"/>
                </a:cubicBezTo>
                <a:cubicBezTo>
                  <a:pt x="4898" y="6916"/>
                  <a:pt x="3858" y="5884"/>
                  <a:pt x="2503" y="5884"/>
                </a:cubicBezTo>
                <a:cubicBezTo>
                  <a:pt x="1761" y="5884"/>
                  <a:pt x="926" y="6193"/>
                  <a:pt x="0" y="7152"/>
                </a:cubicBezTo>
                <a:lnTo>
                  <a:pt x="16481" y="7152"/>
                </a:lnTo>
                <a:lnTo>
                  <a:pt x="16481" y="935"/>
                </a:lnTo>
                <a:cubicBezTo>
                  <a:pt x="15078" y="407"/>
                  <a:pt x="13680" y="1"/>
                  <a:pt x="12713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57163" rotWithShape="0" algn="bl" dir="10140000" dist="6667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" name="Google Shape;87;p8"/>
          <p:cNvSpPr/>
          <p:nvPr/>
        </p:nvSpPr>
        <p:spPr>
          <a:xfrm flipH="1" rot="10800000">
            <a:off x="6" y="3324574"/>
            <a:ext cx="4319762" cy="1818924"/>
          </a:xfrm>
          <a:custGeom>
            <a:rect b="b" l="l" r="r" t="t"/>
            <a:pathLst>
              <a:path extrusionOk="0" h="7426" w="17636">
                <a:moveTo>
                  <a:pt x="1" y="0"/>
                </a:moveTo>
                <a:lnTo>
                  <a:pt x="1" y="7337"/>
                </a:lnTo>
                <a:cubicBezTo>
                  <a:pt x="269" y="7393"/>
                  <a:pt x="537" y="7425"/>
                  <a:pt x="798" y="7425"/>
                </a:cubicBezTo>
                <a:cubicBezTo>
                  <a:pt x="1649" y="7425"/>
                  <a:pt x="2433" y="7078"/>
                  <a:pt x="2981" y="6024"/>
                </a:cubicBezTo>
                <a:cubicBezTo>
                  <a:pt x="3804" y="4415"/>
                  <a:pt x="4473" y="3985"/>
                  <a:pt x="5073" y="3985"/>
                </a:cubicBezTo>
                <a:cubicBezTo>
                  <a:pt x="5492" y="3985"/>
                  <a:pt x="5878" y="4195"/>
                  <a:pt x="6260" y="4358"/>
                </a:cubicBezTo>
                <a:cubicBezTo>
                  <a:pt x="6925" y="4645"/>
                  <a:pt x="8958" y="6071"/>
                  <a:pt x="10742" y="6071"/>
                </a:cubicBezTo>
                <a:cubicBezTo>
                  <a:pt x="11479" y="6071"/>
                  <a:pt x="12174" y="5827"/>
                  <a:pt x="12711" y="5158"/>
                </a:cubicBezTo>
                <a:cubicBezTo>
                  <a:pt x="14242" y="3274"/>
                  <a:pt x="14182" y="2723"/>
                  <a:pt x="14535" y="2723"/>
                </a:cubicBezTo>
                <a:cubicBezTo>
                  <a:pt x="14608" y="2723"/>
                  <a:pt x="14699" y="2747"/>
                  <a:pt x="14826" y="2787"/>
                </a:cubicBezTo>
                <a:cubicBezTo>
                  <a:pt x="15192" y="2904"/>
                  <a:pt x="15715" y="3135"/>
                  <a:pt x="16195" y="3135"/>
                </a:cubicBezTo>
                <a:cubicBezTo>
                  <a:pt x="16680" y="3135"/>
                  <a:pt x="17121" y="2899"/>
                  <a:pt x="17315" y="2072"/>
                </a:cubicBezTo>
                <a:cubicBezTo>
                  <a:pt x="17635" y="726"/>
                  <a:pt x="16396" y="160"/>
                  <a:pt x="15936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57163" rotWithShape="0" algn="bl" dir="1062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" name="Google Shape;88;p8"/>
          <p:cNvSpPr/>
          <p:nvPr/>
        </p:nvSpPr>
        <p:spPr>
          <a:xfrm flipH="1" rot="10800000">
            <a:off x="7359611" y="0"/>
            <a:ext cx="1784388" cy="1829457"/>
          </a:xfrm>
          <a:custGeom>
            <a:rect b="b" l="l" r="r" t="t"/>
            <a:pathLst>
              <a:path extrusionOk="0" h="7469" w="7285">
                <a:moveTo>
                  <a:pt x="6450" y="1"/>
                </a:moveTo>
                <a:cubicBezTo>
                  <a:pt x="6380" y="1"/>
                  <a:pt x="6309" y="15"/>
                  <a:pt x="6238" y="45"/>
                </a:cubicBezTo>
                <a:cubicBezTo>
                  <a:pt x="5265" y="441"/>
                  <a:pt x="6675" y="2801"/>
                  <a:pt x="5875" y="3548"/>
                </a:cubicBezTo>
                <a:cubicBezTo>
                  <a:pt x="5691" y="3722"/>
                  <a:pt x="5482" y="3788"/>
                  <a:pt x="5252" y="3788"/>
                </a:cubicBezTo>
                <a:cubicBezTo>
                  <a:pt x="4549" y="3788"/>
                  <a:pt x="3649" y="3177"/>
                  <a:pt x="2672" y="3177"/>
                </a:cubicBezTo>
                <a:cubicBezTo>
                  <a:pt x="2143" y="3177"/>
                  <a:pt x="1591" y="3357"/>
                  <a:pt x="1036" y="3911"/>
                </a:cubicBezTo>
                <a:cubicBezTo>
                  <a:pt x="0" y="4948"/>
                  <a:pt x="235" y="6368"/>
                  <a:pt x="673" y="7469"/>
                </a:cubicBezTo>
                <a:lnTo>
                  <a:pt x="7285" y="7469"/>
                </a:lnTo>
                <a:lnTo>
                  <a:pt x="7285" y="515"/>
                </a:lnTo>
                <a:cubicBezTo>
                  <a:pt x="6995" y="217"/>
                  <a:pt x="6726" y="1"/>
                  <a:pt x="6450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57163" rotWithShape="0" algn="bl" dir="10140000" dist="6667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" name="Google Shape;89;p8"/>
          <p:cNvSpPr/>
          <p:nvPr/>
        </p:nvSpPr>
        <p:spPr>
          <a:xfrm flipH="1" rot="10800000">
            <a:off x="-132275" y="1"/>
            <a:ext cx="2896416" cy="2836160"/>
          </a:xfrm>
          <a:custGeom>
            <a:rect b="b" l="l" r="r" t="t"/>
            <a:pathLst>
              <a:path extrusionOk="0" h="11579" w="11825">
                <a:moveTo>
                  <a:pt x="524" y="1"/>
                </a:moveTo>
                <a:lnTo>
                  <a:pt x="524" y="11579"/>
                </a:lnTo>
                <a:lnTo>
                  <a:pt x="9453" y="11579"/>
                </a:lnTo>
                <a:cubicBezTo>
                  <a:pt x="9368" y="11408"/>
                  <a:pt x="9304" y="11226"/>
                  <a:pt x="9271" y="11002"/>
                </a:cubicBezTo>
                <a:cubicBezTo>
                  <a:pt x="8994" y="8876"/>
                  <a:pt x="11824" y="6195"/>
                  <a:pt x="10158" y="5405"/>
                </a:cubicBezTo>
                <a:cubicBezTo>
                  <a:pt x="10071" y="5363"/>
                  <a:pt x="9979" y="5343"/>
                  <a:pt x="9883" y="5343"/>
                </a:cubicBezTo>
                <a:cubicBezTo>
                  <a:pt x="8906" y="5343"/>
                  <a:pt x="7498" y="7379"/>
                  <a:pt x="6302" y="8662"/>
                </a:cubicBezTo>
                <a:cubicBezTo>
                  <a:pt x="5772" y="9229"/>
                  <a:pt x="5197" y="9556"/>
                  <a:pt x="4762" y="9556"/>
                </a:cubicBezTo>
                <a:cubicBezTo>
                  <a:pt x="4433" y="9556"/>
                  <a:pt x="4183" y="9370"/>
                  <a:pt x="4092" y="8961"/>
                </a:cubicBezTo>
                <a:cubicBezTo>
                  <a:pt x="3803" y="7701"/>
                  <a:pt x="5800" y="5928"/>
                  <a:pt x="4818" y="4604"/>
                </a:cubicBezTo>
                <a:cubicBezTo>
                  <a:pt x="3824" y="3279"/>
                  <a:pt x="2660" y="4326"/>
                  <a:pt x="1197" y="3215"/>
                </a:cubicBezTo>
                <a:cubicBezTo>
                  <a:pt x="0" y="2308"/>
                  <a:pt x="1496" y="908"/>
                  <a:pt x="524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57163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" name="Google Shape;90;p8"/>
          <p:cNvSpPr/>
          <p:nvPr/>
        </p:nvSpPr>
        <p:spPr>
          <a:xfrm flipH="1" rot="10800000">
            <a:off x="-3926" y="3937414"/>
            <a:ext cx="6252828" cy="1206085"/>
          </a:xfrm>
          <a:custGeom>
            <a:rect b="b" l="l" r="r" t="t"/>
            <a:pathLst>
              <a:path extrusionOk="0" h="4924" w="25528">
                <a:moveTo>
                  <a:pt x="0" y="0"/>
                </a:moveTo>
                <a:lnTo>
                  <a:pt x="0" y="4923"/>
                </a:lnTo>
                <a:cubicBezTo>
                  <a:pt x="1550" y="3518"/>
                  <a:pt x="1590" y="405"/>
                  <a:pt x="2664" y="405"/>
                </a:cubicBezTo>
                <a:cubicBezTo>
                  <a:pt x="2701" y="405"/>
                  <a:pt x="2738" y="409"/>
                  <a:pt x="2777" y="416"/>
                </a:cubicBezTo>
                <a:cubicBezTo>
                  <a:pt x="4454" y="715"/>
                  <a:pt x="4956" y="2915"/>
                  <a:pt x="6515" y="3684"/>
                </a:cubicBezTo>
                <a:cubicBezTo>
                  <a:pt x="6748" y="3801"/>
                  <a:pt x="6966" y="3853"/>
                  <a:pt x="7169" y="3853"/>
                </a:cubicBezTo>
                <a:cubicBezTo>
                  <a:pt x="8328" y="3853"/>
                  <a:pt x="9043" y="2186"/>
                  <a:pt x="9687" y="1377"/>
                </a:cubicBezTo>
                <a:cubicBezTo>
                  <a:pt x="9901" y="1110"/>
                  <a:pt x="10157" y="974"/>
                  <a:pt x="10478" y="974"/>
                </a:cubicBezTo>
                <a:cubicBezTo>
                  <a:pt x="11308" y="974"/>
                  <a:pt x="12574" y="1881"/>
                  <a:pt x="14686" y="3738"/>
                </a:cubicBezTo>
                <a:cubicBezTo>
                  <a:pt x="15116" y="4116"/>
                  <a:pt x="15689" y="4278"/>
                  <a:pt x="16352" y="4278"/>
                </a:cubicBezTo>
                <a:cubicBezTo>
                  <a:pt x="19060" y="4278"/>
                  <a:pt x="23279" y="1587"/>
                  <a:pt x="25527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57163" rotWithShape="0" algn="bl" dir="1062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+ SUBTITLES">
  <p:cSld name="1_Título y objetos_1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91" name="Shape 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Google Shape;92;p9"/>
          <p:cNvSpPr/>
          <p:nvPr/>
        </p:nvSpPr>
        <p:spPr>
          <a:xfrm flipH="1">
            <a:off x="2266913" y="-50625"/>
            <a:ext cx="4606800" cy="43440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FFFFFF"/>
              </a:solidFill>
            </a:endParaRPr>
          </a:p>
        </p:txBody>
      </p:sp>
      <p:sp>
        <p:nvSpPr>
          <p:cNvPr id="93" name="Google Shape;93;p9"/>
          <p:cNvSpPr txBox="1"/>
          <p:nvPr>
            <p:ph hasCustomPrompt="1" type="title"/>
          </p:nvPr>
        </p:nvSpPr>
        <p:spPr>
          <a:xfrm>
            <a:off x="1376775" y="1093017"/>
            <a:ext cx="6390300" cy="7233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None/>
              <a:defRPr b="0" sz="39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Squada One"/>
              <a:buNone/>
              <a:defRPr sz="39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Squada One"/>
              <a:buNone/>
              <a:defRPr sz="39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Squada One"/>
              <a:buNone/>
              <a:defRPr sz="39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Squada One"/>
              <a:buNone/>
              <a:defRPr sz="39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Squada One"/>
              <a:buNone/>
              <a:defRPr sz="39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Squada One"/>
              <a:buNone/>
              <a:defRPr sz="39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Squada One"/>
              <a:buNone/>
              <a:defRPr sz="39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Squada One"/>
              <a:buNone/>
              <a:defRPr sz="39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>
            <a:r>
              <a:t>xx%</a:t>
            </a:r>
          </a:p>
        </p:txBody>
      </p:sp>
      <p:sp>
        <p:nvSpPr>
          <p:cNvPr id="94" name="Google Shape;94;p9"/>
          <p:cNvSpPr txBox="1"/>
          <p:nvPr>
            <p:ph hasCustomPrompt="1" idx="2" type="title"/>
          </p:nvPr>
        </p:nvSpPr>
        <p:spPr>
          <a:xfrm>
            <a:off x="1376775" y="1953679"/>
            <a:ext cx="6390300" cy="7233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None/>
              <a:defRPr b="0" sz="39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Squada One"/>
              <a:buNone/>
              <a:defRPr sz="39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Squada One"/>
              <a:buNone/>
              <a:defRPr sz="39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Squada One"/>
              <a:buNone/>
              <a:defRPr sz="39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Squada One"/>
              <a:buNone/>
              <a:defRPr sz="39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Squada One"/>
              <a:buNone/>
              <a:defRPr sz="39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Squada One"/>
              <a:buNone/>
              <a:defRPr sz="39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Squada One"/>
              <a:buNone/>
              <a:defRPr sz="39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Squada One"/>
              <a:buNone/>
              <a:defRPr sz="39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>
            <a:r>
              <a:t>xx%</a:t>
            </a:r>
          </a:p>
        </p:txBody>
      </p:sp>
      <p:sp>
        <p:nvSpPr>
          <p:cNvPr id="95" name="Google Shape;95;p9"/>
          <p:cNvSpPr txBox="1"/>
          <p:nvPr>
            <p:ph hasCustomPrompt="1" idx="3" type="title"/>
          </p:nvPr>
        </p:nvSpPr>
        <p:spPr>
          <a:xfrm>
            <a:off x="1376775" y="2842917"/>
            <a:ext cx="6390300" cy="7233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None/>
              <a:defRPr b="0" sz="39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Squada One"/>
              <a:buNone/>
              <a:defRPr sz="39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Squada One"/>
              <a:buNone/>
              <a:defRPr sz="39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Squada One"/>
              <a:buNone/>
              <a:defRPr sz="39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Squada One"/>
              <a:buNone/>
              <a:defRPr sz="39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Squada One"/>
              <a:buNone/>
              <a:defRPr sz="39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Squada One"/>
              <a:buNone/>
              <a:defRPr sz="39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Squada One"/>
              <a:buNone/>
              <a:defRPr sz="39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Squada One"/>
              <a:buNone/>
              <a:defRPr sz="39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>
            <a:r>
              <a:t>xx%</a:t>
            </a:r>
          </a:p>
        </p:txBody>
      </p:sp>
      <p:sp>
        <p:nvSpPr>
          <p:cNvPr id="96" name="Google Shape;96;p9"/>
          <p:cNvSpPr txBox="1"/>
          <p:nvPr>
            <p:ph idx="1" type="subTitle"/>
          </p:nvPr>
        </p:nvSpPr>
        <p:spPr>
          <a:xfrm>
            <a:off x="2895188" y="1662988"/>
            <a:ext cx="3353700" cy="233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 sz="9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 sz="9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 sz="9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 sz="9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97" name="Google Shape;97;p9"/>
          <p:cNvSpPr txBox="1"/>
          <p:nvPr>
            <p:ph idx="4" type="subTitle"/>
          </p:nvPr>
        </p:nvSpPr>
        <p:spPr>
          <a:xfrm>
            <a:off x="2895188" y="2543319"/>
            <a:ext cx="3353700" cy="233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 sz="9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 sz="9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 sz="9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 sz="9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98" name="Google Shape;98;p9"/>
          <p:cNvSpPr txBox="1"/>
          <p:nvPr>
            <p:ph idx="5" type="subTitle"/>
          </p:nvPr>
        </p:nvSpPr>
        <p:spPr>
          <a:xfrm>
            <a:off x="2895188" y="3423650"/>
            <a:ext cx="3353700" cy="233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 sz="9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 sz="9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 sz="9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Roboto"/>
              <a:buNone/>
              <a:defRPr sz="9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99" name="Google Shape;99;p9"/>
          <p:cNvSpPr/>
          <p:nvPr/>
        </p:nvSpPr>
        <p:spPr>
          <a:xfrm>
            <a:off x="5059867" y="3391687"/>
            <a:ext cx="4037101" cy="1751811"/>
          </a:xfrm>
          <a:custGeom>
            <a:rect b="b" l="l" r="r" t="t"/>
            <a:pathLst>
              <a:path extrusionOk="0" h="7152" w="16482">
                <a:moveTo>
                  <a:pt x="12713" y="1"/>
                </a:moveTo>
                <a:cubicBezTo>
                  <a:pt x="12371" y="1"/>
                  <a:pt x="12082" y="52"/>
                  <a:pt x="11867" y="166"/>
                </a:cubicBezTo>
                <a:cubicBezTo>
                  <a:pt x="9966" y="1202"/>
                  <a:pt x="12508" y="5496"/>
                  <a:pt x="10842" y="5581"/>
                </a:cubicBezTo>
                <a:cubicBezTo>
                  <a:pt x="10817" y="5582"/>
                  <a:pt x="10791" y="5583"/>
                  <a:pt x="10766" y="5583"/>
                </a:cubicBezTo>
                <a:cubicBezTo>
                  <a:pt x="9256" y="5583"/>
                  <a:pt x="8019" y="3281"/>
                  <a:pt x="6884" y="3281"/>
                </a:cubicBezTo>
                <a:cubicBezTo>
                  <a:pt x="6793" y="3281"/>
                  <a:pt x="6702" y="3296"/>
                  <a:pt x="6612" y="3328"/>
                </a:cubicBezTo>
                <a:cubicBezTo>
                  <a:pt x="5384" y="3765"/>
                  <a:pt x="6836" y="6692"/>
                  <a:pt x="5715" y="6905"/>
                </a:cubicBezTo>
                <a:cubicBezTo>
                  <a:pt x="5677" y="6913"/>
                  <a:pt x="5638" y="6916"/>
                  <a:pt x="5597" y="6916"/>
                </a:cubicBezTo>
                <a:cubicBezTo>
                  <a:pt x="4898" y="6916"/>
                  <a:pt x="3858" y="5884"/>
                  <a:pt x="2503" y="5884"/>
                </a:cubicBezTo>
                <a:cubicBezTo>
                  <a:pt x="1761" y="5884"/>
                  <a:pt x="926" y="6193"/>
                  <a:pt x="0" y="7152"/>
                </a:cubicBezTo>
                <a:lnTo>
                  <a:pt x="16481" y="7152"/>
                </a:lnTo>
                <a:lnTo>
                  <a:pt x="16481" y="935"/>
                </a:lnTo>
                <a:cubicBezTo>
                  <a:pt x="15078" y="407"/>
                  <a:pt x="13680" y="1"/>
                  <a:pt x="12713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57163" rotWithShape="0" algn="bl" dir="10140000" dist="6667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" name="Google Shape;100;p9"/>
          <p:cNvSpPr/>
          <p:nvPr/>
        </p:nvSpPr>
        <p:spPr>
          <a:xfrm>
            <a:off x="6" y="0"/>
            <a:ext cx="4319762" cy="1818924"/>
          </a:xfrm>
          <a:custGeom>
            <a:rect b="b" l="l" r="r" t="t"/>
            <a:pathLst>
              <a:path extrusionOk="0" h="7426" w="17636">
                <a:moveTo>
                  <a:pt x="1" y="0"/>
                </a:moveTo>
                <a:lnTo>
                  <a:pt x="1" y="7337"/>
                </a:lnTo>
                <a:cubicBezTo>
                  <a:pt x="269" y="7393"/>
                  <a:pt x="537" y="7425"/>
                  <a:pt x="798" y="7425"/>
                </a:cubicBezTo>
                <a:cubicBezTo>
                  <a:pt x="1649" y="7425"/>
                  <a:pt x="2433" y="7078"/>
                  <a:pt x="2981" y="6024"/>
                </a:cubicBezTo>
                <a:cubicBezTo>
                  <a:pt x="3804" y="4415"/>
                  <a:pt x="4473" y="3985"/>
                  <a:pt x="5073" y="3985"/>
                </a:cubicBezTo>
                <a:cubicBezTo>
                  <a:pt x="5492" y="3985"/>
                  <a:pt x="5878" y="4195"/>
                  <a:pt x="6260" y="4358"/>
                </a:cubicBezTo>
                <a:cubicBezTo>
                  <a:pt x="6925" y="4645"/>
                  <a:pt x="8958" y="6071"/>
                  <a:pt x="10742" y="6071"/>
                </a:cubicBezTo>
                <a:cubicBezTo>
                  <a:pt x="11479" y="6071"/>
                  <a:pt x="12174" y="5827"/>
                  <a:pt x="12711" y="5158"/>
                </a:cubicBezTo>
                <a:cubicBezTo>
                  <a:pt x="14242" y="3274"/>
                  <a:pt x="14182" y="2723"/>
                  <a:pt x="14535" y="2723"/>
                </a:cubicBezTo>
                <a:cubicBezTo>
                  <a:pt x="14608" y="2723"/>
                  <a:pt x="14699" y="2747"/>
                  <a:pt x="14826" y="2787"/>
                </a:cubicBezTo>
                <a:cubicBezTo>
                  <a:pt x="15192" y="2904"/>
                  <a:pt x="15715" y="3135"/>
                  <a:pt x="16195" y="3135"/>
                </a:cubicBezTo>
                <a:cubicBezTo>
                  <a:pt x="16680" y="3135"/>
                  <a:pt x="17121" y="2899"/>
                  <a:pt x="17315" y="2072"/>
                </a:cubicBezTo>
                <a:cubicBezTo>
                  <a:pt x="17635" y="726"/>
                  <a:pt x="16396" y="160"/>
                  <a:pt x="15936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57163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" name="Google Shape;101;p9"/>
          <p:cNvSpPr/>
          <p:nvPr/>
        </p:nvSpPr>
        <p:spPr>
          <a:xfrm>
            <a:off x="7359611" y="3314041"/>
            <a:ext cx="1784388" cy="1829457"/>
          </a:xfrm>
          <a:custGeom>
            <a:rect b="b" l="l" r="r" t="t"/>
            <a:pathLst>
              <a:path extrusionOk="0" h="7469" w="7285">
                <a:moveTo>
                  <a:pt x="6450" y="1"/>
                </a:moveTo>
                <a:cubicBezTo>
                  <a:pt x="6380" y="1"/>
                  <a:pt x="6309" y="15"/>
                  <a:pt x="6238" y="45"/>
                </a:cubicBezTo>
                <a:cubicBezTo>
                  <a:pt x="5265" y="441"/>
                  <a:pt x="6675" y="2801"/>
                  <a:pt x="5875" y="3548"/>
                </a:cubicBezTo>
                <a:cubicBezTo>
                  <a:pt x="5691" y="3722"/>
                  <a:pt x="5482" y="3788"/>
                  <a:pt x="5252" y="3788"/>
                </a:cubicBezTo>
                <a:cubicBezTo>
                  <a:pt x="4549" y="3788"/>
                  <a:pt x="3649" y="3177"/>
                  <a:pt x="2672" y="3177"/>
                </a:cubicBezTo>
                <a:cubicBezTo>
                  <a:pt x="2143" y="3177"/>
                  <a:pt x="1591" y="3357"/>
                  <a:pt x="1036" y="3911"/>
                </a:cubicBezTo>
                <a:cubicBezTo>
                  <a:pt x="0" y="4948"/>
                  <a:pt x="235" y="6368"/>
                  <a:pt x="673" y="7469"/>
                </a:cubicBezTo>
                <a:lnTo>
                  <a:pt x="7285" y="7469"/>
                </a:lnTo>
                <a:lnTo>
                  <a:pt x="7285" y="515"/>
                </a:lnTo>
                <a:cubicBezTo>
                  <a:pt x="6995" y="217"/>
                  <a:pt x="6726" y="1"/>
                  <a:pt x="6450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57163" rotWithShape="0" algn="bl" dir="10140000" dist="6667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" name="Google Shape;102;p9"/>
          <p:cNvSpPr/>
          <p:nvPr/>
        </p:nvSpPr>
        <p:spPr>
          <a:xfrm>
            <a:off x="-132275" y="2307337"/>
            <a:ext cx="2896416" cy="2836160"/>
          </a:xfrm>
          <a:custGeom>
            <a:rect b="b" l="l" r="r" t="t"/>
            <a:pathLst>
              <a:path extrusionOk="0" h="11579" w="11825">
                <a:moveTo>
                  <a:pt x="524" y="1"/>
                </a:moveTo>
                <a:lnTo>
                  <a:pt x="524" y="11579"/>
                </a:lnTo>
                <a:lnTo>
                  <a:pt x="9453" y="11579"/>
                </a:lnTo>
                <a:cubicBezTo>
                  <a:pt x="9368" y="11408"/>
                  <a:pt x="9304" y="11226"/>
                  <a:pt x="9271" y="11002"/>
                </a:cubicBezTo>
                <a:cubicBezTo>
                  <a:pt x="8994" y="8876"/>
                  <a:pt x="11824" y="6195"/>
                  <a:pt x="10158" y="5405"/>
                </a:cubicBezTo>
                <a:cubicBezTo>
                  <a:pt x="10071" y="5363"/>
                  <a:pt x="9979" y="5343"/>
                  <a:pt x="9883" y="5343"/>
                </a:cubicBezTo>
                <a:cubicBezTo>
                  <a:pt x="8906" y="5343"/>
                  <a:pt x="7498" y="7379"/>
                  <a:pt x="6302" y="8662"/>
                </a:cubicBezTo>
                <a:cubicBezTo>
                  <a:pt x="5772" y="9229"/>
                  <a:pt x="5197" y="9556"/>
                  <a:pt x="4762" y="9556"/>
                </a:cubicBezTo>
                <a:cubicBezTo>
                  <a:pt x="4433" y="9556"/>
                  <a:pt x="4183" y="9370"/>
                  <a:pt x="4092" y="8961"/>
                </a:cubicBezTo>
                <a:cubicBezTo>
                  <a:pt x="3803" y="7701"/>
                  <a:pt x="5800" y="5928"/>
                  <a:pt x="4818" y="4604"/>
                </a:cubicBezTo>
                <a:cubicBezTo>
                  <a:pt x="3824" y="3279"/>
                  <a:pt x="2660" y="4326"/>
                  <a:pt x="1197" y="3215"/>
                </a:cubicBezTo>
                <a:cubicBezTo>
                  <a:pt x="0" y="2308"/>
                  <a:pt x="1496" y="908"/>
                  <a:pt x="524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57163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" name="Google Shape;103;p9"/>
          <p:cNvSpPr/>
          <p:nvPr/>
        </p:nvSpPr>
        <p:spPr>
          <a:xfrm>
            <a:off x="-3926" y="0"/>
            <a:ext cx="6252828" cy="1206085"/>
          </a:xfrm>
          <a:custGeom>
            <a:rect b="b" l="l" r="r" t="t"/>
            <a:pathLst>
              <a:path extrusionOk="0" h="4924" w="25528">
                <a:moveTo>
                  <a:pt x="0" y="0"/>
                </a:moveTo>
                <a:lnTo>
                  <a:pt x="0" y="4923"/>
                </a:lnTo>
                <a:cubicBezTo>
                  <a:pt x="1550" y="3518"/>
                  <a:pt x="1590" y="405"/>
                  <a:pt x="2664" y="405"/>
                </a:cubicBezTo>
                <a:cubicBezTo>
                  <a:pt x="2701" y="405"/>
                  <a:pt x="2738" y="409"/>
                  <a:pt x="2777" y="416"/>
                </a:cubicBezTo>
                <a:cubicBezTo>
                  <a:pt x="4454" y="715"/>
                  <a:pt x="4956" y="2915"/>
                  <a:pt x="6515" y="3684"/>
                </a:cubicBezTo>
                <a:cubicBezTo>
                  <a:pt x="6748" y="3801"/>
                  <a:pt x="6966" y="3853"/>
                  <a:pt x="7169" y="3853"/>
                </a:cubicBezTo>
                <a:cubicBezTo>
                  <a:pt x="8328" y="3853"/>
                  <a:pt x="9043" y="2186"/>
                  <a:pt x="9687" y="1377"/>
                </a:cubicBezTo>
                <a:cubicBezTo>
                  <a:pt x="9901" y="1110"/>
                  <a:pt x="10157" y="974"/>
                  <a:pt x="10478" y="974"/>
                </a:cubicBezTo>
                <a:cubicBezTo>
                  <a:pt x="11308" y="974"/>
                  <a:pt x="12574" y="1881"/>
                  <a:pt x="14686" y="3738"/>
                </a:cubicBezTo>
                <a:cubicBezTo>
                  <a:pt x="15116" y="4116"/>
                  <a:pt x="15689" y="4278"/>
                  <a:pt x="16352" y="4278"/>
                </a:cubicBezTo>
                <a:cubicBezTo>
                  <a:pt x="19060" y="4278"/>
                  <a:pt x="23279" y="1587"/>
                  <a:pt x="25527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57163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1">
  <p:cSld name="2_Título y objetos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104" name="Shape 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" name="Google Shape;105;p10"/>
          <p:cNvSpPr/>
          <p:nvPr/>
        </p:nvSpPr>
        <p:spPr>
          <a:xfrm rot="5400000">
            <a:off x="3934472" y="-59473"/>
            <a:ext cx="5361831" cy="5057276"/>
          </a:xfrm>
          <a:custGeom>
            <a:rect b="b" l="l" r="r" t="t"/>
            <a:pathLst>
              <a:path extrusionOk="0" h="20647" w="21053">
                <a:moveTo>
                  <a:pt x="738" y="0"/>
                </a:moveTo>
                <a:lnTo>
                  <a:pt x="738" y="20647"/>
                </a:lnTo>
                <a:cubicBezTo>
                  <a:pt x="2874" y="19194"/>
                  <a:pt x="4764" y="13661"/>
                  <a:pt x="2628" y="12967"/>
                </a:cubicBezTo>
                <a:cubicBezTo>
                  <a:pt x="866" y="12390"/>
                  <a:pt x="0" y="10831"/>
                  <a:pt x="2051" y="8919"/>
                </a:cubicBezTo>
                <a:cubicBezTo>
                  <a:pt x="4102" y="7007"/>
                  <a:pt x="919" y="5587"/>
                  <a:pt x="2030" y="4187"/>
                </a:cubicBezTo>
                <a:cubicBezTo>
                  <a:pt x="2299" y="3843"/>
                  <a:pt x="2637" y="3724"/>
                  <a:pt x="3010" y="3724"/>
                </a:cubicBezTo>
                <a:cubicBezTo>
                  <a:pt x="3839" y="3724"/>
                  <a:pt x="4845" y="4307"/>
                  <a:pt x="5669" y="4307"/>
                </a:cubicBezTo>
                <a:cubicBezTo>
                  <a:pt x="5994" y="4307"/>
                  <a:pt x="6291" y="4217"/>
                  <a:pt x="6537" y="3963"/>
                </a:cubicBezTo>
                <a:cubicBezTo>
                  <a:pt x="7663" y="2806"/>
                  <a:pt x="7494" y="84"/>
                  <a:pt x="9550" y="84"/>
                </a:cubicBezTo>
                <a:cubicBezTo>
                  <a:pt x="9581" y="84"/>
                  <a:pt x="9613" y="84"/>
                  <a:pt x="9646" y="86"/>
                </a:cubicBezTo>
                <a:cubicBezTo>
                  <a:pt x="11723" y="158"/>
                  <a:pt x="13041" y="3333"/>
                  <a:pt x="15826" y="3333"/>
                </a:cubicBezTo>
                <a:cubicBezTo>
                  <a:pt x="15918" y="3333"/>
                  <a:pt x="16012" y="3330"/>
                  <a:pt x="16107" y="3322"/>
                </a:cubicBezTo>
                <a:cubicBezTo>
                  <a:pt x="18383" y="3151"/>
                  <a:pt x="20070" y="1378"/>
                  <a:pt x="21053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" name="Google Shape;106;p10"/>
          <p:cNvSpPr txBox="1"/>
          <p:nvPr>
            <p:ph type="ctrTitle"/>
          </p:nvPr>
        </p:nvSpPr>
        <p:spPr>
          <a:xfrm>
            <a:off x="19" y="2446475"/>
            <a:ext cx="9144000" cy="464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b="0" sz="3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7" name="Google Shape;107;p10"/>
          <p:cNvSpPr txBox="1"/>
          <p:nvPr>
            <p:ph idx="1" type="subTitle"/>
          </p:nvPr>
        </p:nvSpPr>
        <p:spPr>
          <a:xfrm>
            <a:off x="3244369" y="2862763"/>
            <a:ext cx="2655300" cy="7926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8" name="Google Shape;108;p10"/>
          <p:cNvSpPr txBox="1"/>
          <p:nvPr>
            <p:ph idx="2" type="ctrTitle"/>
          </p:nvPr>
        </p:nvSpPr>
        <p:spPr>
          <a:xfrm>
            <a:off x="1488877" y="1982075"/>
            <a:ext cx="6166200" cy="464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b="0" sz="3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9" name="Google Shape;109;p10"/>
          <p:cNvSpPr/>
          <p:nvPr/>
        </p:nvSpPr>
        <p:spPr>
          <a:xfrm>
            <a:off x="27511" y="0"/>
            <a:ext cx="1957071" cy="2650496"/>
          </a:xfrm>
          <a:custGeom>
            <a:rect b="b" l="l" r="r" t="t"/>
            <a:pathLst>
              <a:path extrusionOk="0" h="10821" w="7990">
                <a:moveTo>
                  <a:pt x="4049" y="0"/>
                </a:moveTo>
                <a:lnTo>
                  <a:pt x="1016" y="1880"/>
                </a:lnTo>
                <a:lnTo>
                  <a:pt x="1" y="6655"/>
                </a:lnTo>
                <a:cubicBezTo>
                  <a:pt x="1" y="6655"/>
                  <a:pt x="55" y="6826"/>
                  <a:pt x="150" y="7092"/>
                </a:cubicBezTo>
                <a:cubicBezTo>
                  <a:pt x="1293" y="7455"/>
                  <a:pt x="3793" y="8417"/>
                  <a:pt x="4551" y="10030"/>
                </a:cubicBezTo>
                <a:cubicBezTo>
                  <a:pt x="4690" y="10318"/>
                  <a:pt x="4764" y="10574"/>
                  <a:pt x="4797" y="10820"/>
                </a:cubicBezTo>
                <a:cubicBezTo>
                  <a:pt x="5609" y="10403"/>
                  <a:pt x="6271" y="9698"/>
                  <a:pt x="6324" y="8844"/>
                </a:cubicBezTo>
                <a:cubicBezTo>
                  <a:pt x="6409" y="7103"/>
                  <a:pt x="3440" y="7092"/>
                  <a:pt x="3867" y="6516"/>
                </a:cubicBezTo>
                <a:cubicBezTo>
                  <a:pt x="4294" y="5939"/>
                  <a:pt x="6313" y="6558"/>
                  <a:pt x="7135" y="4903"/>
                </a:cubicBezTo>
                <a:cubicBezTo>
                  <a:pt x="7990" y="3173"/>
                  <a:pt x="5908" y="876"/>
                  <a:pt x="5010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" name="Google Shape;110;p10"/>
          <p:cNvSpPr/>
          <p:nvPr/>
        </p:nvSpPr>
        <p:spPr>
          <a:xfrm>
            <a:off x="-192200" y="-18932"/>
            <a:ext cx="5244671" cy="5143477"/>
          </a:xfrm>
          <a:custGeom>
            <a:rect b="b" l="l" r="r" t="t"/>
            <a:pathLst>
              <a:path extrusionOk="0" h="20647" w="21053">
                <a:moveTo>
                  <a:pt x="738" y="0"/>
                </a:moveTo>
                <a:lnTo>
                  <a:pt x="738" y="20647"/>
                </a:lnTo>
                <a:cubicBezTo>
                  <a:pt x="2874" y="19194"/>
                  <a:pt x="4764" y="13661"/>
                  <a:pt x="2628" y="12967"/>
                </a:cubicBezTo>
                <a:cubicBezTo>
                  <a:pt x="866" y="12390"/>
                  <a:pt x="0" y="10831"/>
                  <a:pt x="2051" y="8919"/>
                </a:cubicBezTo>
                <a:cubicBezTo>
                  <a:pt x="4102" y="7007"/>
                  <a:pt x="919" y="5587"/>
                  <a:pt x="2030" y="4187"/>
                </a:cubicBezTo>
                <a:cubicBezTo>
                  <a:pt x="2299" y="3843"/>
                  <a:pt x="2637" y="3724"/>
                  <a:pt x="3010" y="3724"/>
                </a:cubicBezTo>
                <a:cubicBezTo>
                  <a:pt x="3839" y="3724"/>
                  <a:pt x="4845" y="4307"/>
                  <a:pt x="5669" y="4307"/>
                </a:cubicBezTo>
                <a:cubicBezTo>
                  <a:pt x="5994" y="4307"/>
                  <a:pt x="6291" y="4217"/>
                  <a:pt x="6537" y="3963"/>
                </a:cubicBezTo>
                <a:cubicBezTo>
                  <a:pt x="7663" y="2806"/>
                  <a:pt x="7494" y="84"/>
                  <a:pt x="9550" y="84"/>
                </a:cubicBezTo>
                <a:cubicBezTo>
                  <a:pt x="9581" y="84"/>
                  <a:pt x="9613" y="84"/>
                  <a:pt x="9646" y="86"/>
                </a:cubicBezTo>
                <a:cubicBezTo>
                  <a:pt x="11723" y="158"/>
                  <a:pt x="13041" y="3333"/>
                  <a:pt x="15826" y="3333"/>
                </a:cubicBezTo>
                <a:cubicBezTo>
                  <a:pt x="15918" y="3333"/>
                  <a:pt x="16012" y="3330"/>
                  <a:pt x="16107" y="3322"/>
                </a:cubicBezTo>
                <a:cubicBezTo>
                  <a:pt x="18383" y="3151"/>
                  <a:pt x="20070" y="1378"/>
                  <a:pt x="21053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" name="Google Shape;111;p10"/>
          <p:cNvSpPr/>
          <p:nvPr/>
        </p:nvSpPr>
        <p:spPr>
          <a:xfrm>
            <a:off x="6946144" y="2753776"/>
            <a:ext cx="2197847" cy="2399187"/>
          </a:xfrm>
          <a:custGeom>
            <a:rect b="b" l="l" r="r" t="t"/>
            <a:pathLst>
              <a:path extrusionOk="0" h="9795" w="8973">
                <a:moveTo>
                  <a:pt x="8482" y="1"/>
                </a:moveTo>
                <a:cubicBezTo>
                  <a:pt x="8430" y="1"/>
                  <a:pt x="8376" y="8"/>
                  <a:pt x="8320" y="22"/>
                </a:cubicBezTo>
                <a:cubicBezTo>
                  <a:pt x="7017" y="396"/>
                  <a:pt x="8513" y="4369"/>
                  <a:pt x="7135" y="5747"/>
                </a:cubicBezTo>
                <a:cubicBezTo>
                  <a:pt x="6110" y="6772"/>
                  <a:pt x="3696" y="5992"/>
                  <a:pt x="1603" y="7765"/>
                </a:cubicBezTo>
                <a:cubicBezTo>
                  <a:pt x="737" y="8503"/>
                  <a:pt x="246" y="9175"/>
                  <a:pt x="0" y="9795"/>
                </a:cubicBezTo>
                <a:lnTo>
                  <a:pt x="8972" y="9795"/>
                </a:lnTo>
                <a:lnTo>
                  <a:pt x="8972" y="203"/>
                </a:lnTo>
                <a:cubicBezTo>
                  <a:pt x="8815" y="80"/>
                  <a:pt x="8659" y="1"/>
                  <a:pt x="8482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" name="Google Shape;112;p10"/>
          <p:cNvSpPr/>
          <p:nvPr/>
        </p:nvSpPr>
        <p:spPr>
          <a:xfrm>
            <a:off x="6666178" y="0"/>
            <a:ext cx="2477813" cy="2304151"/>
          </a:xfrm>
          <a:custGeom>
            <a:rect b="b" l="l" r="r" t="t"/>
            <a:pathLst>
              <a:path extrusionOk="0" h="9407" w="10116">
                <a:moveTo>
                  <a:pt x="0" y="0"/>
                </a:moveTo>
                <a:cubicBezTo>
                  <a:pt x="636" y="1119"/>
                  <a:pt x="2078" y="3205"/>
                  <a:pt x="4119" y="3205"/>
                </a:cubicBezTo>
                <a:cubicBezTo>
                  <a:pt x="4378" y="3205"/>
                  <a:pt x="4647" y="3171"/>
                  <a:pt x="4924" y="3098"/>
                </a:cubicBezTo>
                <a:cubicBezTo>
                  <a:pt x="6438" y="2690"/>
                  <a:pt x="6967" y="1149"/>
                  <a:pt x="7940" y="1149"/>
                </a:cubicBezTo>
                <a:cubicBezTo>
                  <a:pt x="8011" y="1149"/>
                  <a:pt x="8084" y="1158"/>
                  <a:pt x="8160" y="1175"/>
                </a:cubicBezTo>
                <a:cubicBezTo>
                  <a:pt x="8716" y="1293"/>
                  <a:pt x="9442" y="2447"/>
                  <a:pt x="9069" y="4379"/>
                </a:cubicBezTo>
                <a:cubicBezTo>
                  <a:pt x="8684" y="6387"/>
                  <a:pt x="8193" y="7616"/>
                  <a:pt x="8438" y="8374"/>
                </a:cubicBezTo>
                <a:cubicBezTo>
                  <a:pt x="8675" y="9108"/>
                  <a:pt x="9148" y="9406"/>
                  <a:pt x="9649" y="9406"/>
                </a:cubicBezTo>
                <a:cubicBezTo>
                  <a:pt x="9804" y="9406"/>
                  <a:pt x="9961" y="9378"/>
                  <a:pt x="10115" y="9325"/>
                </a:cubicBezTo>
                <a:lnTo>
                  <a:pt x="10115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" name="Google Shape;113;p10"/>
          <p:cNvSpPr/>
          <p:nvPr/>
        </p:nvSpPr>
        <p:spPr>
          <a:xfrm>
            <a:off x="-11679" y="1723068"/>
            <a:ext cx="3019375" cy="3429895"/>
          </a:xfrm>
          <a:custGeom>
            <a:rect b="b" l="l" r="r" t="t"/>
            <a:pathLst>
              <a:path extrusionOk="0" h="14003" w="12327">
                <a:moveTo>
                  <a:pt x="1" y="1"/>
                </a:moveTo>
                <a:lnTo>
                  <a:pt x="1" y="14003"/>
                </a:lnTo>
                <a:lnTo>
                  <a:pt x="12327" y="14003"/>
                </a:lnTo>
                <a:cubicBezTo>
                  <a:pt x="11012" y="12977"/>
                  <a:pt x="11717" y="11204"/>
                  <a:pt x="10671" y="10276"/>
                </a:cubicBezTo>
                <a:cubicBezTo>
                  <a:pt x="10267" y="9919"/>
                  <a:pt x="9798" y="9790"/>
                  <a:pt x="9311" y="9790"/>
                </a:cubicBezTo>
                <a:cubicBezTo>
                  <a:pt x="8056" y="9790"/>
                  <a:pt x="6678" y="10643"/>
                  <a:pt x="5960" y="10643"/>
                </a:cubicBezTo>
                <a:cubicBezTo>
                  <a:pt x="5762" y="10643"/>
                  <a:pt x="5615" y="10578"/>
                  <a:pt x="5534" y="10414"/>
                </a:cubicBezTo>
                <a:cubicBezTo>
                  <a:pt x="5031" y="9421"/>
                  <a:pt x="5928" y="8705"/>
                  <a:pt x="4914" y="8097"/>
                </a:cubicBezTo>
                <a:cubicBezTo>
                  <a:pt x="4732" y="7979"/>
                  <a:pt x="4423" y="7936"/>
                  <a:pt x="4070" y="7904"/>
                </a:cubicBezTo>
                <a:cubicBezTo>
                  <a:pt x="3440" y="7851"/>
                  <a:pt x="2810" y="7840"/>
                  <a:pt x="3194" y="6943"/>
                </a:cubicBezTo>
                <a:cubicBezTo>
                  <a:pt x="3621" y="5918"/>
                  <a:pt x="5704" y="5127"/>
                  <a:pt x="4711" y="3034"/>
                </a:cubicBezTo>
                <a:cubicBezTo>
                  <a:pt x="3867" y="1250"/>
                  <a:pt x="887" y="257"/>
                  <a:pt x="1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" name="Google Shape;114;p10"/>
          <p:cNvSpPr/>
          <p:nvPr/>
        </p:nvSpPr>
        <p:spPr>
          <a:xfrm>
            <a:off x="2487950" y="1420176"/>
            <a:ext cx="4263000" cy="25170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1 1">
  <p:cSld name="2_Título y objetos_1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115" name="Shape 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" name="Google Shape;116;p11"/>
          <p:cNvSpPr/>
          <p:nvPr/>
        </p:nvSpPr>
        <p:spPr>
          <a:xfrm>
            <a:off x="2487950" y="-168499"/>
            <a:ext cx="4263000" cy="25170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" name="Google Shape;117;p11"/>
          <p:cNvSpPr/>
          <p:nvPr/>
        </p:nvSpPr>
        <p:spPr>
          <a:xfrm rot="5400000">
            <a:off x="3934472" y="-59473"/>
            <a:ext cx="5361831" cy="5057276"/>
          </a:xfrm>
          <a:custGeom>
            <a:rect b="b" l="l" r="r" t="t"/>
            <a:pathLst>
              <a:path extrusionOk="0" h="20647" w="21053">
                <a:moveTo>
                  <a:pt x="738" y="0"/>
                </a:moveTo>
                <a:lnTo>
                  <a:pt x="738" y="20647"/>
                </a:lnTo>
                <a:cubicBezTo>
                  <a:pt x="2874" y="19194"/>
                  <a:pt x="4764" y="13661"/>
                  <a:pt x="2628" y="12967"/>
                </a:cubicBezTo>
                <a:cubicBezTo>
                  <a:pt x="866" y="12390"/>
                  <a:pt x="0" y="10831"/>
                  <a:pt x="2051" y="8919"/>
                </a:cubicBezTo>
                <a:cubicBezTo>
                  <a:pt x="4102" y="7007"/>
                  <a:pt x="919" y="5587"/>
                  <a:pt x="2030" y="4187"/>
                </a:cubicBezTo>
                <a:cubicBezTo>
                  <a:pt x="2299" y="3843"/>
                  <a:pt x="2637" y="3724"/>
                  <a:pt x="3010" y="3724"/>
                </a:cubicBezTo>
                <a:cubicBezTo>
                  <a:pt x="3839" y="3724"/>
                  <a:pt x="4845" y="4307"/>
                  <a:pt x="5669" y="4307"/>
                </a:cubicBezTo>
                <a:cubicBezTo>
                  <a:pt x="5994" y="4307"/>
                  <a:pt x="6291" y="4217"/>
                  <a:pt x="6537" y="3963"/>
                </a:cubicBezTo>
                <a:cubicBezTo>
                  <a:pt x="7663" y="2806"/>
                  <a:pt x="7494" y="84"/>
                  <a:pt x="9550" y="84"/>
                </a:cubicBezTo>
                <a:cubicBezTo>
                  <a:pt x="9581" y="84"/>
                  <a:pt x="9613" y="84"/>
                  <a:pt x="9646" y="86"/>
                </a:cubicBezTo>
                <a:cubicBezTo>
                  <a:pt x="11723" y="158"/>
                  <a:pt x="13041" y="3333"/>
                  <a:pt x="15826" y="3333"/>
                </a:cubicBezTo>
                <a:cubicBezTo>
                  <a:pt x="15918" y="3333"/>
                  <a:pt x="16012" y="3330"/>
                  <a:pt x="16107" y="3322"/>
                </a:cubicBezTo>
                <a:cubicBezTo>
                  <a:pt x="18383" y="3151"/>
                  <a:pt x="20070" y="1378"/>
                  <a:pt x="21053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" name="Google Shape;118;p11"/>
          <p:cNvSpPr txBox="1"/>
          <p:nvPr>
            <p:ph type="ctrTitle"/>
          </p:nvPr>
        </p:nvSpPr>
        <p:spPr>
          <a:xfrm>
            <a:off x="19" y="2446475"/>
            <a:ext cx="9144000" cy="464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b="0" sz="3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19" name="Google Shape;119;p11"/>
          <p:cNvSpPr txBox="1"/>
          <p:nvPr>
            <p:ph idx="1" type="subTitle"/>
          </p:nvPr>
        </p:nvSpPr>
        <p:spPr>
          <a:xfrm>
            <a:off x="3244369" y="2862763"/>
            <a:ext cx="2655300" cy="7926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20" name="Google Shape;120;p11"/>
          <p:cNvSpPr txBox="1"/>
          <p:nvPr>
            <p:ph idx="2" type="ctrTitle"/>
          </p:nvPr>
        </p:nvSpPr>
        <p:spPr>
          <a:xfrm>
            <a:off x="2393097" y="1850875"/>
            <a:ext cx="4357800" cy="464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b="0" sz="3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21" name="Google Shape;121;p11"/>
          <p:cNvSpPr/>
          <p:nvPr/>
        </p:nvSpPr>
        <p:spPr>
          <a:xfrm>
            <a:off x="27511" y="0"/>
            <a:ext cx="1957071" cy="2650496"/>
          </a:xfrm>
          <a:custGeom>
            <a:rect b="b" l="l" r="r" t="t"/>
            <a:pathLst>
              <a:path extrusionOk="0" h="10821" w="7990">
                <a:moveTo>
                  <a:pt x="4049" y="0"/>
                </a:moveTo>
                <a:lnTo>
                  <a:pt x="1016" y="1880"/>
                </a:lnTo>
                <a:lnTo>
                  <a:pt x="1" y="6655"/>
                </a:lnTo>
                <a:cubicBezTo>
                  <a:pt x="1" y="6655"/>
                  <a:pt x="55" y="6826"/>
                  <a:pt x="150" y="7092"/>
                </a:cubicBezTo>
                <a:cubicBezTo>
                  <a:pt x="1293" y="7455"/>
                  <a:pt x="3793" y="8417"/>
                  <a:pt x="4551" y="10030"/>
                </a:cubicBezTo>
                <a:cubicBezTo>
                  <a:pt x="4690" y="10318"/>
                  <a:pt x="4764" y="10574"/>
                  <a:pt x="4797" y="10820"/>
                </a:cubicBezTo>
                <a:cubicBezTo>
                  <a:pt x="5609" y="10403"/>
                  <a:pt x="6271" y="9698"/>
                  <a:pt x="6324" y="8844"/>
                </a:cubicBezTo>
                <a:cubicBezTo>
                  <a:pt x="6409" y="7103"/>
                  <a:pt x="3440" y="7092"/>
                  <a:pt x="3867" y="6516"/>
                </a:cubicBezTo>
                <a:cubicBezTo>
                  <a:pt x="4294" y="5939"/>
                  <a:pt x="6313" y="6558"/>
                  <a:pt x="7135" y="4903"/>
                </a:cubicBezTo>
                <a:cubicBezTo>
                  <a:pt x="7990" y="3173"/>
                  <a:pt x="5908" y="876"/>
                  <a:pt x="5010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" name="Google Shape;122;p11"/>
          <p:cNvSpPr/>
          <p:nvPr/>
        </p:nvSpPr>
        <p:spPr>
          <a:xfrm>
            <a:off x="-192200" y="-18932"/>
            <a:ext cx="5244671" cy="5143477"/>
          </a:xfrm>
          <a:custGeom>
            <a:rect b="b" l="l" r="r" t="t"/>
            <a:pathLst>
              <a:path extrusionOk="0" h="20647" w="21053">
                <a:moveTo>
                  <a:pt x="738" y="0"/>
                </a:moveTo>
                <a:lnTo>
                  <a:pt x="738" y="20647"/>
                </a:lnTo>
                <a:cubicBezTo>
                  <a:pt x="2874" y="19194"/>
                  <a:pt x="4764" y="13661"/>
                  <a:pt x="2628" y="12967"/>
                </a:cubicBezTo>
                <a:cubicBezTo>
                  <a:pt x="866" y="12390"/>
                  <a:pt x="0" y="10831"/>
                  <a:pt x="2051" y="8919"/>
                </a:cubicBezTo>
                <a:cubicBezTo>
                  <a:pt x="4102" y="7007"/>
                  <a:pt x="919" y="5587"/>
                  <a:pt x="2030" y="4187"/>
                </a:cubicBezTo>
                <a:cubicBezTo>
                  <a:pt x="2299" y="3843"/>
                  <a:pt x="2637" y="3724"/>
                  <a:pt x="3010" y="3724"/>
                </a:cubicBezTo>
                <a:cubicBezTo>
                  <a:pt x="3839" y="3724"/>
                  <a:pt x="4845" y="4307"/>
                  <a:pt x="5669" y="4307"/>
                </a:cubicBezTo>
                <a:cubicBezTo>
                  <a:pt x="5994" y="4307"/>
                  <a:pt x="6291" y="4217"/>
                  <a:pt x="6537" y="3963"/>
                </a:cubicBezTo>
                <a:cubicBezTo>
                  <a:pt x="7663" y="2806"/>
                  <a:pt x="7494" y="84"/>
                  <a:pt x="9550" y="84"/>
                </a:cubicBezTo>
                <a:cubicBezTo>
                  <a:pt x="9581" y="84"/>
                  <a:pt x="9613" y="84"/>
                  <a:pt x="9646" y="86"/>
                </a:cubicBezTo>
                <a:cubicBezTo>
                  <a:pt x="11723" y="158"/>
                  <a:pt x="13041" y="3333"/>
                  <a:pt x="15826" y="3333"/>
                </a:cubicBezTo>
                <a:cubicBezTo>
                  <a:pt x="15918" y="3333"/>
                  <a:pt x="16012" y="3330"/>
                  <a:pt x="16107" y="3322"/>
                </a:cubicBezTo>
                <a:cubicBezTo>
                  <a:pt x="18383" y="3151"/>
                  <a:pt x="20070" y="1378"/>
                  <a:pt x="21053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" name="Google Shape;123;p11"/>
          <p:cNvSpPr/>
          <p:nvPr/>
        </p:nvSpPr>
        <p:spPr>
          <a:xfrm>
            <a:off x="6946144" y="2753776"/>
            <a:ext cx="2197847" cy="2399187"/>
          </a:xfrm>
          <a:custGeom>
            <a:rect b="b" l="l" r="r" t="t"/>
            <a:pathLst>
              <a:path extrusionOk="0" h="9795" w="8973">
                <a:moveTo>
                  <a:pt x="8482" y="1"/>
                </a:moveTo>
                <a:cubicBezTo>
                  <a:pt x="8430" y="1"/>
                  <a:pt x="8376" y="8"/>
                  <a:pt x="8320" y="22"/>
                </a:cubicBezTo>
                <a:cubicBezTo>
                  <a:pt x="7017" y="396"/>
                  <a:pt x="8513" y="4369"/>
                  <a:pt x="7135" y="5747"/>
                </a:cubicBezTo>
                <a:cubicBezTo>
                  <a:pt x="6110" y="6772"/>
                  <a:pt x="3696" y="5992"/>
                  <a:pt x="1603" y="7765"/>
                </a:cubicBezTo>
                <a:cubicBezTo>
                  <a:pt x="737" y="8503"/>
                  <a:pt x="246" y="9175"/>
                  <a:pt x="0" y="9795"/>
                </a:cubicBezTo>
                <a:lnTo>
                  <a:pt x="8972" y="9795"/>
                </a:lnTo>
                <a:lnTo>
                  <a:pt x="8972" y="203"/>
                </a:lnTo>
                <a:cubicBezTo>
                  <a:pt x="8815" y="80"/>
                  <a:pt x="8659" y="1"/>
                  <a:pt x="8482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" name="Google Shape;124;p11"/>
          <p:cNvSpPr/>
          <p:nvPr/>
        </p:nvSpPr>
        <p:spPr>
          <a:xfrm>
            <a:off x="6666178" y="0"/>
            <a:ext cx="2477813" cy="2304151"/>
          </a:xfrm>
          <a:custGeom>
            <a:rect b="b" l="l" r="r" t="t"/>
            <a:pathLst>
              <a:path extrusionOk="0" h="9407" w="10116">
                <a:moveTo>
                  <a:pt x="0" y="0"/>
                </a:moveTo>
                <a:cubicBezTo>
                  <a:pt x="636" y="1119"/>
                  <a:pt x="2078" y="3205"/>
                  <a:pt x="4119" y="3205"/>
                </a:cubicBezTo>
                <a:cubicBezTo>
                  <a:pt x="4378" y="3205"/>
                  <a:pt x="4647" y="3171"/>
                  <a:pt x="4924" y="3098"/>
                </a:cubicBezTo>
                <a:cubicBezTo>
                  <a:pt x="6438" y="2690"/>
                  <a:pt x="6967" y="1149"/>
                  <a:pt x="7940" y="1149"/>
                </a:cubicBezTo>
                <a:cubicBezTo>
                  <a:pt x="8011" y="1149"/>
                  <a:pt x="8084" y="1158"/>
                  <a:pt x="8160" y="1175"/>
                </a:cubicBezTo>
                <a:cubicBezTo>
                  <a:pt x="8716" y="1293"/>
                  <a:pt x="9442" y="2447"/>
                  <a:pt x="9069" y="4379"/>
                </a:cubicBezTo>
                <a:cubicBezTo>
                  <a:pt x="8684" y="6387"/>
                  <a:pt x="8193" y="7616"/>
                  <a:pt x="8438" y="8374"/>
                </a:cubicBezTo>
                <a:cubicBezTo>
                  <a:pt x="8675" y="9108"/>
                  <a:pt x="9148" y="9406"/>
                  <a:pt x="9649" y="9406"/>
                </a:cubicBezTo>
                <a:cubicBezTo>
                  <a:pt x="9804" y="9406"/>
                  <a:pt x="9961" y="9378"/>
                  <a:pt x="10115" y="9325"/>
                </a:cubicBezTo>
                <a:lnTo>
                  <a:pt x="10115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" name="Google Shape;125;p11"/>
          <p:cNvSpPr/>
          <p:nvPr/>
        </p:nvSpPr>
        <p:spPr>
          <a:xfrm>
            <a:off x="-11679" y="1723068"/>
            <a:ext cx="3019375" cy="3429895"/>
          </a:xfrm>
          <a:custGeom>
            <a:rect b="b" l="l" r="r" t="t"/>
            <a:pathLst>
              <a:path extrusionOk="0" h="14003" w="12327">
                <a:moveTo>
                  <a:pt x="1" y="1"/>
                </a:moveTo>
                <a:lnTo>
                  <a:pt x="1" y="14003"/>
                </a:lnTo>
                <a:lnTo>
                  <a:pt x="12327" y="14003"/>
                </a:lnTo>
                <a:cubicBezTo>
                  <a:pt x="11012" y="12977"/>
                  <a:pt x="11717" y="11204"/>
                  <a:pt x="10671" y="10276"/>
                </a:cubicBezTo>
                <a:cubicBezTo>
                  <a:pt x="10267" y="9919"/>
                  <a:pt x="9798" y="9790"/>
                  <a:pt x="9311" y="9790"/>
                </a:cubicBezTo>
                <a:cubicBezTo>
                  <a:pt x="8056" y="9790"/>
                  <a:pt x="6678" y="10643"/>
                  <a:pt x="5960" y="10643"/>
                </a:cubicBezTo>
                <a:cubicBezTo>
                  <a:pt x="5762" y="10643"/>
                  <a:pt x="5615" y="10578"/>
                  <a:pt x="5534" y="10414"/>
                </a:cubicBezTo>
                <a:cubicBezTo>
                  <a:pt x="5031" y="9421"/>
                  <a:pt x="5928" y="8705"/>
                  <a:pt x="4914" y="8097"/>
                </a:cubicBezTo>
                <a:cubicBezTo>
                  <a:pt x="4732" y="7979"/>
                  <a:pt x="4423" y="7936"/>
                  <a:pt x="4070" y="7904"/>
                </a:cubicBezTo>
                <a:cubicBezTo>
                  <a:pt x="3440" y="7851"/>
                  <a:pt x="2810" y="7840"/>
                  <a:pt x="3194" y="6943"/>
                </a:cubicBezTo>
                <a:cubicBezTo>
                  <a:pt x="3621" y="5918"/>
                  <a:pt x="5704" y="5127"/>
                  <a:pt x="4711" y="3034"/>
                </a:cubicBezTo>
                <a:cubicBezTo>
                  <a:pt x="3867" y="1250"/>
                  <a:pt x="887" y="257"/>
                  <a:pt x="1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">
  <p:cSld name="3_Título y objetos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126" name="Shape 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" name="Google Shape;127;p12"/>
          <p:cNvSpPr/>
          <p:nvPr/>
        </p:nvSpPr>
        <p:spPr>
          <a:xfrm rot="5400000">
            <a:off x="1024675" y="95575"/>
            <a:ext cx="3457500" cy="3133200"/>
          </a:xfrm>
          <a:prstGeom prst="rect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" name="Google Shape;128;p12"/>
          <p:cNvSpPr txBox="1"/>
          <p:nvPr/>
        </p:nvSpPr>
        <p:spPr>
          <a:xfrm>
            <a:off x="6772942" y="4670822"/>
            <a:ext cx="2057400" cy="2739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b="0" i="0" lang="es-ES" sz="800" u="none" cap="none" strike="noStrike">
                <a:solidFill>
                  <a:srgbClr val="FFFFFF"/>
                </a:solidFill>
                <a:latin typeface="Nunito Sans SemiBold"/>
                <a:ea typeface="Nunito Sans SemiBold"/>
                <a:cs typeface="Nunito Sans SemiBold"/>
                <a:sym typeface="Nunito Sans SemiBold"/>
              </a:rPr>
              <a:t>‹#›</a:t>
            </a:fld>
            <a:endParaRPr b="0" i="0" sz="800" u="none" cap="none" strike="noStrike">
              <a:solidFill>
                <a:srgbClr val="FFFFFF"/>
              </a:solidFill>
              <a:latin typeface="Nunito Sans SemiBold"/>
              <a:ea typeface="Nunito Sans SemiBold"/>
              <a:cs typeface="Nunito Sans SemiBold"/>
              <a:sym typeface="Nunito Sans SemiBold"/>
            </a:endParaRPr>
          </a:p>
        </p:txBody>
      </p:sp>
      <p:sp>
        <p:nvSpPr>
          <p:cNvPr id="129" name="Google Shape;129;p12"/>
          <p:cNvSpPr txBox="1"/>
          <p:nvPr>
            <p:ph type="ctrTitle"/>
          </p:nvPr>
        </p:nvSpPr>
        <p:spPr>
          <a:xfrm flipH="1">
            <a:off x="886775" y="2340594"/>
            <a:ext cx="3158100" cy="462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b="0" sz="2400">
                <a:solidFill>
                  <a:srgbClr val="FFFFFF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0" name="Google Shape;130;p12"/>
          <p:cNvSpPr txBox="1"/>
          <p:nvPr>
            <p:ph idx="1" type="subTitle"/>
          </p:nvPr>
        </p:nvSpPr>
        <p:spPr>
          <a:xfrm>
            <a:off x="4598719" y="1815144"/>
            <a:ext cx="3353700" cy="15132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1" name="Google Shape;131;p12"/>
          <p:cNvSpPr/>
          <p:nvPr/>
        </p:nvSpPr>
        <p:spPr>
          <a:xfrm>
            <a:off x="0" y="3237663"/>
            <a:ext cx="5957203" cy="1901058"/>
          </a:xfrm>
          <a:custGeom>
            <a:rect b="b" l="l" r="r" t="t"/>
            <a:pathLst>
              <a:path extrusionOk="0" h="7151" w="23488">
                <a:moveTo>
                  <a:pt x="4309" y="0"/>
                </a:moveTo>
                <a:cubicBezTo>
                  <a:pt x="3860" y="0"/>
                  <a:pt x="3401" y="111"/>
                  <a:pt x="2937" y="369"/>
                </a:cubicBezTo>
                <a:cubicBezTo>
                  <a:pt x="716" y="1608"/>
                  <a:pt x="331" y="2249"/>
                  <a:pt x="1" y="2270"/>
                </a:cubicBezTo>
                <a:lnTo>
                  <a:pt x="1" y="7151"/>
                </a:lnTo>
                <a:lnTo>
                  <a:pt x="23487" y="7151"/>
                </a:lnTo>
                <a:lnTo>
                  <a:pt x="22986" y="6040"/>
                </a:lnTo>
                <a:cubicBezTo>
                  <a:pt x="22986" y="6040"/>
                  <a:pt x="22583" y="6740"/>
                  <a:pt x="21847" y="6740"/>
                </a:cubicBezTo>
                <a:cubicBezTo>
                  <a:pt x="21511" y="6740"/>
                  <a:pt x="21105" y="6594"/>
                  <a:pt x="20636" y="6168"/>
                </a:cubicBezTo>
                <a:cubicBezTo>
                  <a:pt x="19503" y="5133"/>
                  <a:pt x="17832" y="2884"/>
                  <a:pt x="15899" y="2884"/>
                </a:cubicBezTo>
                <a:cubicBezTo>
                  <a:pt x="15280" y="2884"/>
                  <a:pt x="14635" y="3115"/>
                  <a:pt x="13971" y="3690"/>
                </a:cubicBezTo>
                <a:cubicBezTo>
                  <a:pt x="12757" y="4748"/>
                  <a:pt x="11936" y="5109"/>
                  <a:pt x="11324" y="5109"/>
                </a:cubicBezTo>
                <a:cubicBezTo>
                  <a:pt x="10559" y="5109"/>
                  <a:pt x="10120" y="4544"/>
                  <a:pt x="9645" y="4075"/>
                </a:cubicBezTo>
                <a:cubicBezTo>
                  <a:pt x="8931" y="3361"/>
                  <a:pt x="6779" y="0"/>
                  <a:pt x="4309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" name="Google Shape;132;p12"/>
          <p:cNvSpPr/>
          <p:nvPr/>
        </p:nvSpPr>
        <p:spPr>
          <a:xfrm>
            <a:off x="0" y="0"/>
            <a:ext cx="2924434" cy="1144956"/>
          </a:xfrm>
          <a:custGeom>
            <a:rect b="b" l="l" r="r" t="t"/>
            <a:pathLst>
              <a:path extrusionOk="0" h="4069" w="10393">
                <a:moveTo>
                  <a:pt x="1" y="0"/>
                </a:moveTo>
                <a:lnTo>
                  <a:pt x="1" y="2147"/>
                </a:lnTo>
                <a:cubicBezTo>
                  <a:pt x="1283" y="2770"/>
                  <a:pt x="4105" y="4069"/>
                  <a:pt x="5549" y="4069"/>
                </a:cubicBezTo>
                <a:cubicBezTo>
                  <a:pt x="5789" y="4069"/>
                  <a:pt x="5991" y="4033"/>
                  <a:pt x="6142" y="3952"/>
                </a:cubicBezTo>
                <a:cubicBezTo>
                  <a:pt x="7488" y="3226"/>
                  <a:pt x="5693" y="182"/>
                  <a:pt x="6868" y="118"/>
                </a:cubicBezTo>
                <a:cubicBezTo>
                  <a:pt x="6884" y="117"/>
                  <a:pt x="6900" y="117"/>
                  <a:pt x="6916" y="117"/>
                </a:cubicBezTo>
                <a:cubicBezTo>
                  <a:pt x="7983" y="117"/>
                  <a:pt x="8866" y="1753"/>
                  <a:pt x="9668" y="1753"/>
                </a:cubicBezTo>
                <a:cubicBezTo>
                  <a:pt x="9732" y="1753"/>
                  <a:pt x="9795" y="1743"/>
                  <a:pt x="9859" y="1720"/>
                </a:cubicBezTo>
                <a:cubicBezTo>
                  <a:pt x="10393" y="1528"/>
                  <a:pt x="10212" y="662"/>
                  <a:pt x="10179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" name="Google Shape;133;p12"/>
          <p:cNvSpPr/>
          <p:nvPr/>
        </p:nvSpPr>
        <p:spPr>
          <a:xfrm>
            <a:off x="4888126" y="0"/>
            <a:ext cx="4255880" cy="2343529"/>
          </a:xfrm>
          <a:custGeom>
            <a:rect b="b" l="l" r="r" t="t"/>
            <a:pathLst>
              <a:path extrusionOk="0" h="7288" w="13235">
                <a:moveTo>
                  <a:pt x="0" y="0"/>
                </a:moveTo>
                <a:cubicBezTo>
                  <a:pt x="744" y="852"/>
                  <a:pt x="2515" y="2586"/>
                  <a:pt x="4780" y="2586"/>
                </a:cubicBezTo>
                <a:cubicBezTo>
                  <a:pt x="4957" y="2586"/>
                  <a:pt x="5137" y="2576"/>
                  <a:pt x="5319" y="2553"/>
                </a:cubicBezTo>
                <a:cubicBezTo>
                  <a:pt x="7444" y="2289"/>
                  <a:pt x="9223" y="1574"/>
                  <a:pt x="10455" y="1574"/>
                </a:cubicBezTo>
                <a:cubicBezTo>
                  <a:pt x="11113" y="1574"/>
                  <a:pt x="11615" y="1778"/>
                  <a:pt x="11931" y="2361"/>
                </a:cubicBezTo>
                <a:cubicBezTo>
                  <a:pt x="12839" y="4038"/>
                  <a:pt x="11343" y="7156"/>
                  <a:pt x="12978" y="7285"/>
                </a:cubicBezTo>
                <a:cubicBezTo>
                  <a:pt x="12993" y="7287"/>
                  <a:pt x="13009" y="7288"/>
                  <a:pt x="13024" y="7288"/>
                </a:cubicBezTo>
                <a:cubicBezTo>
                  <a:pt x="13094" y="7288"/>
                  <a:pt x="13164" y="7268"/>
                  <a:pt x="13234" y="7242"/>
                </a:cubicBezTo>
                <a:lnTo>
                  <a:pt x="13234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" name="Google Shape;134;p12"/>
          <p:cNvSpPr/>
          <p:nvPr/>
        </p:nvSpPr>
        <p:spPr>
          <a:xfrm>
            <a:off x="3807376" y="4360684"/>
            <a:ext cx="1608227" cy="778039"/>
          </a:xfrm>
          <a:custGeom>
            <a:rect b="b" l="l" r="r" t="t"/>
            <a:pathLst>
              <a:path extrusionOk="0" h="2707" w="5865">
                <a:moveTo>
                  <a:pt x="2605" y="1"/>
                </a:moveTo>
                <a:cubicBezTo>
                  <a:pt x="1421" y="1"/>
                  <a:pt x="755" y="1721"/>
                  <a:pt x="129" y="2568"/>
                </a:cubicBezTo>
                <a:cubicBezTo>
                  <a:pt x="86" y="2611"/>
                  <a:pt x="43" y="2664"/>
                  <a:pt x="1" y="2707"/>
                </a:cubicBezTo>
                <a:lnTo>
                  <a:pt x="5864" y="2707"/>
                </a:lnTo>
                <a:cubicBezTo>
                  <a:pt x="4978" y="1938"/>
                  <a:pt x="4358" y="656"/>
                  <a:pt x="3215" y="143"/>
                </a:cubicBezTo>
                <a:cubicBezTo>
                  <a:pt x="2997" y="45"/>
                  <a:pt x="2795" y="1"/>
                  <a:pt x="2605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" name="Google Shape;135;p12"/>
          <p:cNvSpPr/>
          <p:nvPr/>
        </p:nvSpPr>
        <p:spPr>
          <a:xfrm>
            <a:off x="0" y="4248016"/>
            <a:ext cx="3347799" cy="890707"/>
          </a:xfrm>
          <a:custGeom>
            <a:rect b="b" l="l" r="r" t="t"/>
            <a:pathLst>
              <a:path extrusionOk="0" h="3099" w="12209">
                <a:moveTo>
                  <a:pt x="6332" y="0"/>
                </a:moveTo>
                <a:cubicBezTo>
                  <a:pt x="4270" y="0"/>
                  <a:pt x="1769" y="858"/>
                  <a:pt x="1" y="1593"/>
                </a:cubicBezTo>
                <a:lnTo>
                  <a:pt x="1" y="3099"/>
                </a:lnTo>
                <a:lnTo>
                  <a:pt x="12208" y="3099"/>
                </a:lnTo>
                <a:cubicBezTo>
                  <a:pt x="11418" y="2714"/>
                  <a:pt x="10371" y="1935"/>
                  <a:pt x="8940" y="760"/>
                </a:cubicBezTo>
                <a:cubicBezTo>
                  <a:pt x="8276" y="213"/>
                  <a:pt x="7359" y="0"/>
                  <a:pt x="6332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" name="Google Shape;136;p12"/>
          <p:cNvSpPr/>
          <p:nvPr/>
        </p:nvSpPr>
        <p:spPr>
          <a:xfrm>
            <a:off x="5697850" y="3760275"/>
            <a:ext cx="3446155" cy="1378454"/>
          </a:xfrm>
          <a:custGeom>
            <a:rect b="b" l="l" r="r" t="t"/>
            <a:pathLst>
              <a:path extrusionOk="0" h="4796" w="11622">
                <a:moveTo>
                  <a:pt x="3676" y="0"/>
                </a:moveTo>
                <a:cubicBezTo>
                  <a:pt x="923" y="0"/>
                  <a:pt x="695" y="3396"/>
                  <a:pt x="0" y="4796"/>
                </a:cubicBezTo>
                <a:lnTo>
                  <a:pt x="11621" y="4796"/>
                </a:lnTo>
                <a:lnTo>
                  <a:pt x="11621" y="2382"/>
                </a:lnTo>
                <a:cubicBezTo>
                  <a:pt x="9944" y="1677"/>
                  <a:pt x="7712" y="940"/>
                  <a:pt x="4796" y="160"/>
                </a:cubicBezTo>
                <a:cubicBezTo>
                  <a:pt x="4382" y="50"/>
                  <a:pt x="4010" y="0"/>
                  <a:pt x="3676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" name="Google Shape;137;p12"/>
          <p:cNvSpPr/>
          <p:nvPr/>
        </p:nvSpPr>
        <p:spPr>
          <a:xfrm>
            <a:off x="0" y="0"/>
            <a:ext cx="1917920" cy="1664674"/>
          </a:xfrm>
          <a:custGeom>
            <a:rect b="b" l="l" r="r" t="t"/>
            <a:pathLst>
              <a:path extrusionOk="0" h="5916" w="6816">
                <a:moveTo>
                  <a:pt x="1" y="0"/>
                </a:moveTo>
                <a:lnTo>
                  <a:pt x="1" y="5597"/>
                </a:lnTo>
                <a:cubicBezTo>
                  <a:pt x="220" y="5784"/>
                  <a:pt x="427" y="5916"/>
                  <a:pt x="641" y="5916"/>
                </a:cubicBezTo>
                <a:cubicBezTo>
                  <a:pt x="708" y="5916"/>
                  <a:pt x="775" y="5903"/>
                  <a:pt x="844" y="5875"/>
                </a:cubicBezTo>
                <a:cubicBezTo>
                  <a:pt x="1816" y="5469"/>
                  <a:pt x="407" y="3109"/>
                  <a:pt x="1207" y="2361"/>
                </a:cubicBezTo>
                <a:cubicBezTo>
                  <a:pt x="1391" y="2190"/>
                  <a:pt x="1600" y="2125"/>
                  <a:pt x="1829" y="2125"/>
                </a:cubicBezTo>
                <a:cubicBezTo>
                  <a:pt x="2536" y="2125"/>
                  <a:pt x="3436" y="2738"/>
                  <a:pt x="4414" y="2738"/>
                </a:cubicBezTo>
                <a:cubicBezTo>
                  <a:pt x="4942" y="2738"/>
                  <a:pt x="5492" y="2559"/>
                  <a:pt x="6046" y="2008"/>
                </a:cubicBezTo>
                <a:cubicBezTo>
                  <a:pt x="6633" y="1421"/>
                  <a:pt x="6815" y="705"/>
                  <a:pt x="6772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727">
          <p15:clr>
            <a:srgbClr val="FA7B17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UBTITLE">
  <p:cSld name="4_Título y objetos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138" name="Shape 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" name="Google Shape;139;p13"/>
          <p:cNvSpPr/>
          <p:nvPr/>
        </p:nvSpPr>
        <p:spPr>
          <a:xfrm>
            <a:off x="263219" y="1498888"/>
            <a:ext cx="8213700" cy="21924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0" name="Google Shape;140;p13"/>
          <p:cNvSpPr txBox="1"/>
          <p:nvPr/>
        </p:nvSpPr>
        <p:spPr>
          <a:xfrm>
            <a:off x="6772942" y="4673209"/>
            <a:ext cx="2057400" cy="2739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b="0" i="0" lang="es-ES" sz="800" u="none" cap="none" strike="noStrike">
                <a:solidFill>
                  <a:srgbClr val="FFFFFF"/>
                </a:solidFill>
                <a:latin typeface="Nunito Sans SemiBold"/>
                <a:ea typeface="Nunito Sans SemiBold"/>
                <a:cs typeface="Nunito Sans SemiBold"/>
                <a:sym typeface="Nunito Sans SemiBold"/>
              </a:rPr>
              <a:t>‹#›</a:t>
            </a:fld>
            <a:endParaRPr b="0" i="0" sz="800" u="none" cap="none" strike="noStrike">
              <a:solidFill>
                <a:srgbClr val="FFFFFF"/>
              </a:solidFill>
              <a:latin typeface="Nunito Sans SemiBold"/>
              <a:ea typeface="Nunito Sans SemiBold"/>
              <a:cs typeface="Nunito Sans SemiBold"/>
              <a:sym typeface="Nunito Sans SemiBold"/>
            </a:endParaRPr>
          </a:p>
        </p:txBody>
      </p:sp>
      <p:sp>
        <p:nvSpPr>
          <p:cNvPr id="141" name="Google Shape;141;p13"/>
          <p:cNvSpPr txBox="1"/>
          <p:nvPr>
            <p:ph type="ctrTitle"/>
          </p:nvPr>
        </p:nvSpPr>
        <p:spPr>
          <a:xfrm flipH="1">
            <a:off x="2267119" y="1953315"/>
            <a:ext cx="1979700" cy="124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b="0" sz="2100">
                <a:solidFill>
                  <a:srgbClr val="FFFFFF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42" name="Google Shape;142;p13"/>
          <p:cNvSpPr txBox="1"/>
          <p:nvPr>
            <p:ph idx="1" type="subTitle"/>
          </p:nvPr>
        </p:nvSpPr>
        <p:spPr>
          <a:xfrm flipH="1">
            <a:off x="4493231" y="2384065"/>
            <a:ext cx="2383500" cy="380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500"/>
              <a:buNone/>
              <a:defRPr sz="1500">
                <a:solidFill>
                  <a:srgbClr val="FFFFFF"/>
                </a:solidFill>
              </a:defRPr>
            </a:lvl2pPr>
            <a:lvl3pPr lvl="2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3pPr>
            <a:lvl4pPr lvl="3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143" name="Google Shape;143;p13"/>
          <p:cNvCxnSpPr/>
          <p:nvPr/>
        </p:nvCxnSpPr>
        <p:spPr>
          <a:xfrm>
            <a:off x="4370063" y="2151234"/>
            <a:ext cx="0" cy="8877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4" name="Google Shape;144;p13"/>
          <p:cNvSpPr/>
          <p:nvPr/>
        </p:nvSpPr>
        <p:spPr>
          <a:xfrm rot="10800000">
            <a:off x="2410401" y="2397"/>
            <a:ext cx="6733599" cy="2148840"/>
          </a:xfrm>
          <a:custGeom>
            <a:rect b="b" l="l" r="r" t="t"/>
            <a:pathLst>
              <a:path extrusionOk="0" h="7151" w="23488">
                <a:moveTo>
                  <a:pt x="4309" y="0"/>
                </a:moveTo>
                <a:cubicBezTo>
                  <a:pt x="3860" y="0"/>
                  <a:pt x="3401" y="111"/>
                  <a:pt x="2937" y="369"/>
                </a:cubicBezTo>
                <a:cubicBezTo>
                  <a:pt x="716" y="1608"/>
                  <a:pt x="331" y="2249"/>
                  <a:pt x="1" y="2270"/>
                </a:cubicBezTo>
                <a:lnTo>
                  <a:pt x="1" y="7151"/>
                </a:lnTo>
                <a:lnTo>
                  <a:pt x="23487" y="7151"/>
                </a:lnTo>
                <a:lnTo>
                  <a:pt x="22986" y="6040"/>
                </a:lnTo>
                <a:cubicBezTo>
                  <a:pt x="22986" y="6040"/>
                  <a:pt x="22583" y="6740"/>
                  <a:pt x="21847" y="6740"/>
                </a:cubicBezTo>
                <a:cubicBezTo>
                  <a:pt x="21511" y="6740"/>
                  <a:pt x="21105" y="6594"/>
                  <a:pt x="20636" y="6168"/>
                </a:cubicBezTo>
                <a:cubicBezTo>
                  <a:pt x="19503" y="5133"/>
                  <a:pt x="17832" y="2884"/>
                  <a:pt x="15899" y="2884"/>
                </a:cubicBezTo>
                <a:cubicBezTo>
                  <a:pt x="15280" y="2884"/>
                  <a:pt x="14635" y="3115"/>
                  <a:pt x="13971" y="3690"/>
                </a:cubicBezTo>
                <a:cubicBezTo>
                  <a:pt x="12757" y="4748"/>
                  <a:pt x="11936" y="5109"/>
                  <a:pt x="11324" y="5109"/>
                </a:cubicBezTo>
                <a:cubicBezTo>
                  <a:pt x="10559" y="5109"/>
                  <a:pt x="10120" y="4544"/>
                  <a:pt x="9645" y="4075"/>
                </a:cubicBezTo>
                <a:cubicBezTo>
                  <a:pt x="8931" y="3361"/>
                  <a:pt x="6779" y="0"/>
                  <a:pt x="4309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" name="Google Shape;145;p13"/>
          <p:cNvSpPr/>
          <p:nvPr/>
        </p:nvSpPr>
        <p:spPr>
          <a:xfrm rot="10800000">
            <a:off x="5292458" y="3633192"/>
            <a:ext cx="3851542" cy="1507921"/>
          </a:xfrm>
          <a:custGeom>
            <a:rect b="b" l="l" r="r" t="t"/>
            <a:pathLst>
              <a:path extrusionOk="0" h="4069" w="10393">
                <a:moveTo>
                  <a:pt x="1" y="0"/>
                </a:moveTo>
                <a:lnTo>
                  <a:pt x="1" y="2147"/>
                </a:lnTo>
                <a:cubicBezTo>
                  <a:pt x="1283" y="2770"/>
                  <a:pt x="4105" y="4069"/>
                  <a:pt x="5549" y="4069"/>
                </a:cubicBezTo>
                <a:cubicBezTo>
                  <a:pt x="5789" y="4069"/>
                  <a:pt x="5991" y="4033"/>
                  <a:pt x="6142" y="3952"/>
                </a:cubicBezTo>
                <a:cubicBezTo>
                  <a:pt x="7488" y="3226"/>
                  <a:pt x="5693" y="182"/>
                  <a:pt x="6868" y="118"/>
                </a:cubicBezTo>
                <a:cubicBezTo>
                  <a:pt x="6884" y="117"/>
                  <a:pt x="6900" y="117"/>
                  <a:pt x="6916" y="117"/>
                </a:cubicBezTo>
                <a:cubicBezTo>
                  <a:pt x="7983" y="117"/>
                  <a:pt x="8866" y="1753"/>
                  <a:pt x="9668" y="1753"/>
                </a:cubicBezTo>
                <a:cubicBezTo>
                  <a:pt x="9732" y="1753"/>
                  <a:pt x="9795" y="1743"/>
                  <a:pt x="9859" y="1720"/>
                </a:cubicBezTo>
                <a:cubicBezTo>
                  <a:pt x="10393" y="1528"/>
                  <a:pt x="10212" y="662"/>
                  <a:pt x="10179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" name="Google Shape;146;p13"/>
          <p:cNvSpPr/>
          <p:nvPr/>
        </p:nvSpPr>
        <p:spPr>
          <a:xfrm rot="10800000">
            <a:off x="-1" y="2302581"/>
            <a:ext cx="5154801" cy="2838530"/>
          </a:xfrm>
          <a:custGeom>
            <a:rect b="b" l="l" r="r" t="t"/>
            <a:pathLst>
              <a:path extrusionOk="0" h="7288" w="13235">
                <a:moveTo>
                  <a:pt x="0" y="0"/>
                </a:moveTo>
                <a:cubicBezTo>
                  <a:pt x="744" y="852"/>
                  <a:pt x="2515" y="2586"/>
                  <a:pt x="4780" y="2586"/>
                </a:cubicBezTo>
                <a:cubicBezTo>
                  <a:pt x="4957" y="2586"/>
                  <a:pt x="5137" y="2576"/>
                  <a:pt x="5319" y="2553"/>
                </a:cubicBezTo>
                <a:cubicBezTo>
                  <a:pt x="7444" y="2289"/>
                  <a:pt x="9223" y="1574"/>
                  <a:pt x="10455" y="1574"/>
                </a:cubicBezTo>
                <a:cubicBezTo>
                  <a:pt x="11113" y="1574"/>
                  <a:pt x="11615" y="1778"/>
                  <a:pt x="11931" y="2361"/>
                </a:cubicBezTo>
                <a:cubicBezTo>
                  <a:pt x="12839" y="4038"/>
                  <a:pt x="11343" y="7156"/>
                  <a:pt x="12978" y="7285"/>
                </a:cubicBezTo>
                <a:cubicBezTo>
                  <a:pt x="12993" y="7287"/>
                  <a:pt x="13009" y="7288"/>
                  <a:pt x="13024" y="7288"/>
                </a:cubicBezTo>
                <a:cubicBezTo>
                  <a:pt x="13094" y="7288"/>
                  <a:pt x="13164" y="7268"/>
                  <a:pt x="13234" y="7242"/>
                </a:cubicBezTo>
                <a:lnTo>
                  <a:pt x="13234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" name="Google Shape;147;p13"/>
          <p:cNvSpPr/>
          <p:nvPr/>
        </p:nvSpPr>
        <p:spPr>
          <a:xfrm rot="10800000">
            <a:off x="3728402" y="2394"/>
            <a:ext cx="1608227" cy="778039"/>
          </a:xfrm>
          <a:custGeom>
            <a:rect b="b" l="l" r="r" t="t"/>
            <a:pathLst>
              <a:path extrusionOk="0" h="2707" w="5865">
                <a:moveTo>
                  <a:pt x="2605" y="1"/>
                </a:moveTo>
                <a:cubicBezTo>
                  <a:pt x="1421" y="1"/>
                  <a:pt x="755" y="1721"/>
                  <a:pt x="129" y="2568"/>
                </a:cubicBezTo>
                <a:cubicBezTo>
                  <a:pt x="86" y="2611"/>
                  <a:pt x="43" y="2664"/>
                  <a:pt x="1" y="2707"/>
                </a:cubicBezTo>
                <a:lnTo>
                  <a:pt x="5864" y="2707"/>
                </a:lnTo>
                <a:cubicBezTo>
                  <a:pt x="4978" y="1938"/>
                  <a:pt x="4358" y="656"/>
                  <a:pt x="3215" y="143"/>
                </a:cubicBezTo>
                <a:cubicBezTo>
                  <a:pt x="2997" y="45"/>
                  <a:pt x="2795" y="1"/>
                  <a:pt x="2605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" name="Google Shape;148;p13"/>
          <p:cNvSpPr/>
          <p:nvPr/>
        </p:nvSpPr>
        <p:spPr>
          <a:xfrm rot="10800000">
            <a:off x="5359881" y="2388"/>
            <a:ext cx="3784119" cy="1006803"/>
          </a:xfrm>
          <a:custGeom>
            <a:rect b="b" l="l" r="r" t="t"/>
            <a:pathLst>
              <a:path extrusionOk="0" h="3099" w="12209">
                <a:moveTo>
                  <a:pt x="6332" y="0"/>
                </a:moveTo>
                <a:cubicBezTo>
                  <a:pt x="4270" y="0"/>
                  <a:pt x="1769" y="858"/>
                  <a:pt x="1" y="1593"/>
                </a:cubicBezTo>
                <a:lnTo>
                  <a:pt x="1" y="3099"/>
                </a:lnTo>
                <a:lnTo>
                  <a:pt x="12208" y="3099"/>
                </a:lnTo>
                <a:cubicBezTo>
                  <a:pt x="11418" y="2714"/>
                  <a:pt x="10371" y="1935"/>
                  <a:pt x="8940" y="760"/>
                </a:cubicBezTo>
                <a:cubicBezTo>
                  <a:pt x="8276" y="213"/>
                  <a:pt x="7359" y="0"/>
                  <a:pt x="6332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" name="Google Shape;149;p13"/>
          <p:cNvSpPr/>
          <p:nvPr/>
        </p:nvSpPr>
        <p:spPr>
          <a:xfrm rot="10800000">
            <a:off x="-3" y="2392"/>
            <a:ext cx="3918328" cy="1567321"/>
          </a:xfrm>
          <a:custGeom>
            <a:rect b="b" l="l" r="r" t="t"/>
            <a:pathLst>
              <a:path extrusionOk="0" h="4796" w="11622">
                <a:moveTo>
                  <a:pt x="3676" y="0"/>
                </a:moveTo>
                <a:cubicBezTo>
                  <a:pt x="923" y="0"/>
                  <a:pt x="695" y="3396"/>
                  <a:pt x="0" y="4796"/>
                </a:cubicBezTo>
                <a:lnTo>
                  <a:pt x="11621" y="4796"/>
                </a:lnTo>
                <a:lnTo>
                  <a:pt x="11621" y="2382"/>
                </a:lnTo>
                <a:cubicBezTo>
                  <a:pt x="9944" y="1677"/>
                  <a:pt x="7712" y="940"/>
                  <a:pt x="4796" y="160"/>
                </a:cubicBezTo>
                <a:cubicBezTo>
                  <a:pt x="4382" y="50"/>
                  <a:pt x="4010" y="0"/>
                  <a:pt x="3676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" name="Google Shape;150;p13"/>
          <p:cNvSpPr/>
          <p:nvPr/>
        </p:nvSpPr>
        <p:spPr>
          <a:xfrm rot="10800000">
            <a:off x="6618059" y="2948717"/>
            <a:ext cx="2525941" cy="2192396"/>
          </a:xfrm>
          <a:custGeom>
            <a:rect b="b" l="l" r="r" t="t"/>
            <a:pathLst>
              <a:path extrusionOk="0" h="5916" w="6816">
                <a:moveTo>
                  <a:pt x="1" y="0"/>
                </a:moveTo>
                <a:lnTo>
                  <a:pt x="1" y="5597"/>
                </a:lnTo>
                <a:cubicBezTo>
                  <a:pt x="220" y="5784"/>
                  <a:pt x="427" y="5916"/>
                  <a:pt x="641" y="5916"/>
                </a:cubicBezTo>
                <a:cubicBezTo>
                  <a:pt x="708" y="5916"/>
                  <a:pt x="775" y="5903"/>
                  <a:pt x="844" y="5875"/>
                </a:cubicBezTo>
                <a:cubicBezTo>
                  <a:pt x="1816" y="5469"/>
                  <a:pt x="407" y="3109"/>
                  <a:pt x="1207" y="2361"/>
                </a:cubicBezTo>
                <a:cubicBezTo>
                  <a:pt x="1391" y="2190"/>
                  <a:pt x="1600" y="2125"/>
                  <a:pt x="1829" y="2125"/>
                </a:cubicBezTo>
                <a:cubicBezTo>
                  <a:pt x="2536" y="2125"/>
                  <a:pt x="3436" y="2738"/>
                  <a:pt x="4414" y="2738"/>
                </a:cubicBezTo>
                <a:cubicBezTo>
                  <a:pt x="4942" y="2738"/>
                  <a:pt x="5492" y="2559"/>
                  <a:pt x="6046" y="2008"/>
                </a:cubicBezTo>
                <a:cubicBezTo>
                  <a:pt x="6633" y="1421"/>
                  <a:pt x="6815" y="705"/>
                  <a:pt x="6772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">
  <p:cSld name="5_Título y objetos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151" name="Shape 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" name="Google Shape;152;p14"/>
          <p:cNvSpPr txBox="1"/>
          <p:nvPr>
            <p:ph type="ctrTitle"/>
          </p:nvPr>
        </p:nvSpPr>
        <p:spPr>
          <a:xfrm flipH="1">
            <a:off x="5976938" y="827965"/>
            <a:ext cx="2308500" cy="348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b="0" sz="1800">
                <a:solidFill>
                  <a:srgbClr val="FFFFFF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100"/>
              <a:buFont typeface="Squada One"/>
              <a:buNone/>
              <a:defRPr>
                <a:latin typeface="Squada One"/>
                <a:ea typeface="Squada One"/>
                <a:cs typeface="Squada One"/>
                <a:sym typeface="Squada On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1100"/>
              <a:buFont typeface="Squada One"/>
              <a:buNone/>
              <a:defRPr>
                <a:latin typeface="Squada One"/>
                <a:ea typeface="Squada One"/>
                <a:cs typeface="Squada One"/>
                <a:sym typeface="Squada On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1100"/>
              <a:buFont typeface="Squada One"/>
              <a:buNone/>
              <a:defRPr>
                <a:latin typeface="Squada One"/>
                <a:ea typeface="Squada One"/>
                <a:cs typeface="Squada One"/>
                <a:sym typeface="Squada On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1100"/>
              <a:buFont typeface="Squada One"/>
              <a:buNone/>
              <a:defRPr>
                <a:latin typeface="Squada One"/>
                <a:ea typeface="Squada One"/>
                <a:cs typeface="Squada One"/>
                <a:sym typeface="Squada On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1100"/>
              <a:buFont typeface="Squada One"/>
              <a:buNone/>
              <a:defRPr>
                <a:latin typeface="Squada One"/>
                <a:ea typeface="Squada One"/>
                <a:cs typeface="Squada One"/>
                <a:sym typeface="Squada On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1100"/>
              <a:buFont typeface="Squada One"/>
              <a:buNone/>
              <a:defRPr>
                <a:latin typeface="Squada One"/>
                <a:ea typeface="Squada One"/>
                <a:cs typeface="Squada One"/>
                <a:sym typeface="Squada On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1100"/>
              <a:buFont typeface="Squada One"/>
              <a:buNone/>
              <a:defRPr>
                <a:latin typeface="Squada One"/>
                <a:ea typeface="Squada One"/>
                <a:cs typeface="Squada One"/>
                <a:sym typeface="Squada On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1100"/>
              <a:buFont typeface="Squada One"/>
              <a:buNone/>
              <a:defRPr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153" name="Google Shape;153;p14"/>
          <p:cNvSpPr/>
          <p:nvPr/>
        </p:nvSpPr>
        <p:spPr>
          <a:xfrm>
            <a:off x="777400" y="1455325"/>
            <a:ext cx="2422200" cy="37758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miter lim="800000"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4" name="Google Shape;154;p14"/>
          <p:cNvSpPr/>
          <p:nvPr/>
        </p:nvSpPr>
        <p:spPr>
          <a:xfrm>
            <a:off x="3597675" y="-74450"/>
            <a:ext cx="2422200" cy="44250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miter lim="800000"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" name="Google Shape;155;p14"/>
          <p:cNvSpPr txBox="1"/>
          <p:nvPr>
            <p:ph idx="1" type="subTitle"/>
          </p:nvPr>
        </p:nvSpPr>
        <p:spPr>
          <a:xfrm flipH="1">
            <a:off x="825666" y="2286000"/>
            <a:ext cx="2325600" cy="2337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156" name="Google Shape;156;p14"/>
          <p:cNvSpPr txBox="1"/>
          <p:nvPr>
            <p:ph idx="2" type="subTitle"/>
          </p:nvPr>
        </p:nvSpPr>
        <p:spPr>
          <a:xfrm>
            <a:off x="922988" y="2567513"/>
            <a:ext cx="2130900" cy="8946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7" name="Google Shape;157;p14"/>
          <p:cNvSpPr txBox="1"/>
          <p:nvPr>
            <p:ph idx="3" type="subTitle"/>
          </p:nvPr>
        </p:nvSpPr>
        <p:spPr>
          <a:xfrm flipH="1">
            <a:off x="3645938" y="2286000"/>
            <a:ext cx="2325600" cy="2337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158" name="Google Shape;158;p14"/>
          <p:cNvSpPr txBox="1"/>
          <p:nvPr>
            <p:ph idx="4" type="subTitle"/>
          </p:nvPr>
        </p:nvSpPr>
        <p:spPr>
          <a:xfrm>
            <a:off x="3743190" y="2567513"/>
            <a:ext cx="2130900" cy="8946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9" name="Google Shape;159;p14"/>
          <p:cNvSpPr/>
          <p:nvPr/>
        </p:nvSpPr>
        <p:spPr>
          <a:xfrm rot="10800000">
            <a:off x="2945906" y="-1824"/>
            <a:ext cx="1729539" cy="652520"/>
          </a:xfrm>
          <a:custGeom>
            <a:rect b="b" l="l" r="r" t="t"/>
            <a:pathLst>
              <a:path extrusionOk="0" h="2664" w="7061">
                <a:moveTo>
                  <a:pt x="3349" y="1"/>
                </a:moveTo>
                <a:cubicBezTo>
                  <a:pt x="3178" y="1"/>
                  <a:pt x="3002" y="22"/>
                  <a:pt x="2821" y="69"/>
                </a:cubicBezTo>
                <a:cubicBezTo>
                  <a:pt x="1539" y="399"/>
                  <a:pt x="1197" y="1980"/>
                  <a:pt x="1" y="2664"/>
                </a:cubicBezTo>
                <a:lnTo>
                  <a:pt x="7060" y="2664"/>
                </a:lnTo>
                <a:cubicBezTo>
                  <a:pt x="6171" y="1958"/>
                  <a:pt x="4984" y="1"/>
                  <a:pt x="3349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28588" rotWithShape="0" algn="bl" dir="5400000" dist="6667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" name="Google Shape;160;p14"/>
          <p:cNvSpPr/>
          <p:nvPr/>
        </p:nvSpPr>
        <p:spPr>
          <a:xfrm rot="10800000">
            <a:off x="0" y="-1825"/>
            <a:ext cx="2705390" cy="1857870"/>
          </a:xfrm>
          <a:custGeom>
            <a:rect b="b" l="l" r="r" t="t"/>
            <a:pathLst>
              <a:path extrusionOk="0" h="7585" w="11045">
                <a:moveTo>
                  <a:pt x="8458" y="1"/>
                </a:moveTo>
                <a:cubicBezTo>
                  <a:pt x="6822" y="1"/>
                  <a:pt x="5207" y="190"/>
                  <a:pt x="4379" y="824"/>
                </a:cubicBezTo>
                <a:cubicBezTo>
                  <a:pt x="2329" y="2405"/>
                  <a:pt x="3995" y="4252"/>
                  <a:pt x="3899" y="5491"/>
                </a:cubicBezTo>
                <a:cubicBezTo>
                  <a:pt x="3859" y="6074"/>
                  <a:pt x="3660" y="6253"/>
                  <a:pt x="3384" y="6253"/>
                </a:cubicBezTo>
                <a:cubicBezTo>
                  <a:pt x="3144" y="6253"/>
                  <a:pt x="2845" y="6118"/>
                  <a:pt x="2542" y="5994"/>
                </a:cubicBezTo>
                <a:cubicBezTo>
                  <a:pt x="2208" y="5856"/>
                  <a:pt x="1901" y="5745"/>
                  <a:pt x="1662" y="5745"/>
                </a:cubicBezTo>
                <a:cubicBezTo>
                  <a:pt x="1642" y="5745"/>
                  <a:pt x="1622" y="5746"/>
                  <a:pt x="1602" y="5748"/>
                </a:cubicBezTo>
                <a:cubicBezTo>
                  <a:pt x="385" y="5833"/>
                  <a:pt x="748" y="6848"/>
                  <a:pt x="0" y="7585"/>
                </a:cubicBezTo>
                <a:lnTo>
                  <a:pt x="2553" y="7585"/>
                </a:lnTo>
                <a:cubicBezTo>
                  <a:pt x="2773" y="6492"/>
                  <a:pt x="3631" y="6085"/>
                  <a:pt x="4717" y="6085"/>
                </a:cubicBezTo>
                <a:cubicBezTo>
                  <a:pt x="5638" y="6085"/>
                  <a:pt x="6723" y="6378"/>
                  <a:pt x="7723" y="6794"/>
                </a:cubicBezTo>
                <a:cubicBezTo>
                  <a:pt x="8150" y="6972"/>
                  <a:pt x="8575" y="7068"/>
                  <a:pt x="8966" y="7068"/>
                </a:cubicBezTo>
                <a:cubicBezTo>
                  <a:pt x="10149" y="7068"/>
                  <a:pt x="11031" y="6197"/>
                  <a:pt x="10799" y="4103"/>
                </a:cubicBezTo>
                <a:cubicBezTo>
                  <a:pt x="10735" y="3494"/>
                  <a:pt x="10842" y="3077"/>
                  <a:pt x="11044" y="2768"/>
                </a:cubicBezTo>
                <a:lnTo>
                  <a:pt x="11044" y="130"/>
                </a:lnTo>
                <a:cubicBezTo>
                  <a:pt x="10260" y="58"/>
                  <a:pt x="9356" y="1"/>
                  <a:pt x="8458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28588" rotWithShape="0" algn="bl" dir="540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" name="Google Shape;161;p14"/>
          <p:cNvSpPr/>
          <p:nvPr/>
        </p:nvSpPr>
        <p:spPr>
          <a:xfrm rot="10800000">
            <a:off x="6" y="-1824"/>
            <a:ext cx="2080052" cy="1179876"/>
          </a:xfrm>
          <a:custGeom>
            <a:rect b="b" l="l" r="r" t="t"/>
            <a:pathLst>
              <a:path extrusionOk="0" h="4817" w="8492">
                <a:moveTo>
                  <a:pt x="8491" y="0"/>
                </a:moveTo>
                <a:cubicBezTo>
                  <a:pt x="8289" y="309"/>
                  <a:pt x="8182" y="726"/>
                  <a:pt x="8246" y="1335"/>
                </a:cubicBezTo>
                <a:cubicBezTo>
                  <a:pt x="8478" y="3429"/>
                  <a:pt x="7596" y="4300"/>
                  <a:pt x="6413" y="4300"/>
                </a:cubicBezTo>
                <a:cubicBezTo>
                  <a:pt x="6022" y="4300"/>
                  <a:pt x="5597" y="4204"/>
                  <a:pt x="5170" y="4026"/>
                </a:cubicBezTo>
                <a:cubicBezTo>
                  <a:pt x="4170" y="3610"/>
                  <a:pt x="3085" y="3317"/>
                  <a:pt x="2164" y="3317"/>
                </a:cubicBezTo>
                <a:cubicBezTo>
                  <a:pt x="1078" y="3317"/>
                  <a:pt x="220" y="3724"/>
                  <a:pt x="0" y="4817"/>
                </a:cubicBezTo>
                <a:lnTo>
                  <a:pt x="8491" y="4817"/>
                </a:lnTo>
                <a:lnTo>
                  <a:pt x="8491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28588" rotWithShape="0" algn="bl" dir="540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" name="Google Shape;162;p14"/>
          <p:cNvSpPr/>
          <p:nvPr/>
        </p:nvSpPr>
        <p:spPr>
          <a:xfrm rot="10800000">
            <a:off x="5" y="3647533"/>
            <a:ext cx="2174355" cy="1494134"/>
          </a:xfrm>
          <a:custGeom>
            <a:rect b="b" l="l" r="r" t="t"/>
            <a:pathLst>
              <a:path extrusionOk="0" h="6100" w="8877">
                <a:moveTo>
                  <a:pt x="1" y="0"/>
                </a:moveTo>
                <a:cubicBezTo>
                  <a:pt x="75" y="1410"/>
                  <a:pt x="471" y="2969"/>
                  <a:pt x="1613" y="4102"/>
                </a:cubicBezTo>
                <a:cubicBezTo>
                  <a:pt x="2744" y="5232"/>
                  <a:pt x="4189" y="5276"/>
                  <a:pt x="5547" y="5276"/>
                </a:cubicBezTo>
                <a:cubicBezTo>
                  <a:pt x="5661" y="5276"/>
                  <a:pt x="5775" y="5276"/>
                  <a:pt x="5887" y="5276"/>
                </a:cubicBezTo>
                <a:cubicBezTo>
                  <a:pt x="6942" y="5276"/>
                  <a:pt x="7921" y="5303"/>
                  <a:pt x="8631" y="5864"/>
                </a:cubicBezTo>
                <a:cubicBezTo>
                  <a:pt x="8727" y="5939"/>
                  <a:pt x="8802" y="6014"/>
                  <a:pt x="8876" y="6099"/>
                </a:cubicBezTo>
                <a:lnTo>
                  <a:pt x="8876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28588" rotWithShape="0" algn="bl" dir="14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" name="Google Shape;163;p14"/>
          <p:cNvSpPr/>
          <p:nvPr/>
        </p:nvSpPr>
        <p:spPr>
          <a:xfrm rot="10800000">
            <a:off x="10" y="742546"/>
            <a:ext cx="1585758" cy="3124945"/>
          </a:xfrm>
          <a:custGeom>
            <a:rect b="b" l="l" r="r" t="t"/>
            <a:pathLst>
              <a:path extrusionOk="0" h="12758" w="6474">
                <a:moveTo>
                  <a:pt x="6473" y="0"/>
                </a:moveTo>
                <a:cubicBezTo>
                  <a:pt x="5032" y="523"/>
                  <a:pt x="3664" y="1378"/>
                  <a:pt x="3418" y="2766"/>
                </a:cubicBezTo>
                <a:cubicBezTo>
                  <a:pt x="2991" y="5127"/>
                  <a:pt x="5576" y="6046"/>
                  <a:pt x="5576" y="6964"/>
                </a:cubicBezTo>
                <a:cubicBezTo>
                  <a:pt x="5576" y="7135"/>
                  <a:pt x="5470" y="7198"/>
                  <a:pt x="5291" y="7198"/>
                </a:cubicBezTo>
                <a:cubicBezTo>
                  <a:pt x="4801" y="7198"/>
                  <a:pt x="3760" y="6733"/>
                  <a:pt x="2796" y="6733"/>
                </a:cubicBezTo>
                <a:cubicBezTo>
                  <a:pt x="2197" y="6733"/>
                  <a:pt x="1627" y="6913"/>
                  <a:pt x="1239" y="7498"/>
                </a:cubicBezTo>
                <a:cubicBezTo>
                  <a:pt x="1" y="9367"/>
                  <a:pt x="1891" y="12604"/>
                  <a:pt x="3717" y="12753"/>
                </a:cubicBezTo>
                <a:cubicBezTo>
                  <a:pt x="3761" y="12756"/>
                  <a:pt x="3805" y="12758"/>
                  <a:pt x="3851" y="12758"/>
                </a:cubicBezTo>
                <a:cubicBezTo>
                  <a:pt x="4559" y="12758"/>
                  <a:pt x="5530" y="12381"/>
                  <a:pt x="6473" y="11909"/>
                </a:cubicBezTo>
                <a:lnTo>
                  <a:pt x="6473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28588" rotWithShape="0" algn="bl" dir="540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6_Título y objetos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164" name="Shape 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" name="Google Shape;165;p15"/>
          <p:cNvSpPr/>
          <p:nvPr/>
        </p:nvSpPr>
        <p:spPr>
          <a:xfrm>
            <a:off x="768875" y="-54929"/>
            <a:ext cx="1789200" cy="38379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miter lim="800000"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6" name="Google Shape;166;p15"/>
          <p:cNvSpPr/>
          <p:nvPr/>
        </p:nvSpPr>
        <p:spPr>
          <a:xfrm>
            <a:off x="2761550" y="1360646"/>
            <a:ext cx="1786800" cy="38379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miter lim="800000"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7" name="Google Shape;167;p15"/>
          <p:cNvSpPr/>
          <p:nvPr/>
        </p:nvSpPr>
        <p:spPr>
          <a:xfrm>
            <a:off x="4758546" y="-54929"/>
            <a:ext cx="1761900" cy="38379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miter lim="800000"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" name="Google Shape;168;p15"/>
          <p:cNvSpPr txBox="1"/>
          <p:nvPr>
            <p:ph idx="1" type="subTitle"/>
          </p:nvPr>
        </p:nvSpPr>
        <p:spPr>
          <a:xfrm flipH="1">
            <a:off x="906049" y="1544100"/>
            <a:ext cx="1514700" cy="8232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169" name="Google Shape;169;p15"/>
          <p:cNvSpPr txBox="1"/>
          <p:nvPr>
            <p:ph idx="2" type="subTitle"/>
          </p:nvPr>
        </p:nvSpPr>
        <p:spPr>
          <a:xfrm>
            <a:off x="906244" y="2415113"/>
            <a:ext cx="1514400" cy="8946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70" name="Google Shape;170;p15"/>
          <p:cNvSpPr txBox="1"/>
          <p:nvPr>
            <p:ph idx="3" type="subTitle"/>
          </p:nvPr>
        </p:nvSpPr>
        <p:spPr>
          <a:xfrm flipH="1">
            <a:off x="2897617" y="1544100"/>
            <a:ext cx="1514700" cy="8232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171" name="Google Shape;171;p15"/>
          <p:cNvSpPr txBox="1"/>
          <p:nvPr>
            <p:ph idx="4" type="subTitle"/>
          </p:nvPr>
        </p:nvSpPr>
        <p:spPr>
          <a:xfrm>
            <a:off x="2897813" y="2415113"/>
            <a:ext cx="1514400" cy="8946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72" name="Google Shape;172;p15"/>
          <p:cNvSpPr txBox="1"/>
          <p:nvPr>
            <p:ph idx="5" type="subTitle"/>
          </p:nvPr>
        </p:nvSpPr>
        <p:spPr>
          <a:xfrm flipH="1">
            <a:off x="4882125" y="1544100"/>
            <a:ext cx="1514700" cy="8232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b="1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173" name="Google Shape;173;p15"/>
          <p:cNvSpPr txBox="1"/>
          <p:nvPr>
            <p:ph idx="6" type="subTitle"/>
          </p:nvPr>
        </p:nvSpPr>
        <p:spPr>
          <a:xfrm>
            <a:off x="4882322" y="2415113"/>
            <a:ext cx="1514400" cy="8946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74" name="Google Shape;174;p15"/>
          <p:cNvSpPr/>
          <p:nvPr/>
        </p:nvSpPr>
        <p:spPr>
          <a:xfrm flipH="1">
            <a:off x="3289156" y="4481509"/>
            <a:ext cx="1729539" cy="652520"/>
          </a:xfrm>
          <a:custGeom>
            <a:rect b="b" l="l" r="r" t="t"/>
            <a:pathLst>
              <a:path extrusionOk="0" h="2664" w="7061">
                <a:moveTo>
                  <a:pt x="3349" y="1"/>
                </a:moveTo>
                <a:cubicBezTo>
                  <a:pt x="3178" y="1"/>
                  <a:pt x="3002" y="22"/>
                  <a:pt x="2821" y="69"/>
                </a:cubicBezTo>
                <a:cubicBezTo>
                  <a:pt x="1539" y="399"/>
                  <a:pt x="1197" y="1980"/>
                  <a:pt x="1" y="2664"/>
                </a:cubicBezTo>
                <a:lnTo>
                  <a:pt x="7060" y="2664"/>
                </a:lnTo>
                <a:cubicBezTo>
                  <a:pt x="6171" y="1958"/>
                  <a:pt x="4984" y="1"/>
                  <a:pt x="3349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28588" rotWithShape="0" algn="bl" dir="240000" dist="11430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" name="Google Shape;175;p15"/>
          <p:cNvSpPr/>
          <p:nvPr/>
        </p:nvSpPr>
        <p:spPr>
          <a:xfrm flipH="1">
            <a:off x="0" y="3283797"/>
            <a:ext cx="2705390" cy="1857870"/>
          </a:xfrm>
          <a:custGeom>
            <a:rect b="b" l="l" r="r" t="t"/>
            <a:pathLst>
              <a:path extrusionOk="0" h="7585" w="11045">
                <a:moveTo>
                  <a:pt x="8458" y="1"/>
                </a:moveTo>
                <a:cubicBezTo>
                  <a:pt x="6822" y="1"/>
                  <a:pt x="5207" y="190"/>
                  <a:pt x="4379" y="824"/>
                </a:cubicBezTo>
                <a:cubicBezTo>
                  <a:pt x="2329" y="2405"/>
                  <a:pt x="3995" y="4252"/>
                  <a:pt x="3899" y="5491"/>
                </a:cubicBezTo>
                <a:cubicBezTo>
                  <a:pt x="3859" y="6074"/>
                  <a:pt x="3660" y="6253"/>
                  <a:pt x="3384" y="6253"/>
                </a:cubicBezTo>
                <a:cubicBezTo>
                  <a:pt x="3144" y="6253"/>
                  <a:pt x="2845" y="6118"/>
                  <a:pt x="2542" y="5994"/>
                </a:cubicBezTo>
                <a:cubicBezTo>
                  <a:pt x="2208" y="5856"/>
                  <a:pt x="1901" y="5745"/>
                  <a:pt x="1662" y="5745"/>
                </a:cubicBezTo>
                <a:cubicBezTo>
                  <a:pt x="1642" y="5745"/>
                  <a:pt x="1622" y="5746"/>
                  <a:pt x="1602" y="5748"/>
                </a:cubicBezTo>
                <a:cubicBezTo>
                  <a:pt x="385" y="5833"/>
                  <a:pt x="748" y="6848"/>
                  <a:pt x="0" y="7585"/>
                </a:cubicBezTo>
                <a:lnTo>
                  <a:pt x="2553" y="7585"/>
                </a:lnTo>
                <a:cubicBezTo>
                  <a:pt x="2773" y="6492"/>
                  <a:pt x="3631" y="6085"/>
                  <a:pt x="4717" y="6085"/>
                </a:cubicBezTo>
                <a:cubicBezTo>
                  <a:pt x="5638" y="6085"/>
                  <a:pt x="6723" y="6378"/>
                  <a:pt x="7723" y="6794"/>
                </a:cubicBezTo>
                <a:cubicBezTo>
                  <a:pt x="8150" y="6972"/>
                  <a:pt x="8575" y="7068"/>
                  <a:pt x="8966" y="7068"/>
                </a:cubicBezTo>
                <a:cubicBezTo>
                  <a:pt x="10149" y="7068"/>
                  <a:pt x="11031" y="6197"/>
                  <a:pt x="10799" y="4103"/>
                </a:cubicBezTo>
                <a:cubicBezTo>
                  <a:pt x="10735" y="3494"/>
                  <a:pt x="10842" y="3077"/>
                  <a:pt x="11044" y="2768"/>
                </a:cubicBezTo>
                <a:lnTo>
                  <a:pt x="11044" y="130"/>
                </a:lnTo>
                <a:cubicBezTo>
                  <a:pt x="10260" y="58"/>
                  <a:pt x="9356" y="1"/>
                  <a:pt x="8458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28588" rotWithShape="0" algn="bl" dir="240000" dist="11430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" name="Google Shape;176;p15"/>
          <p:cNvSpPr/>
          <p:nvPr/>
        </p:nvSpPr>
        <p:spPr>
          <a:xfrm flipH="1">
            <a:off x="6" y="3961791"/>
            <a:ext cx="2080052" cy="1179876"/>
          </a:xfrm>
          <a:custGeom>
            <a:rect b="b" l="l" r="r" t="t"/>
            <a:pathLst>
              <a:path extrusionOk="0" h="4817" w="8492">
                <a:moveTo>
                  <a:pt x="8491" y="0"/>
                </a:moveTo>
                <a:cubicBezTo>
                  <a:pt x="8289" y="309"/>
                  <a:pt x="8182" y="726"/>
                  <a:pt x="8246" y="1335"/>
                </a:cubicBezTo>
                <a:cubicBezTo>
                  <a:pt x="8478" y="3429"/>
                  <a:pt x="7596" y="4300"/>
                  <a:pt x="6413" y="4300"/>
                </a:cubicBezTo>
                <a:cubicBezTo>
                  <a:pt x="6022" y="4300"/>
                  <a:pt x="5597" y="4204"/>
                  <a:pt x="5170" y="4026"/>
                </a:cubicBezTo>
                <a:cubicBezTo>
                  <a:pt x="4170" y="3610"/>
                  <a:pt x="3085" y="3317"/>
                  <a:pt x="2164" y="3317"/>
                </a:cubicBezTo>
                <a:cubicBezTo>
                  <a:pt x="1078" y="3317"/>
                  <a:pt x="220" y="3724"/>
                  <a:pt x="0" y="4817"/>
                </a:cubicBezTo>
                <a:lnTo>
                  <a:pt x="8491" y="4817"/>
                </a:lnTo>
                <a:lnTo>
                  <a:pt x="8491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28588" rotWithShape="0" algn="bl" dir="1032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" name="Google Shape;177;p15"/>
          <p:cNvSpPr/>
          <p:nvPr/>
        </p:nvSpPr>
        <p:spPr>
          <a:xfrm flipH="1">
            <a:off x="5" y="-1825"/>
            <a:ext cx="2174355" cy="1494134"/>
          </a:xfrm>
          <a:custGeom>
            <a:rect b="b" l="l" r="r" t="t"/>
            <a:pathLst>
              <a:path extrusionOk="0" h="6100" w="8877">
                <a:moveTo>
                  <a:pt x="1" y="0"/>
                </a:moveTo>
                <a:cubicBezTo>
                  <a:pt x="75" y="1410"/>
                  <a:pt x="471" y="2969"/>
                  <a:pt x="1613" y="4102"/>
                </a:cubicBezTo>
                <a:cubicBezTo>
                  <a:pt x="2744" y="5232"/>
                  <a:pt x="4189" y="5276"/>
                  <a:pt x="5547" y="5276"/>
                </a:cubicBezTo>
                <a:cubicBezTo>
                  <a:pt x="5661" y="5276"/>
                  <a:pt x="5775" y="5276"/>
                  <a:pt x="5887" y="5276"/>
                </a:cubicBezTo>
                <a:cubicBezTo>
                  <a:pt x="6942" y="5276"/>
                  <a:pt x="7921" y="5303"/>
                  <a:pt x="8631" y="5864"/>
                </a:cubicBezTo>
                <a:cubicBezTo>
                  <a:pt x="8727" y="5939"/>
                  <a:pt x="8802" y="6014"/>
                  <a:pt x="8876" y="6099"/>
                </a:cubicBezTo>
                <a:lnTo>
                  <a:pt x="8876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28588" rotWithShape="0" algn="bl" dir="126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" name="Google Shape;178;p15"/>
          <p:cNvSpPr/>
          <p:nvPr/>
        </p:nvSpPr>
        <p:spPr>
          <a:xfrm flipH="1">
            <a:off x="10" y="1272352"/>
            <a:ext cx="1585758" cy="3124945"/>
          </a:xfrm>
          <a:custGeom>
            <a:rect b="b" l="l" r="r" t="t"/>
            <a:pathLst>
              <a:path extrusionOk="0" h="12758" w="6474">
                <a:moveTo>
                  <a:pt x="6473" y="0"/>
                </a:moveTo>
                <a:cubicBezTo>
                  <a:pt x="5032" y="523"/>
                  <a:pt x="3664" y="1378"/>
                  <a:pt x="3418" y="2766"/>
                </a:cubicBezTo>
                <a:cubicBezTo>
                  <a:pt x="2991" y="5127"/>
                  <a:pt x="5576" y="6046"/>
                  <a:pt x="5576" y="6964"/>
                </a:cubicBezTo>
                <a:cubicBezTo>
                  <a:pt x="5576" y="7135"/>
                  <a:pt x="5470" y="7198"/>
                  <a:pt x="5291" y="7198"/>
                </a:cubicBezTo>
                <a:cubicBezTo>
                  <a:pt x="4801" y="7198"/>
                  <a:pt x="3760" y="6733"/>
                  <a:pt x="2796" y="6733"/>
                </a:cubicBezTo>
                <a:cubicBezTo>
                  <a:pt x="2197" y="6733"/>
                  <a:pt x="1627" y="6913"/>
                  <a:pt x="1239" y="7498"/>
                </a:cubicBezTo>
                <a:cubicBezTo>
                  <a:pt x="1" y="9367"/>
                  <a:pt x="1891" y="12604"/>
                  <a:pt x="3717" y="12753"/>
                </a:cubicBezTo>
                <a:cubicBezTo>
                  <a:pt x="3761" y="12756"/>
                  <a:pt x="3805" y="12758"/>
                  <a:pt x="3851" y="12758"/>
                </a:cubicBezTo>
                <a:cubicBezTo>
                  <a:pt x="4559" y="12758"/>
                  <a:pt x="5530" y="12381"/>
                  <a:pt x="6473" y="11909"/>
                </a:cubicBezTo>
                <a:lnTo>
                  <a:pt x="6473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28588" rotWithShape="0" algn="bl" dir="126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" name="Google Shape;179;p15"/>
          <p:cNvSpPr txBox="1"/>
          <p:nvPr>
            <p:ph type="ctrTitle"/>
          </p:nvPr>
        </p:nvSpPr>
        <p:spPr>
          <a:xfrm flipH="1">
            <a:off x="5976938" y="827965"/>
            <a:ext cx="2308500" cy="348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b="0" sz="1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100"/>
              <a:buFont typeface="Squada One"/>
              <a:buNone/>
              <a:defRPr>
                <a:latin typeface="Squada One"/>
                <a:ea typeface="Squada One"/>
                <a:cs typeface="Squada One"/>
                <a:sym typeface="Squada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100"/>
              <a:buFont typeface="Squada One"/>
              <a:buNone/>
              <a:defRPr>
                <a:latin typeface="Squada One"/>
                <a:ea typeface="Squada One"/>
                <a:cs typeface="Squada One"/>
                <a:sym typeface="Squada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100"/>
              <a:buFont typeface="Squada One"/>
              <a:buNone/>
              <a:defRPr>
                <a:latin typeface="Squada One"/>
                <a:ea typeface="Squada One"/>
                <a:cs typeface="Squada One"/>
                <a:sym typeface="Squada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100"/>
              <a:buFont typeface="Squada One"/>
              <a:buNone/>
              <a:defRPr>
                <a:latin typeface="Squada One"/>
                <a:ea typeface="Squada One"/>
                <a:cs typeface="Squada One"/>
                <a:sym typeface="Squada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100"/>
              <a:buFont typeface="Squada One"/>
              <a:buNone/>
              <a:defRPr>
                <a:latin typeface="Squada One"/>
                <a:ea typeface="Squada One"/>
                <a:cs typeface="Squada One"/>
                <a:sym typeface="Squada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100"/>
              <a:buFont typeface="Squada One"/>
              <a:buNone/>
              <a:defRPr>
                <a:latin typeface="Squada One"/>
                <a:ea typeface="Squada One"/>
                <a:cs typeface="Squada One"/>
                <a:sym typeface="Squada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100"/>
              <a:buFont typeface="Squada One"/>
              <a:buNone/>
              <a:defRPr>
                <a:latin typeface="Squada One"/>
                <a:ea typeface="Squada One"/>
                <a:cs typeface="Squada One"/>
                <a:sym typeface="Squada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100"/>
              <a:buFont typeface="Squada One"/>
              <a:buNone/>
              <a:defRPr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IMAGINE + TITLE + SUBTITLE">
  <p:cSld name="2_Diapositiva de título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180" name="Shape 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" name="Google Shape;181;p16"/>
          <p:cNvSpPr/>
          <p:nvPr>
            <p:ph idx="2" type="pic"/>
          </p:nvPr>
        </p:nvSpPr>
        <p:spPr>
          <a:xfrm>
            <a:off x="0" y="0"/>
            <a:ext cx="4572000" cy="51435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>
            <a:lvl1pPr lvl="0" marR="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b="0" i="0" sz="2400" u="none" cap="none" strike="noStrike">
                <a:solidFill>
                  <a:schemeClr val="dk1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Arial"/>
              <a:buNone/>
              <a:defRPr b="0" i="0" sz="2100" u="none" cap="none" strike="noStrike">
                <a:solidFill>
                  <a:schemeClr val="dk1"/>
                </a:solidFill>
                <a:latin typeface="Roboto Light"/>
                <a:ea typeface="Roboto Light"/>
                <a:cs typeface="Roboto Light"/>
                <a:sym typeface="Roboto Light"/>
              </a:defRPr>
            </a:lvl2pPr>
            <a:lvl3pPr lvl="2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  <a:defRPr b="0" i="0" sz="1800" u="none" cap="none" strike="noStrike">
                <a:solidFill>
                  <a:schemeClr val="dk1"/>
                </a:solidFill>
                <a:latin typeface="Roboto Light"/>
                <a:ea typeface="Roboto Light"/>
                <a:cs typeface="Roboto Light"/>
                <a:sym typeface="Roboto Light"/>
              </a:defRPr>
            </a:lvl3pPr>
            <a:lvl4pPr lvl="3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rial"/>
              <a:buNone/>
              <a:defRPr b="0" i="0" sz="1500" u="none" cap="none" strike="noStrike">
                <a:solidFill>
                  <a:schemeClr val="dk1"/>
                </a:solidFill>
                <a:latin typeface="Roboto Light"/>
                <a:ea typeface="Roboto Light"/>
                <a:cs typeface="Roboto Light"/>
                <a:sym typeface="Roboto Light"/>
              </a:defRPr>
            </a:lvl4pPr>
            <a:lvl5pPr lvl="4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rial"/>
              <a:buNone/>
              <a:defRPr b="0" i="0" sz="1500" u="none" cap="none" strike="noStrike">
                <a:solidFill>
                  <a:schemeClr val="dk1"/>
                </a:solidFill>
                <a:latin typeface="Roboto Light"/>
                <a:ea typeface="Roboto Light"/>
                <a:cs typeface="Roboto Light"/>
                <a:sym typeface="Roboto Light"/>
              </a:defRPr>
            </a:lvl5pPr>
            <a:lvl6pPr lvl="5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rial"/>
              <a:buNone/>
              <a:defRPr b="0" i="0" sz="15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rial"/>
              <a:buNone/>
              <a:defRPr b="0" i="0" sz="15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rial"/>
              <a:buNone/>
              <a:defRPr b="0" i="0" sz="15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rial"/>
              <a:buNone/>
              <a:defRPr b="0" i="0" sz="15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182" name="Google Shape;182;p16"/>
          <p:cNvSpPr txBox="1"/>
          <p:nvPr>
            <p:ph type="ctrTitle"/>
          </p:nvPr>
        </p:nvSpPr>
        <p:spPr>
          <a:xfrm>
            <a:off x="4190296" y="1801293"/>
            <a:ext cx="2966700" cy="1241700"/>
          </a:xfrm>
          <a:prstGeom prst="rect">
            <a:avLst/>
          </a:prstGeom>
          <a:noFill/>
          <a:ln>
            <a:noFill/>
          </a:ln>
        </p:spPr>
        <p:txBody>
          <a:bodyPr anchorCtr="0" anchor="b" bIns="34275" lIns="68575" spcFirstLastPara="1" rIns="68575" wrap="square" tIns="34275">
            <a:noAutofit/>
          </a:bodyPr>
          <a:lstStyle>
            <a:lvl1pPr lv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b="0" sz="2100">
                <a:solidFill>
                  <a:srgbClr val="FFFFFF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b="1">
                <a:solidFill>
                  <a:srgbClr val="FFFFFF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b="1">
                <a:solidFill>
                  <a:srgbClr val="FFFFFF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b="1">
                <a:solidFill>
                  <a:srgbClr val="FFFFFF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b="1">
                <a:solidFill>
                  <a:srgbClr val="FFFFFF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b="1">
                <a:solidFill>
                  <a:srgbClr val="FFFFFF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b="1">
                <a:solidFill>
                  <a:srgbClr val="FFFFFF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b="1">
                <a:solidFill>
                  <a:srgbClr val="FFFFFF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b="1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83" name="Google Shape;183;p16"/>
          <p:cNvSpPr txBox="1"/>
          <p:nvPr>
            <p:ph idx="1" type="subTitle"/>
          </p:nvPr>
        </p:nvSpPr>
        <p:spPr>
          <a:xfrm>
            <a:off x="4769001" y="3394960"/>
            <a:ext cx="2388000" cy="10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>
            <a:lvl1pPr lvl="0" algn="r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500"/>
              <a:buNone/>
              <a:defRPr sz="1500">
                <a:solidFill>
                  <a:srgbClr val="FFFFFF"/>
                </a:solidFill>
              </a:defRPr>
            </a:lvl2pPr>
            <a:lvl3pPr lvl="2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3pPr>
            <a:lvl4pPr lvl="3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84" name="Google Shape;184;p16"/>
          <p:cNvSpPr txBox="1"/>
          <p:nvPr/>
        </p:nvSpPr>
        <p:spPr>
          <a:xfrm>
            <a:off x="6772942" y="4670822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b="0" i="0" lang="es-ES" sz="800" u="none" cap="none" strike="noStrike">
                <a:solidFill>
                  <a:srgbClr val="FFFFFF"/>
                </a:solidFill>
                <a:latin typeface="Nunito Sans SemiBold"/>
                <a:ea typeface="Nunito Sans SemiBold"/>
                <a:cs typeface="Nunito Sans SemiBold"/>
                <a:sym typeface="Nunito Sans SemiBold"/>
              </a:rPr>
              <a:t>‹#›</a:t>
            </a:fld>
            <a:endParaRPr b="0" i="0" sz="800" u="none" cap="none" strike="noStrike">
              <a:solidFill>
                <a:srgbClr val="FFFFFF"/>
              </a:solidFill>
              <a:latin typeface="Nunito Sans SemiBold"/>
              <a:ea typeface="Nunito Sans SemiBold"/>
              <a:cs typeface="Nunito Sans SemiBold"/>
              <a:sym typeface="Nunito Sans SemiBold"/>
            </a:endParaRPr>
          </a:p>
        </p:txBody>
      </p:sp>
      <p:sp>
        <p:nvSpPr>
          <p:cNvPr id="185" name="Google Shape;185;p16"/>
          <p:cNvSpPr/>
          <p:nvPr/>
        </p:nvSpPr>
        <p:spPr>
          <a:xfrm>
            <a:off x="6804150" y="3444550"/>
            <a:ext cx="2335700" cy="1698947"/>
          </a:xfrm>
          <a:custGeom>
            <a:rect b="b" l="l" r="r" t="t"/>
            <a:pathLst>
              <a:path extrusionOk="0" h="9021" w="12402">
                <a:moveTo>
                  <a:pt x="8861" y="0"/>
                </a:moveTo>
                <a:cubicBezTo>
                  <a:pt x="7876" y="0"/>
                  <a:pt x="6959" y="246"/>
                  <a:pt x="6345" y="946"/>
                </a:cubicBezTo>
                <a:cubicBezTo>
                  <a:pt x="4765" y="2751"/>
                  <a:pt x="6495" y="4876"/>
                  <a:pt x="6015" y="5667"/>
                </a:cubicBezTo>
                <a:cubicBezTo>
                  <a:pt x="5966" y="5747"/>
                  <a:pt x="5907" y="5783"/>
                  <a:pt x="5838" y="5783"/>
                </a:cubicBezTo>
                <a:cubicBezTo>
                  <a:pt x="5310" y="5783"/>
                  <a:pt x="4210" y="3706"/>
                  <a:pt x="2742" y="3706"/>
                </a:cubicBezTo>
                <a:cubicBezTo>
                  <a:pt x="2513" y="3706"/>
                  <a:pt x="2276" y="3756"/>
                  <a:pt x="2030" y="3872"/>
                </a:cubicBezTo>
                <a:cubicBezTo>
                  <a:pt x="290" y="4694"/>
                  <a:pt x="1" y="7536"/>
                  <a:pt x="877" y="9021"/>
                </a:cubicBezTo>
                <a:lnTo>
                  <a:pt x="9699" y="9021"/>
                </a:lnTo>
                <a:lnTo>
                  <a:pt x="12402" y="7172"/>
                </a:lnTo>
                <a:lnTo>
                  <a:pt x="12402" y="743"/>
                </a:lnTo>
                <a:cubicBezTo>
                  <a:pt x="11419" y="382"/>
                  <a:pt x="10087" y="0"/>
                  <a:pt x="8861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10140000" dist="11430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" name="Google Shape;186;p16"/>
          <p:cNvSpPr/>
          <p:nvPr/>
        </p:nvSpPr>
        <p:spPr>
          <a:xfrm>
            <a:off x="8182185" y="1291906"/>
            <a:ext cx="957671" cy="3049103"/>
          </a:xfrm>
          <a:custGeom>
            <a:rect b="b" l="l" r="r" t="t"/>
            <a:pathLst>
              <a:path extrusionOk="0" h="16190" w="5085">
                <a:moveTo>
                  <a:pt x="4947" y="1"/>
                </a:moveTo>
                <a:cubicBezTo>
                  <a:pt x="3385" y="1"/>
                  <a:pt x="3531" y="2861"/>
                  <a:pt x="2980" y="4451"/>
                </a:cubicBezTo>
                <a:cubicBezTo>
                  <a:pt x="2201" y="6683"/>
                  <a:pt x="289" y="6405"/>
                  <a:pt x="139" y="7505"/>
                </a:cubicBezTo>
                <a:cubicBezTo>
                  <a:pt x="1" y="8541"/>
                  <a:pt x="1399" y="8424"/>
                  <a:pt x="1646" y="9481"/>
                </a:cubicBezTo>
                <a:cubicBezTo>
                  <a:pt x="1976" y="10891"/>
                  <a:pt x="225" y="11404"/>
                  <a:pt x="919" y="14021"/>
                </a:cubicBezTo>
                <a:cubicBezTo>
                  <a:pt x="1430" y="15932"/>
                  <a:pt x="3731" y="16190"/>
                  <a:pt x="4930" y="16190"/>
                </a:cubicBezTo>
                <a:cubicBezTo>
                  <a:pt x="4984" y="16190"/>
                  <a:pt x="5036" y="16189"/>
                  <a:pt x="5085" y="16189"/>
                </a:cubicBezTo>
                <a:lnTo>
                  <a:pt x="5085" y="8"/>
                </a:lnTo>
                <a:cubicBezTo>
                  <a:pt x="5037" y="3"/>
                  <a:pt x="4992" y="1"/>
                  <a:pt x="4947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6780000" dist="1714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" name="Google Shape;187;p16"/>
          <p:cNvSpPr/>
          <p:nvPr/>
        </p:nvSpPr>
        <p:spPr>
          <a:xfrm>
            <a:off x="7417929" y="3930261"/>
            <a:ext cx="1726067" cy="1213238"/>
          </a:xfrm>
          <a:custGeom>
            <a:rect b="b" l="l" r="r" t="t"/>
            <a:pathLst>
              <a:path extrusionOk="0" h="6442" w="9165">
                <a:moveTo>
                  <a:pt x="6969" y="1"/>
                </a:moveTo>
                <a:cubicBezTo>
                  <a:pt x="6062" y="1"/>
                  <a:pt x="5147" y="144"/>
                  <a:pt x="4475" y="589"/>
                </a:cubicBezTo>
                <a:cubicBezTo>
                  <a:pt x="2531" y="1870"/>
                  <a:pt x="3909" y="3622"/>
                  <a:pt x="3749" y="4722"/>
                </a:cubicBezTo>
                <a:cubicBezTo>
                  <a:pt x="3673" y="5214"/>
                  <a:pt x="3499" y="5372"/>
                  <a:pt x="3271" y="5372"/>
                </a:cubicBezTo>
                <a:cubicBezTo>
                  <a:pt x="3050" y="5372"/>
                  <a:pt x="2779" y="5222"/>
                  <a:pt x="2499" y="5085"/>
                </a:cubicBezTo>
                <a:cubicBezTo>
                  <a:pt x="2179" y="4935"/>
                  <a:pt x="1890" y="4807"/>
                  <a:pt x="1676" y="4807"/>
                </a:cubicBezTo>
                <a:cubicBezTo>
                  <a:pt x="523" y="4818"/>
                  <a:pt x="865" y="5844"/>
                  <a:pt x="0" y="6442"/>
                </a:cubicBezTo>
                <a:lnTo>
                  <a:pt x="9164" y="6442"/>
                </a:lnTo>
                <a:lnTo>
                  <a:pt x="9164" y="225"/>
                </a:lnTo>
                <a:cubicBezTo>
                  <a:pt x="8551" y="111"/>
                  <a:pt x="7763" y="1"/>
                  <a:pt x="6969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10140000" dist="11430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" name="Google Shape;188;p16"/>
          <p:cNvSpPr/>
          <p:nvPr/>
        </p:nvSpPr>
        <p:spPr>
          <a:xfrm>
            <a:off x="4678424" y="4546187"/>
            <a:ext cx="2633077" cy="523188"/>
          </a:xfrm>
          <a:custGeom>
            <a:rect b="b" l="l" r="r" t="t"/>
            <a:pathLst>
              <a:path extrusionOk="0" h="2778" w="13981">
                <a:moveTo>
                  <a:pt x="10490" y="1"/>
                </a:moveTo>
                <a:cubicBezTo>
                  <a:pt x="10379" y="1"/>
                  <a:pt x="10264" y="11"/>
                  <a:pt x="10147" y="32"/>
                </a:cubicBezTo>
                <a:cubicBezTo>
                  <a:pt x="8636" y="312"/>
                  <a:pt x="8469" y="2288"/>
                  <a:pt x="6274" y="2288"/>
                </a:cubicBezTo>
                <a:cubicBezTo>
                  <a:pt x="6032" y="2288"/>
                  <a:pt x="5765" y="2264"/>
                  <a:pt x="5469" y="2211"/>
                </a:cubicBezTo>
                <a:cubicBezTo>
                  <a:pt x="4760" y="2083"/>
                  <a:pt x="4104" y="2026"/>
                  <a:pt x="3496" y="2026"/>
                </a:cubicBezTo>
                <a:cubicBezTo>
                  <a:pt x="2079" y="2026"/>
                  <a:pt x="927" y="2336"/>
                  <a:pt x="0" y="2778"/>
                </a:cubicBezTo>
                <a:lnTo>
                  <a:pt x="13981" y="2778"/>
                </a:lnTo>
                <a:cubicBezTo>
                  <a:pt x="13179" y="2286"/>
                  <a:pt x="12171" y="1"/>
                  <a:pt x="10490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11460000" dist="1333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" name="Google Shape;189;p16"/>
          <p:cNvSpPr/>
          <p:nvPr/>
        </p:nvSpPr>
        <p:spPr>
          <a:xfrm>
            <a:off x="0" y="2124503"/>
            <a:ext cx="643947" cy="2409965"/>
          </a:xfrm>
          <a:custGeom>
            <a:rect b="b" l="l" r="r" t="t"/>
            <a:pathLst>
              <a:path extrusionOk="0" h="9839" w="2629">
                <a:moveTo>
                  <a:pt x="1" y="1"/>
                </a:moveTo>
                <a:lnTo>
                  <a:pt x="1" y="9838"/>
                </a:lnTo>
                <a:cubicBezTo>
                  <a:pt x="2575" y="7531"/>
                  <a:pt x="2628" y="5640"/>
                  <a:pt x="289" y="589"/>
                </a:cubicBezTo>
                <a:cubicBezTo>
                  <a:pt x="204" y="385"/>
                  <a:pt x="97" y="193"/>
                  <a:pt x="1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16260000" dist="2476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" name="Google Shape;190;p16"/>
          <p:cNvSpPr/>
          <p:nvPr/>
        </p:nvSpPr>
        <p:spPr>
          <a:xfrm>
            <a:off x="0" y="3075"/>
            <a:ext cx="1944089" cy="1397138"/>
          </a:xfrm>
          <a:custGeom>
            <a:rect b="b" l="l" r="r" t="t"/>
            <a:pathLst>
              <a:path extrusionOk="0" h="5704" w="7937">
                <a:moveTo>
                  <a:pt x="1" y="0"/>
                </a:moveTo>
                <a:lnTo>
                  <a:pt x="1" y="5704"/>
                </a:lnTo>
                <a:cubicBezTo>
                  <a:pt x="214" y="5533"/>
                  <a:pt x="482" y="5362"/>
                  <a:pt x="823" y="5191"/>
                </a:cubicBezTo>
                <a:cubicBezTo>
                  <a:pt x="3312" y="3898"/>
                  <a:pt x="620" y="1677"/>
                  <a:pt x="2062" y="620"/>
                </a:cubicBezTo>
                <a:cubicBezTo>
                  <a:pt x="2291" y="452"/>
                  <a:pt x="2522" y="383"/>
                  <a:pt x="2754" y="383"/>
                </a:cubicBezTo>
                <a:cubicBezTo>
                  <a:pt x="3797" y="383"/>
                  <a:pt x="4869" y="1766"/>
                  <a:pt x="5903" y="1766"/>
                </a:cubicBezTo>
                <a:cubicBezTo>
                  <a:pt x="6091" y="1766"/>
                  <a:pt x="6278" y="1720"/>
                  <a:pt x="6463" y="1613"/>
                </a:cubicBezTo>
                <a:cubicBezTo>
                  <a:pt x="7040" y="1282"/>
                  <a:pt x="7488" y="620"/>
                  <a:pt x="7937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1440000" dist="7620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" name="Google Shape;191;p16"/>
          <p:cNvSpPr/>
          <p:nvPr/>
        </p:nvSpPr>
        <p:spPr>
          <a:xfrm>
            <a:off x="4926743" y="0"/>
            <a:ext cx="2319503" cy="682705"/>
          </a:xfrm>
          <a:custGeom>
            <a:rect b="b" l="l" r="r" t="t"/>
            <a:pathLst>
              <a:path extrusionOk="0" h="3625" w="12316">
                <a:moveTo>
                  <a:pt x="1" y="0"/>
                </a:moveTo>
                <a:cubicBezTo>
                  <a:pt x="972" y="1325"/>
                  <a:pt x="1784" y="3162"/>
                  <a:pt x="3803" y="3556"/>
                </a:cubicBezTo>
                <a:cubicBezTo>
                  <a:pt x="4037" y="3602"/>
                  <a:pt x="4281" y="3624"/>
                  <a:pt x="4533" y="3624"/>
                </a:cubicBezTo>
                <a:cubicBezTo>
                  <a:pt x="7086" y="3624"/>
                  <a:pt x="10439" y="1409"/>
                  <a:pt x="12315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1440000" dist="12382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" name="Google Shape;192;p16"/>
          <p:cNvSpPr/>
          <p:nvPr/>
        </p:nvSpPr>
        <p:spPr>
          <a:xfrm>
            <a:off x="5913146" y="0"/>
            <a:ext cx="3226701" cy="1925135"/>
          </a:xfrm>
          <a:custGeom>
            <a:rect b="b" l="l" r="r" t="t"/>
            <a:pathLst>
              <a:path extrusionOk="0" h="10222" w="17133">
                <a:moveTo>
                  <a:pt x="1" y="0"/>
                </a:moveTo>
                <a:cubicBezTo>
                  <a:pt x="1570" y="662"/>
                  <a:pt x="3419" y="1313"/>
                  <a:pt x="4529" y="1313"/>
                </a:cubicBezTo>
                <a:cubicBezTo>
                  <a:pt x="6373" y="1313"/>
                  <a:pt x="7673" y="389"/>
                  <a:pt x="8664" y="389"/>
                </a:cubicBezTo>
                <a:cubicBezTo>
                  <a:pt x="8844" y="389"/>
                  <a:pt x="9014" y="419"/>
                  <a:pt x="9175" y="491"/>
                </a:cubicBezTo>
                <a:cubicBezTo>
                  <a:pt x="9699" y="726"/>
                  <a:pt x="9773" y="1292"/>
                  <a:pt x="9272" y="3204"/>
                </a:cubicBezTo>
                <a:cubicBezTo>
                  <a:pt x="9120" y="3797"/>
                  <a:pt x="9438" y="3990"/>
                  <a:pt x="9926" y="3990"/>
                </a:cubicBezTo>
                <a:cubicBezTo>
                  <a:pt x="10748" y="3990"/>
                  <a:pt x="12054" y="3444"/>
                  <a:pt x="12422" y="3343"/>
                </a:cubicBezTo>
                <a:cubicBezTo>
                  <a:pt x="12696" y="3268"/>
                  <a:pt x="13011" y="3218"/>
                  <a:pt x="13322" y="3218"/>
                </a:cubicBezTo>
                <a:cubicBezTo>
                  <a:pt x="13811" y="3218"/>
                  <a:pt x="14288" y="3343"/>
                  <a:pt x="14569" y="3696"/>
                </a:cubicBezTo>
                <a:cubicBezTo>
                  <a:pt x="15626" y="5041"/>
                  <a:pt x="15488" y="6815"/>
                  <a:pt x="15744" y="8064"/>
                </a:cubicBezTo>
                <a:cubicBezTo>
                  <a:pt x="16011" y="9324"/>
                  <a:pt x="16513" y="9976"/>
                  <a:pt x="17133" y="10221"/>
                </a:cubicBezTo>
                <a:lnTo>
                  <a:pt x="17133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1440000" dist="12382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1">
  <p:cSld name="3_Diapositiva de título_1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193" name="Shape 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" name="Google Shape;194;p17"/>
          <p:cNvSpPr/>
          <p:nvPr/>
        </p:nvSpPr>
        <p:spPr>
          <a:xfrm>
            <a:off x="0" y="3475"/>
            <a:ext cx="9144000" cy="5136600"/>
          </a:xfrm>
          <a:prstGeom prst="rect">
            <a:avLst/>
          </a:prstGeom>
          <a:solidFill>
            <a:srgbClr val="FFFFFF">
              <a:alpha val="314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" name="Google Shape;195;p17"/>
          <p:cNvSpPr txBox="1"/>
          <p:nvPr>
            <p:ph type="ctrTitle"/>
          </p:nvPr>
        </p:nvSpPr>
        <p:spPr>
          <a:xfrm>
            <a:off x="1079400" y="1222075"/>
            <a:ext cx="3287100" cy="2699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b="0" sz="4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4800"/>
              <a:buNone/>
              <a:defRPr sz="4800">
                <a:solidFill>
                  <a:srgbClr val="D9D9D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4800"/>
              <a:buNone/>
              <a:defRPr sz="4800">
                <a:solidFill>
                  <a:srgbClr val="D9D9D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4800"/>
              <a:buNone/>
              <a:defRPr sz="4800">
                <a:solidFill>
                  <a:srgbClr val="D9D9D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4800"/>
              <a:buNone/>
              <a:defRPr sz="4800">
                <a:solidFill>
                  <a:srgbClr val="D9D9D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4800"/>
              <a:buNone/>
              <a:defRPr sz="4800">
                <a:solidFill>
                  <a:srgbClr val="D9D9D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4800"/>
              <a:buNone/>
              <a:defRPr sz="4800">
                <a:solidFill>
                  <a:srgbClr val="D9D9D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4800"/>
              <a:buNone/>
              <a:defRPr sz="4800">
                <a:solidFill>
                  <a:srgbClr val="D9D9D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4800"/>
              <a:buNone/>
              <a:defRPr sz="4800">
                <a:solidFill>
                  <a:srgbClr val="D9D9D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UBTITLE">
  <p:cSld name="4_Diapositiva de título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196" name="Shape 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" name="Google Shape;197;p18"/>
          <p:cNvSpPr/>
          <p:nvPr/>
        </p:nvSpPr>
        <p:spPr>
          <a:xfrm flipH="1">
            <a:off x="1028325" y="399713"/>
            <a:ext cx="7083900" cy="4344000"/>
          </a:xfrm>
          <a:prstGeom prst="rect">
            <a:avLst/>
          </a:prstGeom>
          <a:noFill/>
          <a:ln cap="flat" cmpd="sng" w="381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4343"/>
              </a:solidFill>
            </a:endParaRPr>
          </a:p>
        </p:txBody>
      </p:sp>
      <p:sp>
        <p:nvSpPr>
          <p:cNvPr id="198" name="Google Shape;198;p18"/>
          <p:cNvSpPr txBox="1"/>
          <p:nvPr>
            <p:ph type="ctrTitle"/>
          </p:nvPr>
        </p:nvSpPr>
        <p:spPr>
          <a:xfrm>
            <a:off x="1709636" y="1515646"/>
            <a:ext cx="5724600" cy="1241700"/>
          </a:xfrm>
          <a:prstGeom prst="rect">
            <a:avLst/>
          </a:prstGeom>
          <a:noFill/>
          <a:ln>
            <a:noFill/>
          </a:ln>
        </p:spPr>
        <p:txBody>
          <a:bodyPr anchorCtr="0" anchor="b" bIns="34275" lIns="68575" spcFirstLastPara="1" rIns="68575" wrap="square" tIns="34275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5000"/>
              <a:buNone/>
              <a:defRPr b="0" sz="5000">
                <a:solidFill>
                  <a:schemeClr val="accent6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99" name="Google Shape;199;p18"/>
          <p:cNvSpPr txBox="1"/>
          <p:nvPr>
            <p:ph idx="1" type="subTitle"/>
          </p:nvPr>
        </p:nvSpPr>
        <p:spPr>
          <a:xfrm>
            <a:off x="3206903" y="3227865"/>
            <a:ext cx="2724600" cy="10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>
            <a:lvl1pPr lvl="0" algn="ctr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accent6"/>
              </a:buClr>
              <a:buSzPts val="1200"/>
              <a:buNone/>
              <a:defRPr sz="1200">
                <a:solidFill>
                  <a:schemeClr val="accent6"/>
                </a:solidFill>
              </a:defRPr>
            </a:lvl1pPr>
            <a:lvl2pPr lvl="1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None/>
              <a:defRPr sz="1500"/>
            </a:lvl2pPr>
            <a:lvl3pPr lvl="2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3pPr>
            <a:lvl4pPr lvl="3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4pPr>
            <a:lvl5pPr lvl="4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5pPr>
            <a:lvl6pPr lvl="5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6pPr>
            <a:lvl7pPr lvl="6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7pPr>
            <a:lvl8pPr lvl="7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8pPr>
            <a:lvl9pPr lvl="8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9pPr>
          </a:lstStyle>
          <a:p/>
        </p:txBody>
      </p:sp>
      <p:cxnSp>
        <p:nvCxnSpPr>
          <p:cNvPr id="200" name="Google Shape;200;p18"/>
          <p:cNvCxnSpPr/>
          <p:nvPr/>
        </p:nvCxnSpPr>
        <p:spPr>
          <a:xfrm rot="10800000">
            <a:off x="2962931" y="2914144"/>
            <a:ext cx="3212400" cy="0"/>
          </a:xfrm>
          <a:prstGeom prst="straightConnector1">
            <a:avLst/>
          </a:prstGeom>
          <a:noFill/>
          <a:ln cap="flat" cmpd="sng" w="38100">
            <a:solidFill>
              <a:schemeClr val="accent6"/>
            </a:solidFill>
            <a:prstDash val="solid"/>
            <a:miter lim="800000"/>
            <a:headEnd len="sm" w="sm" type="none"/>
            <a:tailEnd len="sm" w="sm" type="none"/>
          </a:ln>
        </p:spPr>
      </p:cxnSp>
      <p:sp>
        <p:nvSpPr>
          <p:cNvPr id="201" name="Google Shape;201;p18"/>
          <p:cNvSpPr/>
          <p:nvPr/>
        </p:nvSpPr>
        <p:spPr>
          <a:xfrm>
            <a:off x="4863180" y="3041523"/>
            <a:ext cx="4277414" cy="2101968"/>
          </a:xfrm>
          <a:custGeom>
            <a:rect b="b" l="l" r="r" t="t"/>
            <a:pathLst>
              <a:path extrusionOk="0" h="8582" w="17464">
                <a:moveTo>
                  <a:pt x="16370" y="1"/>
                </a:moveTo>
                <a:cubicBezTo>
                  <a:pt x="15547" y="1"/>
                  <a:pt x="14791" y="341"/>
                  <a:pt x="14270" y="1361"/>
                </a:cubicBezTo>
                <a:cubicBezTo>
                  <a:pt x="13465" y="2920"/>
                  <a:pt x="12816" y="3336"/>
                  <a:pt x="12233" y="3336"/>
                </a:cubicBezTo>
                <a:cubicBezTo>
                  <a:pt x="11826" y="3336"/>
                  <a:pt x="11450" y="3132"/>
                  <a:pt x="11077" y="2974"/>
                </a:cubicBezTo>
                <a:cubicBezTo>
                  <a:pt x="10441" y="2702"/>
                  <a:pt x="8470" y="1319"/>
                  <a:pt x="6737" y="1319"/>
                </a:cubicBezTo>
                <a:cubicBezTo>
                  <a:pt x="6024" y="1319"/>
                  <a:pt x="5351" y="1553"/>
                  <a:pt x="4828" y="2194"/>
                </a:cubicBezTo>
                <a:cubicBezTo>
                  <a:pt x="3349" y="4029"/>
                  <a:pt x="3405" y="4562"/>
                  <a:pt x="3059" y="4562"/>
                </a:cubicBezTo>
                <a:cubicBezTo>
                  <a:pt x="2988" y="4562"/>
                  <a:pt x="2899" y="4539"/>
                  <a:pt x="2777" y="4501"/>
                </a:cubicBezTo>
                <a:cubicBezTo>
                  <a:pt x="2423" y="4385"/>
                  <a:pt x="1922" y="4163"/>
                  <a:pt x="1460" y="4163"/>
                </a:cubicBezTo>
                <a:cubicBezTo>
                  <a:pt x="991" y="4163"/>
                  <a:pt x="563" y="4393"/>
                  <a:pt x="375" y="5196"/>
                </a:cubicBezTo>
                <a:cubicBezTo>
                  <a:pt x="0" y="6787"/>
                  <a:pt x="1870" y="7257"/>
                  <a:pt x="1870" y="7257"/>
                </a:cubicBezTo>
                <a:lnTo>
                  <a:pt x="5822" y="7919"/>
                </a:lnTo>
                <a:lnTo>
                  <a:pt x="10094" y="7257"/>
                </a:lnTo>
                <a:lnTo>
                  <a:pt x="11376" y="8581"/>
                </a:lnTo>
                <a:lnTo>
                  <a:pt x="17464" y="8581"/>
                </a:lnTo>
                <a:lnTo>
                  <a:pt x="17464" y="165"/>
                </a:lnTo>
                <a:cubicBezTo>
                  <a:pt x="17096" y="65"/>
                  <a:pt x="16726" y="1"/>
                  <a:pt x="16370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85738" rotWithShape="0" algn="bl" dir="834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" name="Google Shape;202;p18"/>
          <p:cNvSpPr/>
          <p:nvPr/>
        </p:nvSpPr>
        <p:spPr>
          <a:xfrm>
            <a:off x="5004272" y="0"/>
            <a:ext cx="2307201" cy="716694"/>
          </a:xfrm>
          <a:custGeom>
            <a:rect b="b" l="l" r="r" t="t"/>
            <a:pathLst>
              <a:path extrusionOk="0" h="1072" w="3451">
                <a:moveTo>
                  <a:pt x="128" y="1"/>
                </a:moveTo>
                <a:cubicBezTo>
                  <a:pt x="0" y="300"/>
                  <a:pt x="21" y="599"/>
                  <a:pt x="278" y="877"/>
                </a:cubicBezTo>
                <a:cubicBezTo>
                  <a:pt x="404" y="1013"/>
                  <a:pt x="581" y="1072"/>
                  <a:pt x="797" y="1072"/>
                </a:cubicBezTo>
                <a:cubicBezTo>
                  <a:pt x="1455" y="1072"/>
                  <a:pt x="2468" y="524"/>
                  <a:pt x="3450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71450" rotWithShape="0" algn="bl" dir="810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" name="Google Shape;203;p18"/>
          <p:cNvSpPr/>
          <p:nvPr/>
        </p:nvSpPr>
        <p:spPr>
          <a:xfrm>
            <a:off x="7527484" y="0"/>
            <a:ext cx="1613116" cy="3240912"/>
          </a:xfrm>
          <a:custGeom>
            <a:rect b="b" l="l" r="r" t="t"/>
            <a:pathLst>
              <a:path extrusionOk="0" h="9272" w="4615">
                <a:moveTo>
                  <a:pt x="2372" y="1"/>
                </a:moveTo>
                <a:cubicBezTo>
                  <a:pt x="2105" y="1090"/>
                  <a:pt x="1" y="1902"/>
                  <a:pt x="374" y="3280"/>
                </a:cubicBezTo>
                <a:cubicBezTo>
                  <a:pt x="759" y="4690"/>
                  <a:pt x="2062" y="4209"/>
                  <a:pt x="2916" y="5609"/>
                </a:cubicBezTo>
                <a:cubicBezTo>
                  <a:pt x="3632" y="6794"/>
                  <a:pt x="3248" y="8225"/>
                  <a:pt x="4615" y="9272"/>
                </a:cubicBezTo>
                <a:lnTo>
                  <a:pt x="4615" y="1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71450" rotWithShape="0" algn="bl" dir="810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" name="Google Shape;204;p18"/>
          <p:cNvSpPr/>
          <p:nvPr/>
        </p:nvSpPr>
        <p:spPr>
          <a:xfrm>
            <a:off x="1360333" y="4515993"/>
            <a:ext cx="1365716" cy="627504"/>
          </a:xfrm>
          <a:custGeom>
            <a:rect b="b" l="l" r="r" t="t"/>
            <a:pathLst>
              <a:path extrusionOk="0" h="2562" w="5576">
                <a:moveTo>
                  <a:pt x="3087" y="0"/>
                </a:moveTo>
                <a:cubicBezTo>
                  <a:pt x="2895" y="0"/>
                  <a:pt x="2689" y="46"/>
                  <a:pt x="2467" y="147"/>
                </a:cubicBezTo>
                <a:cubicBezTo>
                  <a:pt x="1399" y="628"/>
                  <a:pt x="791" y="1782"/>
                  <a:pt x="1" y="2561"/>
                </a:cubicBezTo>
                <a:lnTo>
                  <a:pt x="5576" y="2561"/>
                </a:lnTo>
                <a:lnTo>
                  <a:pt x="5565" y="2551"/>
                </a:lnTo>
                <a:cubicBezTo>
                  <a:pt x="4932" y="1706"/>
                  <a:pt x="4266" y="0"/>
                  <a:pt x="3087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71450" rotWithShape="0" algn="bl" dir="1788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" name="Google Shape;205;p18"/>
          <p:cNvSpPr/>
          <p:nvPr/>
        </p:nvSpPr>
        <p:spPr>
          <a:xfrm>
            <a:off x="-11145" y="4049649"/>
            <a:ext cx="703922" cy="1093846"/>
          </a:xfrm>
          <a:custGeom>
            <a:rect b="b" l="l" r="r" t="t"/>
            <a:pathLst>
              <a:path extrusionOk="0" h="4466" w="2874">
                <a:moveTo>
                  <a:pt x="0" y="1"/>
                </a:moveTo>
                <a:lnTo>
                  <a:pt x="0" y="4465"/>
                </a:lnTo>
                <a:lnTo>
                  <a:pt x="2874" y="4465"/>
                </a:lnTo>
                <a:cubicBezTo>
                  <a:pt x="2297" y="3152"/>
                  <a:pt x="1977" y="556"/>
                  <a:pt x="0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714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" name="Google Shape;206;p18"/>
          <p:cNvSpPr/>
          <p:nvPr/>
        </p:nvSpPr>
        <p:spPr>
          <a:xfrm>
            <a:off x="4083572" y="4223548"/>
            <a:ext cx="4136336" cy="919948"/>
          </a:xfrm>
          <a:custGeom>
            <a:rect b="b" l="l" r="r" t="t"/>
            <a:pathLst>
              <a:path extrusionOk="0" h="3756" w="16888">
                <a:moveTo>
                  <a:pt x="7399" y="1"/>
                </a:moveTo>
                <a:cubicBezTo>
                  <a:pt x="5849" y="1"/>
                  <a:pt x="4332" y="422"/>
                  <a:pt x="3013" y="1523"/>
                </a:cubicBezTo>
                <a:cubicBezTo>
                  <a:pt x="1731" y="2591"/>
                  <a:pt x="759" y="3339"/>
                  <a:pt x="1" y="3755"/>
                </a:cubicBezTo>
                <a:lnTo>
                  <a:pt x="16887" y="3755"/>
                </a:lnTo>
                <a:cubicBezTo>
                  <a:pt x="15103" y="2478"/>
                  <a:pt x="11156" y="1"/>
                  <a:pt x="7399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85738" rotWithShape="0" algn="bl" dir="17460000" dist="952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" name="Google Shape;207;p18"/>
          <p:cNvSpPr/>
          <p:nvPr/>
        </p:nvSpPr>
        <p:spPr>
          <a:xfrm>
            <a:off x="-11145" y="1446793"/>
            <a:ext cx="902803" cy="2503649"/>
          </a:xfrm>
          <a:custGeom>
            <a:rect b="b" l="l" r="r" t="t"/>
            <a:pathLst>
              <a:path extrusionOk="0" h="10222" w="3686">
                <a:moveTo>
                  <a:pt x="0" y="1"/>
                </a:moveTo>
                <a:lnTo>
                  <a:pt x="0" y="10222"/>
                </a:lnTo>
                <a:cubicBezTo>
                  <a:pt x="1251" y="9421"/>
                  <a:pt x="3012" y="9955"/>
                  <a:pt x="3237" y="9101"/>
                </a:cubicBezTo>
                <a:cubicBezTo>
                  <a:pt x="3515" y="8086"/>
                  <a:pt x="781" y="7765"/>
                  <a:pt x="674" y="6676"/>
                </a:cubicBezTo>
                <a:cubicBezTo>
                  <a:pt x="534" y="5244"/>
                  <a:pt x="3686" y="5309"/>
                  <a:pt x="3344" y="2628"/>
                </a:cubicBezTo>
                <a:cubicBezTo>
                  <a:pt x="3119" y="844"/>
                  <a:pt x="1229" y="225"/>
                  <a:pt x="0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714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" name="Google Shape;208;p18"/>
          <p:cNvSpPr/>
          <p:nvPr/>
        </p:nvSpPr>
        <p:spPr>
          <a:xfrm>
            <a:off x="-123558" y="0"/>
            <a:ext cx="3404969" cy="2815414"/>
          </a:xfrm>
          <a:custGeom>
            <a:rect b="b" l="l" r="r" t="t"/>
            <a:pathLst>
              <a:path extrusionOk="0" h="9742" w="11782">
                <a:moveTo>
                  <a:pt x="459" y="1"/>
                </a:moveTo>
                <a:lnTo>
                  <a:pt x="459" y="9742"/>
                </a:lnTo>
                <a:cubicBezTo>
                  <a:pt x="823" y="9699"/>
                  <a:pt x="1100" y="9603"/>
                  <a:pt x="1271" y="9454"/>
                </a:cubicBezTo>
                <a:cubicBezTo>
                  <a:pt x="2425" y="8439"/>
                  <a:pt x="1" y="5886"/>
                  <a:pt x="1133" y="5555"/>
                </a:cubicBezTo>
                <a:cubicBezTo>
                  <a:pt x="1262" y="5518"/>
                  <a:pt x="1409" y="5502"/>
                  <a:pt x="1569" y="5502"/>
                </a:cubicBezTo>
                <a:cubicBezTo>
                  <a:pt x="2574" y="5502"/>
                  <a:pt x="4088" y="6129"/>
                  <a:pt x="4990" y="6129"/>
                </a:cubicBezTo>
                <a:cubicBezTo>
                  <a:pt x="5197" y="6129"/>
                  <a:pt x="5372" y="6096"/>
                  <a:pt x="5501" y="6014"/>
                </a:cubicBezTo>
                <a:cubicBezTo>
                  <a:pt x="6782" y="5192"/>
                  <a:pt x="4764" y="3120"/>
                  <a:pt x="5159" y="2426"/>
                </a:cubicBezTo>
                <a:cubicBezTo>
                  <a:pt x="6078" y="812"/>
                  <a:pt x="10041" y="2180"/>
                  <a:pt x="11781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71450" rotWithShape="0" algn="bl" dir="810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2">
  <p:cSld name="7_Título y objetos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209" name="Shape 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" name="Google Shape;210;p19"/>
          <p:cNvSpPr txBox="1"/>
          <p:nvPr>
            <p:ph idx="1" type="subTitle"/>
          </p:nvPr>
        </p:nvSpPr>
        <p:spPr>
          <a:xfrm flipH="1">
            <a:off x="2143975" y="2211365"/>
            <a:ext cx="4601100" cy="7248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accent6"/>
              </a:buClr>
              <a:buSzPts val="4500"/>
              <a:buFont typeface="Squada One"/>
              <a:buNone/>
              <a:defRPr sz="4500">
                <a:solidFill>
                  <a:schemeClr val="accent6"/>
                </a:solidFill>
                <a:latin typeface="Squada One"/>
                <a:ea typeface="Squada One"/>
                <a:cs typeface="Squada One"/>
                <a:sym typeface="Squada One"/>
              </a:defRPr>
            </a:lvl1pPr>
            <a:lvl2pPr lvl="1" rtl="0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Squada One"/>
              <a:buNone/>
              <a:defRPr sz="1500">
                <a:latin typeface="Squada One"/>
                <a:ea typeface="Squada One"/>
                <a:cs typeface="Squada One"/>
                <a:sym typeface="Squada One"/>
              </a:defRPr>
            </a:lvl2pPr>
            <a:lvl3pPr lvl="2" rtl="0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Squada One"/>
              <a:buNone/>
              <a:defRPr sz="1400">
                <a:latin typeface="Squada One"/>
                <a:ea typeface="Squada One"/>
                <a:cs typeface="Squada One"/>
                <a:sym typeface="Squada One"/>
              </a:defRPr>
            </a:lvl3pPr>
            <a:lvl4pPr lvl="3" rtl="0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Squada One"/>
              <a:buNone/>
              <a:defRPr sz="1200">
                <a:latin typeface="Squada One"/>
                <a:ea typeface="Squada One"/>
                <a:cs typeface="Squada One"/>
                <a:sym typeface="Squada One"/>
              </a:defRPr>
            </a:lvl4pPr>
            <a:lvl5pPr lvl="4" rtl="0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Squada One"/>
              <a:buNone/>
              <a:defRPr sz="1200">
                <a:latin typeface="Squada One"/>
                <a:ea typeface="Squada One"/>
                <a:cs typeface="Squada One"/>
                <a:sym typeface="Squada One"/>
              </a:defRPr>
            </a:lvl5pPr>
            <a:lvl6pPr lvl="5" rtl="0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Squada One"/>
              <a:buNone/>
              <a:defRPr sz="1200">
                <a:latin typeface="Squada One"/>
                <a:ea typeface="Squada One"/>
                <a:cs typeface="Squada One"/>
                <a:sym typeface="Squada One"/>
              </a:defRPr>
            </a:lvl6pPr>
            <a:lvl7pPr lvl="6" rtl="0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Squada One"/>
              <a:buNone/>
              <a:defRPr sz="1200">
                <a:latin typeface="Squada One"/>
                <a:ea typeface="Squada One"/>
                <a:cs typeface="Squada One"/>
                <a:sym typeface="Squada One"/>
              </a:defRPr>
            </a:lvl7pPr>
            <a:lvl8pPr lvl="7" rtl="0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Squada One"/>
              <a:buNone/>
              <a:defRPr sz="1200">
                <a:latin typeface="Squada One"/>
                <a:ea typeface="Squada One"/>
                <a:cs typeface="Squada One"/>
                <a:sym typeface="Squada One"/>
              </a:defRPr>
            </a:lvl8pPr>
            <a:lvl9pPr lvl="8" rtl="0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Squada One"/>
              <a:buNone/>
              <a:defRPr sz="1200"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cxnSp>
        <p:nvCxnSpPr>
          <p:cNvPr id="211" name="Google Shape;211;p19"/>
          <p:cNvCxnSpPr/>
          <p:nvPr/>
        </p:nvCxnSpPr>
        <p:spPr>
          <a:xfrm rot="10800000">
            <a:off x="7500" y="2336600"/>
            <a:ext cx="2681400" cy="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miter lim="800000"/>
            <a:headEnd len="sm" w="sm" type="none"/>
            <a:tailEnd len="sm" w="sm" type="none"/>
          </a:ln>
        </p:spPr>
      </p:cxnSp>
      <p:sp>
        <p:nvSpPr>
          <p:cNvPr id="212" name="Google Shape;212;p19"/>
          <p:cNvSpPr txBox="1"/>
          <p:nvPr>
            <p:ph idx="2" type="subTitle"/>
          </p:nvPr>
        </p:nvSpPr>
        <p:spPr>
          <a:xfrm flipH="1">
            <a:off x="5434825" y="2646968"/>
            <a:ext cx="2383500" cy="7638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>
            <a:lvl1pPr lvl="0" algn="r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accent6"/>
              </a:buClr>
              <a:buSzPts val="1200"/>
              <a:buNone/>
              <a:defRPr sz="1200">
                <a:solidFill>
                  <a:schemeClr val="accent6"/>
                </a:solidFill>
              </a:defRPr>
            </a:lvl1pPr>
            <a:lvl2pPr lvl="1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None/>
              <a:defRPr sz="1500"/>
            </a:lvl2pPr>
            <a:lvl3pPr lvl="2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3pPr>
            <a:lvl4pPr lvl="3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4pPr>
            <a:lvl5pPr lvl="4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5pPr>
            <a:lvl6pPr lvl="5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6pPr>
            <a:lvl7pPr lvl="6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7pPr>
            <a:lvl8pPr lvl="7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8pPr>
            <a:lvl9pPr lvl="8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9pPr>
          </a:lstStyle>
          <a:p/>
        </p:txBody>
      </p:sp>
      <p:sp>
        <p:nvSpPr>
          <p:cNvPr id="213" name="Google Shape;213;p19"/>
          <p:cNvSpPr/>
          <p:nvPr/>
        </p:nvSpPr>
        <p:spPr>
          <a:xfrm flipH="1">
            <a:off x="11646" y="3444550"/>
            <a:ext cx="2335700" cy="1698947"/>
          </a:xfrm>
          <a:custGeom>
            <a:rect b="b" l="l" r="r" t="t"/>
            <a:pathLst>
              <a:path extrusionOk="0" h="9021" w="12402">
                <a:moveTo>
                  <a:pt x="8861" y="0"/>
                </a:moveTo>
                <a:cubicBezTo>
                  <a:pt x="7876" y="0"/>
                  <a:pt x="6959" y="246"/>
                  <a:pt x="6345" y="946"/>
                </a:cubicBezTo>
                <a:cubicBezTo>
                  <a:pt x="4765" y="2751"/>
                  <a:pt x="6495" y="4876"/>
                  <a:pt x="6015" y="5667"/>
                </a:cubicBezTo>
                <a:cubicBezTo>
                  <a:pt x="5966" y="5747"/>
                  <a:pt x="5907" y="5783"/>
                  <a:pt x="5838" y="5783"/>
                </a:cubicBezTo>
                <a:cubicBezTo>
                  <a:pt x="5310" y="5783"/>
                  <a:pt x="4210" y="3706"/>
                  <a:pt x="2742" y="3706"/>
                </a:cubicBezTo>
                <a:cubicBezTo>
                  <a:pt x="2513" y="3706"/>
                  <a:pt x="2276" y="3756"/>
                  <a:pt x="2030" y="3872"/>
                </a:cubicBezTo>
                <a:cubicBezTo>
                  <a:pt x="290" y="4694"/>
                  <a:pt x="1" y="7536"/>
                  <a:pt x="877" y="9021"/>
                </a:cubicBezTo>
                <a:lnTo>
                  <a:pt x="9699" y="9021"/>
                </a:lnTo>
                <a:lnTo>
                  <a:pt x="12402" y="7172"/>
                </a:lnTo>
                <a:lnTo>
                  <a:pt x="12402" y="743"/>
                </a:lnTo>
                <a:cubicBezTo>
                  <a:pt x="11419" y="382"/>
                  <a:pt x="10087" y="0"/>
                  <a:pt x="8861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15780000" dist="3810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" name="Google Shape;214;p19"/>
          <p:cNvSpPr/>
          <p:nvPr/>
        </p:nvSpPr>
        <p:spPr>
          <a:xfrm flipH="1">
            <a:off x="11641" y="1291906"/>
            <a:ext cx="957671" cy="3049103"/>
          </a:xfrm>
          <a:custGeom>
            <a:rect b="b" l="l" r="r" t="t"/>
            <a:pathLst>
              <a:path extrusionOk="0" h="16190" w="5085">
                <a:moveTo>
                  <a:pt x="4947" y="1"/>
                </a:moveTo>
                <a:cubicBezTo>
                  <a:pt x="3385" y="1"/>
                  <a:pt x="3531" y="2861"/>
                  <a:pt x="2980" y="4451"/>
                </a:cubicBezTo>
                <a:cubicBezTo>
                  <a:pt x="2201" y="6683"/>
                  <a:pt x="289" y="6405"/>
                  <a:pt x="139" y="7505"/>
                </a:cubicBezTo>
                <a:cubicBezTo>
                  <a:pt x="1" y="8541"/>
                  <a:pt x="1399" y="8424"/>
                  <a:pt x="1646" y="9481"/>
                </a:cubicBezTo>
                <a:cubicBezTo>
                  <a:pt x="1976" y="10891"/>
                  <a:pt x="225" y="11404"/>
                  <a:pt x="919" y="14021"/>
                </a:cubicBezTo>
                <a:cubicBezTo>
                  <a:pt x="1430" y="15932"/>
                  <a:pt x="3731" y="16190"/>
                  <a:pt x="4930" y="16190"/>
                </a:cubicBezTo>
                <a:cubicBezTo>
                  <a:pt x="4984" y="16190"/>
                  <a:pt x="5036" y="16189"/>
                  <a:pt x="5085" y="16189"/>
                </a:cubicBezTo>
                <a:lnTo>
                  <a:pt x="5085" y="8"/>
                </a:lnTo>
                <a:cubicBezTo>
                  <a:pt x="5037" y="3"/>
                  <a:pt x="4992" y="1"/>
                  <a:pt x="4947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4080000" dist="20002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" name="Google Shape;215;p19"/>
          <p:cNvSpPr/>
          <p:nvPr/>
        </p:nvSpPr>
        <p:spPr>
          <a:xfrm flipH="1">
            <a:off x="7500" y="3930261"/>
            <a:ext cx="1726067" cy="1213238"/>
          </a:xfrm>
          <a:custGeom>
            <a:rect b="b" l="l" r="r" t="t"/>
            <a:pathLst>
              <a:path extrusionOk="0" h="6442" w="9165">
                <a:moveTo>
                  <a:pt x="6969" y="1"/>
                </a:moveTo>
                <a:cubicBezTo>
                  <a:pt x="6062" y="1"/>
                  <a:pt x="5147" y="144"/>
                  <a:pt x="4475" y="589"/>
                </a:cubicBezTo>
                <a:cubicBezTo>
                  <a:pt x="2531" y="1870"/>
                  <a:pt x="3909" y="3622"/>
                  <a:pt x="3749" y="4722"/>
                </a:cubicBezTo>
                <a:cubicBezTo>
                  <a:pt x="3673" y="5214"/>
                  <a:pt x="3499" y="5372"/>
                  <a:pt x="3271" y="5372"/>
                </a:cubicBezTo>
                <a:cubicBezTo>
                  <a:pt x="3050" y="5372"/>
                  <a:pt x="2779" y="5222"/>
                  <a:pt x="2499" y="5085"/>
                </a:cubicBezTo>
                <a:cubicBezTo>
                  <a:pt x="2179" y="4935"/>
                  <a:pt x="1890" y="4807"/>
                  <a:pt x="1676" y="4807"/>
                </a:cubicBezTo>
                <a:cubicBezTo>
                  <a:pt x="523" y="4818"/>
                  <a:pt x="865" y="5844"/>
                  <a:pt x="0" y="6442"/>
                </a:cubicBezTo>
                <a:lnTo>
                  <a:pt x="9164" y="6442"/>
                </a:lnTo>
                <a:lnTo>
                  <a:pt x="9164" y="225"/>
                </a:lnTo>
                <a:cubicBezTo>
                  <a:pt x="8551" y="111"/>
                  <a:pt x="7763" y="1"/>
                  <a:pt x="6969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8880000" dist="7620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" name="Google Shape;216;p19"/>
          <p:cNvSpPr/>
          <p:nvPr/>
        </p:nvSpPr>
        <p:spPr>
          <a:xfrm flipH="1">
            <a:off x="1817695" y="4620312"/>
            <a:ext cx="2633077" cy="523188"/>
          </a:xfrm>
          <a:custGeom>
            <a:rect b="b" l="l" r="r" t="t"/>
            <a:pathLst>
              <a:path extrusionOk="0" h="2778" w="13981">
                <a:moveTo>
                  <a:pt x="10490" y="1"/>
                </a:moveTo>
                <a:cubicBezTo>
                  <a:pt x="10379" y="1"/>
                  <a:pt x="10264" y="11"/>
                  <a:pt x="10147" y="32"/>
                </a:cubicBezTo>
                <a:cubicBezTo>
                  <a:pt x="8636" y="312"/>
                  <a:pt x="8469" y="2288"/>
                  <a:pt x="6274" y="2288"/>
                </a:cubicBezTo>
                <a:cubicBezTo>
                  <a:pt x="6032" y="2288"/>
                  <a:pt x="5765" y="2264"/>
                  <a:pt x="5469" y="2211"/>
                </a:cubicBezTo>
                <a:cubicBezTo>
                  <a:pt x="4760" y="2083"/>
                  <a:pt x="4104" y="2026"/>
                  <a:pt x="3496" y="2026"/>
                </a:cubicBezTo>
                <a:cubicBezTo>
                  <a:pt x="2079" y="2026"/>
                  <a:pt x="927" y="2336"/>
                  <a:pt x="0" y="2778"/>
                </a:cubicBezTo>
                <a:lnTo>
                  <a:pt x="13981" y="2778"/>
                </a:lnTo>
                <a:cubicBezTo>
                  <a:pt x="13179" y="2286"/>
                  <a:pt x="12171" y="1"/>
                  <a:pt x="10490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11460000" dist="1333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" name="Google Shape;217;p19"/>
          <p:cNvSpPr/>
          <p:nvPr/>
        </p:nvSpPr>
        <p:spPr>
          <a:xfrm flipH="1">
            <a:off x="8500049" y="2124503"/>
            <a:ext cx="643947" cy="2409965"/>
          </a:xfrm>
          <a:custGeom>
            <a:rect b="b" l="l" r="r" t="t"/>
            <a:pathLst>
              <a:path extrusionOk="0" h="9839" w="2629">
                <a:moveTo>
                  <a:pt x="1" y="1"/>
                </a:moveTo>
                <a:lnTo>
                  <a:pt x="1" y="9838"/>
                </a:lnTo>
                <a:cubicBezTo>
                  <a:pt x="2575" y="7531"/>
                  <a:pt x="2628" y="5640"/>
                  <a:pt x="289" y="589"/>
                </a:cubicBezTo>
                <a:cubicBezTo>
                  <a:pt x="204" y="385"/>
                  <a:pt x="97" y="193"/>
                  <a:pt x="1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16260000" dist="2476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" name="Google Shape;218;p19"/>
          <p:cNvSpPr/>
          <p:nvPr/>
        </p:nvSpPr>
        <p:spPr>
          <a:xfrm flipH="1">
            <a:off x="5395676" y="0"/>
            <a:ext cx="3748328" cy="2693771"/>
          </a:xfrm>
          <a:custGeom>
            <a:rect b="b" l="l" r="r" t="t"/>
            <a:pathLst>
              <a:path extrusionOk="0" h="5704" w="7937">
                <a:moveTo>
                  <a:pt x="1" y="0"/>
                </a:moveTo>
                <a:lnTo>
                  <a:pt x="1" y="5704"/>
                </a:lnTo>
                <a:cubicBezTo>
                  <a:pt x="214" y="5533"/>
                  <a:pt x="482" y="5362"/>
                  <a:pt x="823" y="5191"/>
                </a:cubicBezTo>
                <a:cubicBezTo>
                  <a:pt x="3312" y="3898"/>
                  <a:pt x="620" y="1677"/>
                  <a:pt x="2062" y="620"/>
                </a:cubicBezTo>
                <a:cubicBezTo>
                  <a:pt x="2291" y="452"/>
                  <a:pt x="2522" y="383"/>
                  <a:pt x="2754" y="383"/>
                </a:cubicBezTo>
                <a:cubicBezTo>
                  <a:pt x="3797" y="383"/>
                  <a:pt x="4869" y="1766"/>
                  <a:pt x="5903" y="1766"/>
                </a:cubicBezTo>
                <a:cubicBezTo>
                  <a:pt x="6091" y="1766"/>
                  <a:pt x="6278" y="1720"/>
                  <a:pt x="6463" y="1613"/>
                </a:cubicBezTo>
                <a:cubicBezTo>
                  <a:pt x="7040" y="1282"/>
                  <a:pt x="7488" y="620"/>
                  <a:pt x="7937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1440000" dist="7620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" name="Google Shape;219;p19"/>
          <p:cNvSpPr/>
          <p:nvPr/>
        </p:nvSpPr>
        <p:spPr>
          <a:xfrm flipH="1">
            <a:off x="2585009" y="0"/>
            <a:ext cx="3161332" cy="930483"/>
          </a:xfrm>
          <a:custGeom>
            <a:rect b="b" l="l" r="r" t="t"/>
            <a:pathLst>
              <a:path extrusionOk="0" h="3625" w="12316">
                <a:moveTo>
                  <a:pt x="1" y="0"/>
                </a:moveTo>
                <a:cubicBezTo>
                  <a:pt x="972" y="1325"/>
                  <a:pt x="1784" y="3162"/>
                  <a:pt x="3803" y="3556"/>
                </a:cubicBezTo>
                <a:cubicBezTo>
                  <a:pt x="4037" y="3602"/>
                  <a:pt x="4281" y="3624"/>
                  <a:pt x="4533" y="3624"/>
                </a:cubicBezTo>
                <a:cubicBezTo>
                  <a:pt x="7086" y="3624"/>
                  <a:pt x="10439" y="1409"/>
                  <a:pt x="12315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1440000" dist="12382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" name="Google Shape;220;p19"/>
          <p:cNvSpPr/>
          <p:nvPr/>
        </p:nvSpPr>
        <p:spPr>
          <a:xfrm flipH="1">
            <a:off x="11653" y="0"/>
            <a:ext cx="4397784" cy="2623834"/>
          </a:xfrm>
          <a:custGeom>
            <a:rect b="b" l="l" r="r" t="t"/>
            <a:pathLst>
              <a:path extrusionOk="0" h="10222" w="17133">
                <a:moveTo>
                  <a:pt x="1" y="0"/>
                </a:moveTo>
                <a:cubicBezTo>
                  <a:pt x="1570" y="662"/>
                  <a:pt x="3419" y="1313"/>
                  <a:pt x="4529" y="1313"/>
                </a:cubicBezTo>
                <a:cubicBezTo>
                  <a:pt x="6373" y="1313"/>
                  <a:pt x="7673" y="389"/>
                  <a:pt x="8664" y="389"/>
                </a:cubicBezTo>
                <a:cubicBezTo>
                  <a:pt x="8844" y="389"/>
                  <a:pt x="9014" y="419"/>
                  <a:pt x="9175" y="491"/>
                </a:cubicBezTo>
                <a:cubicBezTo>
                  <a:pt x="9699" y="726"/>
                  <a:pt x="9773" y="1292"/>
                  <a:pt x="9272" y="3204"/>
                </a:cubicBezTo>
                <a:cubicBezTo>
                  <a:pt x="9120" y="3797"/>
                  <a:pt x="9438" y="3990"/>
                  <a:pt x="9926" y="3990"/>
                </a:cubicBezTo>
                <a:cubicBezTo>
                  <a:pt x="10748" y="3990"/>
                  <a:pt x="12054" y="3444"/>
                  <a:pt x="12422" y="3343"/>
                </a:cubicBezTo>
                <a:cubicBezTo>
                  <a:pt x="12696" y="3268"/>
                  <a:pt x="13011" y="3218"/>
                  <a:pt x="13322" y="3218"/>
                </a:cubicBezTo>
                <a:cubicBezTo>
                  <a:pt x="13811" y="3218"/>
                  <a:pt x="14288" y="3343"/>
                  <a:pt x="14569" y="3696"/>
                </a:cubicBezTo>
                <a:cubicBezTo>
                  <a:pt x="15626" y="5041"/>
                  <a:pt x="15488" y="6815"/>
                  <a:pt x="15744" y="8064"/>
                </a:cubicBezTo>
                <a:cubicBezTo>
                  <a:pt x="16011" y="9324"/>
                  <a:pt x="16513" y="9976"/>
                  <a:pt x="17133" y="10221"/>
                </a:cubicBezTo>
                <a:lnTo>
                  <a:pt x="17133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1440000" dist="12382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" name="Google Shape;221;p19"/>
          <p:cNvSpPr txBox="1"/>
          <p:nvPr>
            <p:ph hasCustomPrompt="1" type="title"/>
          </p:nvPr>
        </p:nvSpPr>
        <p:spPr>
          <a:xfrm>
            <a:off x="2143975" y="1562675"/>
            <a:ext cx="1529700" cy="7233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500"/>
              <a:buNone/>
              <a:defRPr b="0" sz="45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Squada One"/>
              <a:buNone/>
              <a:defRPr sz="39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Squada One"/>
              <a:buNone/>
              <a:defRPr sz="39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Squada One"/>
              <a:buNone/>
              <a:defRPr sz="39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Squada One"/>
              <a:buNone/>
              <a:defRPr sz="39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Squada One"/>
              <a:buNone/>
              <a:defRPr sz="39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Squada One"/>
              <a:buNone/>
              <a:defRPr sz="39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Squada One"/>
              <a:buNone/>
              <a:defRPr sz="39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900"/>
              <a:buFont typeface="Squada One"/>
              <a:buNone/>
              <a:defRPr sz="39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2 1">
  <p:cSld name="7_Título y objetos_1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222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" name="Google Shape;223;p20"/>
          <p:cNvSpPr txBox="1"/>
          <p:nvPr>
            <p:ph idx="1" type="subTitle"/>
          </p:nvPr>
        </p:nvSpPr>
        <p:spPr>
          <a:xfrm>
            <a:off x="3217225" y="2211365"/>
            <a:ext cx="4601100" cy="7248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r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accent6"/>
              </a:buClr>
              <a:buSzPts val="4500"/>
              <a:buFont typeface="Squada One"/>
              <a:buNone/>
              <a:defRPr sz="4500">
                <a:solidFill>
                  <a:schemeClr val="accent6"/>
                </a:solidFill>
                <a:latin typeface="Squada One"/>
                <a:ea typeface="Squada One"/>
                <a:cs typeface="Squada One"/>
                <a:sym typeface="Squada One"/>
              </a:defRPr>
            </a:lvl1pPr>
            <a:lvl2pPr lvl="1" rtl="0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Squada One"/>
              <a:buNone/>
              <a:defRPr sz="1500">
                <a:latin typeface="Squada One"/>
                <a:ea typeface="Squada One"/>
                <a:cs typeface="Squada One"/>
                <a:sym typeface="Squada One"/>
              </a:defRPr>
            </a:lvl2pPr>
            <a:lvl3pPr lvl="2" rtl="0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Squada One"/>
              <a:buNone/>
              <a:defRPr sz="1400">
                <a:latin typeface="Squada One"/>
                <a:ea typeface="Squada One"/>
                <a:cs typeface="Squada One"/>
                <a:sym typeface="Squada One"/>
              </a:defRPr>
            </a:lvl3pPr>
            <a:lvl4pPr lvl="3" rtl="0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Squada One"/>
              <a:buNone/>
              <a:defRPr sz="1200">
                <a:latin typeface="Squada One"/>
                <a:ea typeface="Squada One"/>
                <a:cs typeface="Squada One"/>
                <a:sym typeface="Squada One"/>
              </a:defRPr>
            </a:lvl4pPr>
            <a:lvl5pPr lvl="4" rtl="0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Squada One"/>
              <a:buNone/>
              <a:defRPr sz="1200">
                <a:latin typeface="Squada One"/>
                <a:ea typeface="Squada One"/>
                <a:cs typeface="Squada One"/>
                <a:sym typeface="Squada One"/>
              </a:defRPr>
            </a:lvl5pPr>
            <a:lvl6pPr lvl="5" rtl="0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Squada One"/>
              <a:buNone/>
              <a:defRPr sz="1200">
                <a:latin typeface="Squada One"/>
                <a:ea typeface="Squada One"/>
                <a:cs typeface="Squada One"/>
                <a:sym typeface="Squada One"/>
              </a:defRPr>
            </a:lvl6pPr>
            <a:lvl7pPr lvl="6" rtl="0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Squada One"/>
              <a:buNone/>
              <a:defRPr sz="1200">
                <a:latin typeface="Squada One"/>
                <a:ea typeface="Squada One"/>
                <a:cs typeface="Squada One"/>
                <a:sym typeface="Squada One"/>
              </a:defRPr>
            </a:lvl7pPr>
            <a:lvl8pPr lvl="7" rtl="0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Squada One"/>
              <a:buNone/>
              <a:defRPr sz="1200">
                <a:latin typeface="Squada One"/>
                <a:ea typeface="Squada One"/>
                <a:cs typeface="Squada One"/>
                <a:sym typeface="Squada One"/>
              </a:defRPr>
            </a:lvl8pPr>
            <a:lvl9pPr lvl="8" rtl="0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Squada One"/>
              <a:buNone/>
              <a:defRPr sz="1200"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224" name="Google Shape;224;p20"/>
          <p:cNvSpPr txBox="1"/>
          <p:nvPr>
            <p:ph idx="2" type="subTitle"/>
          </p:nvPr>
        </p:nvSpPr>
        <p:spPr>
          <a:xfrm>
            <a:off x="2143975" y="2646968"/>
            <a:ext cx="2383500" cy="7638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accent6"/>
              </a:buClr>
              <a:buSzPts val="1200"/>
              <a:buNone/>
              <a:defRPr sz="1200">
                <a:solidFill>
                  <a:schemeClr val="accent6"/>
                </a:solidFill>
              </a:defRPr>
            </a:lvl1pPr>
            <a:lvl2pPr lvl="1" rtl="0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None/>
              <a:defRPr sz="1500"/>
            </a:lvl2pPr>
            <a:lvl3pPr lvl="2" rtl="0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3pPr>
            <a:lvl4pPr lvl="3" rtl="0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4pPr>
            <a:lvl5pPr lvl="4" rtl="0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5pPr>
            <a:lvl6pPr lvl="5" rtl="0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6pPr>
            <a:lvl7pPr lvl="6" rtl="0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7pPr>
            <a:lvl8pPr lvl="7" rtl="0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8pPr>
            <a:lvl9pPr lvl="8" rtl="0" algn="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9pPr>
          </a:lstStyle>
          <a:p/>
        </p:txBody>
      </p:sp>
      <p:sp>
        <p:nvSpPr>
          <p:cNvPr id="225" name="Google Shape;225;p20"/>
          <p:cNvSpPr/>
          <p:nvPr/>
        </p:nvSpPr>
        <p:spPr>
          <a:xfrm flipH="1">
            <a:off x="4146" y="3444550"/>
            <a:ext cx="2335700" cy="1698947"/>
          </a:xfrm>
          <a:custGeom>
            <a:rect b="b" l="l" r="r" t="t"/>
            <a:pathLst>
              <a:path extrusionOk="0" h="9021" w="12402">
                <a:moveTo>
                  <a:pt x="8861" y="0"/>
                </a:moveTo>
                <a:cubicBezTo>
                  <a:pt x="7876" y="0"/>
                  <a:pt x="6959" y="246"/>
                  <a:pt x="6345" y="946"/>
                </a:cubicBezTo>
                <a:cubicBezTo>
                  <a:pt x="4765" y="2751"/>
                  <a:pt x="6495" y="4876"/>
                  <a:pt x="6015" y="5667"/>
                </a:cubicBezTo>
                <a:cubicBezTo>
                  <a:pt x="5966" y="5747"/>
                  <a:pt x="5907" y="5783"/>
                  <a:pt x="5838" y="5783"/>
                </a:cubicBezTo>
                <a:cubicBezTo>
                  <a:pt x="5310" y="5783"/>
                  <a:pt x="4210" y="3706"/>
                  <a:pt x="2742" y="3706"/>
                </a:cubicBezTo>
                <a:cubicBezTo>
                  <a:pt x="2513" y="3706"/>
                  <a:pt x="2276" y="3756"/>
                  <a:pt x="2030" y="3872"/>
                </a:cubicBezTo>
                <a:cubicBezTo>
                  <a:pt x="290" y="4694"/>
                  <a:pt x="1" y="7536"/>
                  <a:pt x="877" y="9021"/>
                </a:cubicBezTo>
                <a:lnTo>
                  <a:pt x="9699" y="9021"/>
                </a:lnTo>
                <a:lnTo>
                  <a:pt x="12402" y="7172"/>
                </a:lnTo>
                <a:lnTo>
                  <a:pt x="12402" y="743"/>
                </a:lnTo>
                <a:cubicBezTo>
                  <a:pt x="11419" y="382"/>
                  <a:pt x="10087" y="0"/>
                  <a:pt x="8861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15780000" dist="3810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" name="Google Shape;226;p20"/>
          <p:cNvSpPr/>
          <p:nvPr/>
        </p:nvSpPr>
        <p:spPr>
          <a:xfrm flipH="1">
            <a:off x="4141" y="1291906"/>
            <a:ext cx="957671" cy="3049103"/>
          </a:xfrm>
          <a:custGeom>
            <a:rect b="b" l="l" r="r" t="t"/>
            <a:pathLst>
              <a:path extrusionOk="0" h="16190" w="5085">
                <a:moveTo>
                  <a:pt x="4947" y="1"/>
                </a:moveTo>
                <a:cubicBezTo>
                  <a:pt x="3385" y="1"/>
                  <a:pt x="3531" y="2861"/>
                  <a:pt x="2980" y="4451"/>
                </a:cubicBezTo>
                <a:cubicBezTo>
                  <a:pt x="2201" y="6683"/>
                  <a:pt x="289" y="6405"/>
                  <a:pt x="139" y="7505"/>
                </a:cubicBezTo>
                <a:cubicBezTo>
                  <a:pt x="1" y="8541"/>
                  <a:pt x="1399" y="8424"/>
                  <a:pt x="1646" y="9481"/>
                </a:cubicBezTo>
                <a:cubicBezTo>
                  <a:pt x="1976" y="10891"/>
                  <a:pt x="225" y="11404"/>
                  <a:pt x="919" y="14021"/>
                </a:cubicBezTo>
                <a:cubicBezTo>
                  <a:pt x="1430" y="15932"/>
                  <a:pt x="3731" y="16190"/>
                  <a:pt x="4930" y="16190"/>
                </a:cubicBezTo>
                <a:cubicBezTo>
                  <a:pt x="4984" y="16190"/>
                  <a:pt x="5036" y="16189"/>
                  <a:pt x="5085" y="16189"/>
                </a:cubicBezTo>
                <a:lnTo>
                  <a:pt x="5085" y="8"/>
                </a:lnTo>
                <a:cubicBezTo>
                  <a:pt x="5037" y="3"/>
                  <a:pt x="4992" y="1"/>
                  <a:pt x="4947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4080000" dist="20002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" name="Google Shape;227;p20"/>
          <p:cNvSpPr/>
          <p:nvPr/>
        </p:nvSpPr>
        <p:spPr>
          <a:xfrm flipH="1">
            <a:off x="0" y="3930261"/>
            <a:ext cx="1726067" cy="1213238"/>
          </a:xfrm>
          <a:custGeom>
            <a:rect b="b" l="l" r="r" t="t"/>
            <a:pathLst>
              <a:path extrusionOk="0" h="6442" w="9165">
                <a:moveTo>
                  <a:pt x="6969" y="1"/>
                </a:moveTo>
                <a:cubicBezTo>
                  <a:pt x="6062" y="1"/>
                  <a:pt x="5147" y="144"/>
                  <a:pt x="4475" y="589"/>
                </a:cubicBezTo>
                <a:cubicBezTo>
                  <a:pt x="2531" y="1870"/>
                  <a:pt x="3909" y="3622"/>
                  <a:pt x="3749" y="4722"/>
                </a:cubicBezTo>
                <a:cubicBezTo>
                  <a:pt x="3673" y="5214"/>
                  <a:pt x="3499" y="5372"/>
                  <a:pt x="3271" y="5372"/>
                </a:cubicBezTo>
                <a:cubicBezTo>
                  <a:pt x="3050" y="5372"/>
                  <a:pt x="2779" y="5222"/>
                  <a:pt x="2499" y="5085"/>
                </a:cubicBezTo>
                <a:cubicBezTo>
                  <a:pt x="2179" y="4935"/>
                  <a:pt x="1890" y="4807"/>
                  <a:pt x="1676" y="4807"/>
                </a:cubicBezTo>
                <a:cubicBezTo>
                  <a:pt x="523" y="4818"/>
                  <a:pt x="865" y="5844"/>
                  <a:pt x="0" y="6442"/>
                </a:cubicBezTo>
                <a:lnTo>
                  <a:pt x="9164" y="6442"/>
                </a:lnTo>
                <a:lnTo>
                  <a:pt x="9164" y="225"/>
                </a:lnTo>
                <a:cubicBezTo>
                  <a:pt x="8551" y="111"/>
                  <a:pt x="7763" y="1"/>
                  <a:pt x="6969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8880000" dist="7620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" name="Google Shape;228;p20"/>
          <p:cNvSpPr/>
          <p:nvPr/>
        </p:nvSpPr>
        <p:spPr>
          <a:xfrm flipH="1">
            <a:off x="1817695" y="4620312"/>
            <a:ext cx="2633077" cy="523188"/>
          </a:xfrm>
          <a:custGeom>
            <a:rect b="b" l="l" r="r" t="t"/>
            <a:pathLst>
              <a:path extrusionOk="0" h="2778" w="13981">
                <a:moveTo>
                  <a:pt x="10490" y="1"/>
                </a:moveTo>
                <a:cubicBezTo>
                  <a:pt x="10379" y="1"/>
                  <a:pt x="10264" y="11"/>
                  <a:pt x="10147" y="32"/>
                </a:cubicBezTo>
                <a:cubicBezTo>
                  <a:pt x="8636" y="312"/>
                  <a:pt x="8469" y="2288"/>
                  <a:pt x="6274" y="2288"/>
                </a:cubicBezTo>
                <a:cubicBezTo>
                  <a:pt x="6032" y="2288"/>
                  <a:pt x="5765" y="2264"/>
                  <a:pt x="5469" y="2211"/>
                </a:cubicBezTo>
                <a:cubicBezTo>
                  <a:pt x="4760" y="2083"/>
                  <a:pt x="4104" y="2026"/>
                  <a:pt x="3496" y="2026"/>
                </a:cubicBezTo>
                <a:cubicBezTo>
                  <a:pt x="2079" y="2026"/>
                  <a:pt x="927" y="2336"/>
                  <a:pt x="0" y="2778"/>
                </a:cubicBezTo>
                <a:lnTo>
                  <a:pt x="13981" y="2778"/>
                </a:lnTo>
                <a:cubicBezTo>
                  <a:pt x="13179" y="2286"/>
                  <a:pt x="12171" y="1"/>
                  <a:pt x="10490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11460000" dist="1333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" name="Google Shape;229;p20"/>
          <p:cNvSpPr/>
          <p:nvPr/>
        </p:nvSpPr>
        <p:spPr>
          <a:xfrm flipH="1">
            <a:off x="8500049" y="2124503"/>
            <a:ext cx="643947" cy="2409965"/>
          </a:xfrm>
          <a:custGeom>
            <a:rect b="b" l="l" r="r" t="t"/>
            <a:pathLst>
              <a:path extrusionOk="0" h="9839" w="2629">
                <a:moveTo>
                  <a:pt x="1" y="1"/>
                </a:moveTo>
                <a:lnTo>
                  <a:pt x="1" y="9838"/>
                </a:lnTo>
                <a:cubicBezTo>
                  <a:pt x="2575" y="7531"/>
                  <a:pt x="2628" y="5640"/>
                  <a:pt x="289" y="589"/>
                </a:cubicBezTo>
                <a:cubicBezTo>
                  <a:pt x="204" y="385"/>
                  <a:pt x="97" y="193"/>
                  <a:pt x="1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16260000" dist="2476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" name="Google Shape;230;p20"/>
          <p:cNvSpPr/>
          <p:nvPr/>
        </p:nvSpPr>
        <p:spPr>
          <a:xfrm flipH="1">
            <a:off x="5395676" y="0"/>
            <a:ext cx="3748328" cy="2693771"/>
          </a:xfrm>
          <a:custGeom>
            <a:rect b="b" l="l" r="r" t="t"/>
            <a:pathLst>
              <a:path extrusionOk="0" h="5704" w="7937">
                <a:moveTo>
                  <a:pt x="1" y="0"/>
                </a:moveTo>
                <a:lnTo>
                  <a:pt x="1" y="5704"/>
                </a:lnTo>
                <a:cubicBezTo>
                  <a:pt x="214" y="5533"/>
                  <a:pt x="482" y="5362"/>
                  <a:pt x="823" y="5191"/>
                </a:cubicBezTo>
                <a:cubicBezTo>
                  <a:pt x="3312" y="3898"/>
                  <a:pt x="620" y="1677"/>
                  <a:pt x="2062" y="620"/>
                </a:cubicBezTo>
                <a:cubicBezTo>
                  <a:pt x="2291" y="452"/>
                  <a:pt x="2522" y="383"/>
                  <a:pt x="2754" y="383"/>
                </a:cubicBezTo>
                <a:cubicBezTo>
                  <a:pt x="3797" y="383"/>
                  <a:pt x="4869" y="1766"/>
                  <a:pt x="5903" y="1766"/>
                </a:cubicBezTo>
                <a:cubicBezTo>
                  <a:pt x="6091" y="1766"/>
                  <a:pt x="6278" y="1720"/>
                  <a:pt x="6463" y="1613"/>
                </a:cubicBezTo>
                <a:cubicBezTo>
                  <a:pt x="7040" y="1282"/>
                  <a:pt x="7488" y="620"/>
                  <a:pt x="7937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1440000" dist="7620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" name="Google Shape;231;p20"/>
          <p:cNvSpPr/>
          <p:nvPr/>
        </p:nvSpPr>
        <p:spPr>
          <a:xfrm flipH="1">
            <a:off x="2585009" y="0"/>
            <a:ext cx="3161332" cy="930483"/>
          </a:xfrm>
          <a:custGeom>
            <a:rect b="b" l="l" r="r" t="t"/>
            <a:pathLst>
              <a:path extrusionOk="0" h="3625" w="12316">
                <a:moveTo>
                  <a:pt x="1" y="0"/>
                </a:moveTo>
                <a:cubicBezTo>
                  <a:pt x="972" y="1325"/>
                  <a:pt x="1784" y="3162"/>
                  <a:pt x="3803" y="3556"/>
                </a:cubicBezTo>
                <a:cubicBezTo>
                  <a:pt x="4037" y="3602"/>
                  <a:pt x="4281" y="3624"/>
                  <a:pt x="4533" y="3624"/>
                </a:cubicBezTo>
                <a:cubicBezTo>
                  <a:pt x="7086" y="3624"/>
                  <a:pt x="10439" y="1409"/>
                  <a:pt x="12315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1440000" dist="12382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" name="Google Shape;232;p20"/>
          <p:cNvSpPr/>
          <p:nvPr/>
        </p:nvSpPr>
        <p:spPr>
          <a:xfrm flipH="1">
            <a:off x="4153" y="0"/>
            <a:ext cx="4397784" cy="2623834"/>
          </a:xfrm>
          <a:custGeom>
            <a:rect b="b" l="l" r="r" t="t"/>
            <a:pathLst>
              <a:path extrusionOk="0" h="10222" w="17133">
                <a:moveTo>
                  <a:pt x="1" y="0"/>
                </a:moveTo>
                <a:cubicBezTo>
                  <a:pt x="1570" y="662"/>
                  <a:pt x="3419" y="1313"/>
                  <a:pt x="4529" y="1313"/>
                </a:cubicBezTo>
                <a:cubicBezTo>
                  <a:pt x="6373" y="1313"/>
                  <a:pt x="7673" y="389"/>
                  <a:pt x="8664" y="389"/>
                </a:cubicBezTo>
                <a:cubicBezTo>
                  <a:pt x="8844" y="389"/>
                  <a:pt x="9014" y="419"/>
                  <a:pt x="9175" y="491"/>
                </a:cubicBezTo>
                <a:cubicBezTo>
                  <a:pt x="9699" y="726"/>
                  <a:pt x="9773" y="1292"/>
                  <a:pt x="9272" y="3204"/>
                </a:cubicBezTo>
                <a:cubicBezTo>
                  <a:pt x="9120" y="3797"/>
                  <a:pt x="9438" y="3990"/>
                  <a:pt x="9926" y="3990"/>
                </a:cubicBezTo>
                <a:cubicBezTo>
                  <a:pt x="10748" y="3990"/>
                  <a:pt x="12054" y="3444"/>
                  <a:pt x="12422" y="3343"/>
                </a:cubicBezTo>
                <a:cubicBezTo>
                  <a:pt x="12696" y="3268"/>
                  <a:pt x="13011" y="3218"/>
                  <a:pt x="13322" y="3218"/>
                </a:cubicBezTo>
                <a:cubicBezTo>
                  <a:pt x="13811" y="3218"/>
                  <a:pt x="14288" y="3343"/>
                  <a:pt x="14569" y="3696"/>
                </a:cubicBezTo>
                <a:cubicBezTo>
                  <a:pt x="15626" y="5041"/>
                  <a:pt x="15488" y="6815"/>
                  <a:pt x="15744" y="8064"/>
                </a:cubicBezTo>
                <a:cubicBezTo>
                  <a:pt x="16011" y="9324"/>
                  <a:pt x="16513" y="9976"/>
                  <a:pt x="17133" y="10221"/>
                </a:cubicBezTo>
                <a:lnTo>
                  <a:pt x="17133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1440000" dist="12382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33" name="Google Shape;233;p20"/>
          <p:cNvCxnSpPr/>
          <p:nvPr/>
        </p:nvCxnSpPr>
        <p:spPr>
          <a:xfrm rot="10800000">
            <a:off x="8007675" y="0"/>
            <a:ext cx="0" cy="3094500"/>
          </a:xfrm>
          <a:prstGeom prst="straightConnector1">
            <a:avLst/>
          </a:prstGeom>
          <a:noFill/>
          <a:ln cap="flat" cmpd="sng" w="28575">
            <a:solidFill>
              <a:schemeClr val="accent6"/>
            </a:solidFill>
            <a:prstDash val="solid"/>
            <a:miter lim="800000"/>
            <a:headEnd len="sm" w="sm" type="none"/>
            <a:tailEnd len="sm" w="sm" type="none"/>
          </a:ln>
        </p:spPr>
      </p:cxn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">
  <p:cSld name="8_Título y objetos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234" name="Shape 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" name="Google Shape;235;p21"/>
          <p:cNvSpPr/>
          <p:nvPr/>
        </p:nvSpPr>
        <p:spPr>
          <a:xfrm flipH="1">
            <a:off x="7145715" y="0"/>
            <a:ext cx="1957071" cy="2650496"/>
          </a:xfrm>
          <a:custGeom>
            <a:rect b="b" l="l" r="r" t="t"/>
            <a:pathLst>
              <a:path extrusionOk="0" h="10821" w="7990">
                <a:moveTo>
                  <a:pt x="4049" y="0"/>
                </a:moveTo>
                <a:lnTo>
                  <a:pt x="1016" y="1880"/>
                </a:lnTo>
                <a:lnTo>
                  <a:pt x="1" y="6655"/>
                </a:lnTo>
                <a:cubicBezTo>
                  <a:pt x="1" y="6655"/>
                  <a:pt x="55" y="6826"/>
                  <a:pt x="150" y="7092"/>
                </a:cubicBezTo>
                <a:cubicBezTo>
                  <a:pt x="1293" y="7455"/>
                  <a:pt x="3793" y="8417"/>
                  <a:pt x="4551" y="10030"/>
                </a:cubicBezTo>
                <a:cubicBezTo>
                  <a:pt x="4690" y="10318"/>
                  <a:pt x="4764" y="10574"/>
                  <a:pt x="4797" y="10820"/>
                </a:cubicBezTo>
                <a:cubicBezTo>
                  <a:pt x="5609" y="10403"/>
                  <a:pt x="6271" y="9698"/>
                  <a:pt x="6324" y="8844"/>
                </a:cubicBezTo>
                <a:cubicBezTo>
                  <a:pt x="6409" y="7103"/>
                  <a:pt x="3440" y="7092"/>
                  <a:pt x="3867" y="6516"/>
                </a:cubicBezTo>
                <a:cubicBezTo>
                  <a:pt x="4294" y="5939"/>
                  <a:pt x="6313" y="6558"/>
                  <a:pt x="7135" y="4903"/>
                </a:cubicBezTo>
                <a:cubicBezTo>
                  <a:pt x="7990" y="3173"/>
                  <a:pt x="5908" y="876"/>
                  <a:pt x="5010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" name="Google Shape;236;p21"/>
          <p:cNvSpPr/>
          <p:nvPr/>
        </p:nvSpPr>
        <p:spPr>
          <a:xfrm flipH="1">
            <a:off x="4165774" y="0"/>
            <a:ext cx="5156722" cy="5057276"/>
          </a:xfrm>
          <a:custGeom>
            <a:rect b="b" l="l" r="r" t="t"/>
            <a:pathLst>
              <a:path extrusionOk="0" h="20647" w="21053">
                <a:moveTo>
                  <a:pt x="738" y="0"/>
                </a:moveTo>
                <a:lnTo>
                  <a:pt x="738" y="20647"/>
                </a:lnTo>
                <a:cubicBezTo>
                  <a:pt x="2874" y="19194"/>
                  <a:pt x="4764" y="13661"/>
                  <a:pt x="2628" y="12967"/>
                </a:cubicBezTo>
                <a:cubicBezTo>
                  <a:pt x="866" y="12390"/>
                  <a:pt x="0" y="10831"/>
                  <a:pt x="2051" y="8919"/>
                </a:cubicBezTo>
                <a:cubicBezTo>
                  <a:pt x="4102" y="7007"/>
                  <a:pt x="919" y="5587"/>
                  <a:pt x="2030" y="4187"/>
                </a:cubicBezTo>
                <a:cubicBezTo>
                  <a:pt x="2299" y="3843"/>
                  <a:pt x="2637" y="3724"/>
                  <a:pt x="3010" y="3724"/>
                </a:cubicBezTo>
                <a:cubicBezTo>
                  <a:pt x="3839" y="3724"/>
                  <a:pt x="4845" y="4307"/>
                  <a:pt x="5669" y="4307"/>
                </a:cubicBezTo>
                <a:cubicBezTo>
                  <a:pt x="5994" y="4307"/>
                  <a:pt x="6291" y="4217"/>
                  <a:pt x="6537" y="3963"/>
                </a:cubicBezTo>
                <a:cubicBezTo>
                  <a:pt x="7663" y="2806"/>
                  <a:pt x="7494" y="84"/>
                  <a:pt x="9550" y="84"/>
                </a:cubicBezTo>
                <a:cubicBezTo>
                  <a:pt x="9581" y="84"/>
                  <a:pt x="9613" y="84"/>
                  <a:pt x="9646" y="86"/>
                </a:cubicBezTo>
                <a:cubicBezTo>
                  <a:pt x="11723" y="158"/>
                  <a:pt x="13041" y="3333"/>
                  <a:pt x="15826" y="3333"/>
                </a:cubicBezTo>
                <a:cubicBezTo>
                  <a:pt x="15918" y="3333"/>
                  <a:pt x="16012" y="3330"/>
                  <a:pt x="16107" y="3322"/>
                </a:cubicBezTo>
                <a:cubicBezTo>
                  <a:pt x="18383" y="3151"/>
                  <a:pt x="20070" y="1378"/>
                  <a:pt x="21053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9420000" dist="4762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" name="Google Shape;237;p21"/>
          <p:cNvSpPr/>
          <p:nvPr/>
        </p:nvSpPr>
        <p:spPr>
          <a:xfrm flipH="1">
            <a:off x="6122600" y="1713596"/>
            <a:ext cx="3019375" cy="3429895"/>
          </a:xfrm>
          <a:custGeom>
            <a:rect b="b" l="l" r="r" t="t"/>
            <a:pathLst>
              <a:path extrusionOk="0" h="14003" w="12327">
                <a:moveTo>
                  <a:pt x="1" y="1"/>
                </a:moveTo>
                <a:lnTo>
                  <a:pt x="1" y="14003"/>
                </a:lnTo>
                <a:lnTo>
                  <a:pt x="12327" y="14003"/>
                </a:lnTo>
                <a:cubicBezTo>
                  <a:pt x="11012" y="12977"/>
                  <a:pt x="11717" y="11204"/>
                  <a:pt x="10671" y="10276"/>
                </a:cubicBezTo>
                <a:cubicBezTo>
                  <a:pt x="10267" y="9919"/>
                  <a:pt x="9798" y="9790"/>
                  <a:pt x="9311" y="9790"/>
                </a:cubicBezTo>
                <a:cubicBezTo>
                  <a:pt x="8056" y="9790"/>
                  <a:pt x="6678" y="10643"/>
                  <a:pt x="5960" y="10643"/>
                </a:cubicBezTo>
                <a:cubicBezTo>
                  <a:pt x="5762" y="10643"/>
                  <a:pt x="5615" y="10578"/>
                  <a:pt x="5534" y="10414"/>
                </a:cubicBezTo>
                <a:cubicBezTo>
                  <a:pt x="5031" y="9421"/>
                  <a:pt x="5928" y="8705"/>
                  <a:pt x="4914" y="8097"/>
                </a:cubicBezTo>
                <a:cubicBezTo>
                  <a:pt x="4732" y="7979"/>
                  <a:pt x="4423" y="7936"/>
                  <a:pt x="4070" y="7904"/>
                </a:cubicBezTo>
                <a:cubicBezTo>
                  <a:pt x="3440" y="7851"/>
                  <a:pt x="2810" y="7840"/>
                  <a:pt x="3194" y="6943"/>
                </a:cubicBezTo>
                <a:cubicBezTo>
                  <a:pt x="3621" y="5918"/>
                  <a:pt x="5704" y="5127"/>
                  <a:pt x="4711" y="3034"/>
                </a:cubicBezTo>
                <a:cubicBezTo>
                  <a:pt x="3867" y="1250"/>
                  <a:pt x="887" y="257"/>
                  <a:pt x="1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" name="Google Shape;238;p21"/>
          <p:cNvSpPr txBox="1"/>
          <p:nvPr>
            <p:ph type="ctrTitle"/>
          </p:nvPr>
        </p:nvSpPr>
        <p:spPr>
          <a:xfrm flipH="1">
            <a:off x="6053138" y="827965"/>
            <a:ext cx="2308500" cy="348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b="0" sz="1800">
                <a:solidFill>
                  <a:srgbClr val="FFFFFF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2">
  <p:cSld name="10_Título y objetos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239" name="Shape 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" name="Google Shape;240;p22"/>
          <p:cNvSpPr txBox="1"/>
          <p:nvPr/>
        </p:nvSpPr>
        <p:spPr>
          <a:xfrm>
            <a:off x="6772942" y="4670822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b="0" i="0" lang="es-ES" sz="800" u="none" cap="none" strike="noStrike">
                <a:solidFill>
                  <a:schemeClr val="dk1"/>
                </a:solidFill>
                <a:latin typeface="Nunito Sans SemiBold"/>
                <a:ea typeface="Nunito Sans SemiBold"/>
                <a:cs typeface="Nunito Sans SemiBold"/>
                <a:sym typeface="Nunito Sans SemiBold"/>
              </a:rPr>
              <a:t>‹#›</a:t>
            </a:fld>
            <a:endParaRPr b="0" i="0" sz="800" u="none" cap="none" strike="noStrike">
              <a:solidFill>
                <a:schemeClr val="dk1"/>
              </a:solidFill>
              <a:latin typeface="Nunito Sans SemiBold"/>
              <a:ea typeface="Nunito Sans SemiBold"/>
              <a:cs typeface="Nunito Sans SemiBold"/>
              <a:sym typeface="Nunito Sans SemiBold"/>
            </a:endParaRPr>
          </a:p>
        </p:txBody>
      </p:sp>
      <p:sp>
        <p:nvSpPr>
          <p:cNvPr id="241" name="Google Shape;241;p22"/>
          <p:cNvSpPr/>
          <p:nvPr/>
        </p:nvSpPr>
        <p:spPr>
          <a:xfrm>
            <a:off x="33672" y="0"/>
            <a:ext cx="1957071" cy="2650496"/>
          </a:xfrm>
          <a:custGeom>
            <a:rect b="b" l="l" r="r" t="t"/>
            <a:pathLst>
              <a:path extrusionOk="0" h="10821" w="7990">
                <a:moveTo>
                  <a:pt x="4049" y="0"/>
                </a:moveTo>
                <a:lnTo>
                  <a:pt x="1016" y="1880"/>
                </a:lnTo>
                <a:lnTo>
                  <a:pt x="1" y="6655"/>
                </a:lnTo>
                <a:cubicBezTo>
                  <a:pt x="1" y="6655"/>
                  <a:pt x="55" y="6826"/>
                  <a:pt x="150" y="7092"/>
                </a:cubicBezTo>
                <a:cubicBezTo>
                  <a:pt x="1293" y="7455"/>
                  <a:pt x="3793" y="8417"/>
                  <a:pt x="4551" y="10030"/>
                </a:cubicBezTo>
                <a:cubicBezTo>
                  <a:pt x="4690" y="10318"/>
                  <a:pt x="4764" y="10574"/>
                  <a:pt x="4797" y="10820"/>
                </a:cubicBezTo>
                <a:cubicBezTo>
                  <a:pt x="5609" y="10403"/>
                  <a:pt x="6271" y="9698"/>
                  <a:pt x="6324" y="8844"/>
                </a:cubicBezTo>
                <a:cubicBezTo>
                  <a:pt x="6409" y="7103"/>
                  <a:pt x="3440" y="7092"/>
                  <a:pt x="3867" y="6516"/>
                </a:cubicBezTo>
                <a:cubicBezTo>
                  <a:pt x="4294" y="5939"/>
                  <a:pt x="6313" y="6558"/>
                  <a:pt x="7135" y="4903"/>
                </a:cubicBezTo>
                <a:cubicBezTo>
                  <a:pt x="7990" y="3173"/>
                  <a:pt x="5908" y="876"/>
                  <a:pt x="5010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" name="Google Shape;242;p22"/>
          <p:cNvSpPr/>
          <p:nvPr/>
        </p:nvSpPr>
        <p:spPr>
          <a:xfrm>
            <a:off x="-186038" y="0"/>
            <a:ext cx="5156722" cy="5057276"/>
          </a:xfrm>
          <a:custGeom>
            <a:rect b="b" l="l" r="r" t="t"/>
            <a:pathLst>
              <a:path extrusionOk="0" h="20647" w="21053">
                <a:moveTo>
                  <a:pt x="738" y="0"/>
                </a:moveTo>
                <a:lnTo>
                  <a:pt x="738" y="20647"/>
                </a:lnTo>
                <a:cubicBezTo>
                  <a:pt x="2874" y="19194"/>
                  <a:pt x="4764" y="13661"/>
                  <a:pt x="2628" y="12967"/>
                </a:cubicBezTo>
                <a:cubicBezTo>
                  <a:pt x="866" y="12390"/>
                  <a:pt x="0" y="10831"/>
                  <a:pt x="2051" y="8919"/>
                </a:cubicBezTo>
                <a:cubicBezTo>
                  <a:pt x="4102" y="7007"/>
                  <a:pt x="919" y="5587"/>
                  <a:pt x="2030" y="4187"/>
                </a:cubicBezTo>
                <a:cubicBezTo>
                  <a:pt x="2299" y="3843"/>
                  <a:pt x="2637" y="3724"/>
                  <a:pt x="3010" y="3724"/>
                </a:cubicBezTo>
                <a:cubicBezTo>
                  <a:pt x="3839" y="3724"/>
                  <a:pt x="4845" y="4307"/>
                  <a:pt x="5669" y="4307"/>
                </a:cubicBezTo>
                <a:cubicBezTo>
                  <a:pt x="5994" y="4307"/>
                  <a:pt x="6291" y="4217"/>
                  <a:pt x="6537" y="3963"/>
                </a:cubicBezTo>
                <a:cubicBezTo>
                  <a:pt x="7663" y="2806"/>
                  <a:pt x="7494" y="84"/>
                  <a:pt x="9550" y="84"/>
                </a:cubicBezTo>
                <a:cubicBezTo>
                  <a:pt x="9581" y="84"/>
                  <a:pt x="9613" y="84"/>
                  <a:pt x="9646" y="86"/>
                </a:cubicBezTo>
                <a:cubicBezTo>
                  <a:pt x="11723" y="158"/>
                  <a:pt x="13041" y="3333"/>
                  <a:pt x="15826" y="3333"/>
                </a:cubicBezTo>
                <a:cubicBezTo>
                  <a:pt x="15918" y="3333"/>
                  <a:pt x="16012" y="3330"/>
                  <a:pt x="16107" y="3322"/>
                </a:cubicBezTo>
                <a:cubicBezTo>
                  <a:pt x="18383" y="3151"/>
                  <a:pt x="20070" y="1378"/>
                  <a:pt x="21053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9420000" dist="4762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" name="Google Shape;243;p22"/>
          <p:cNvSpPr/>
          <p:nvPr/>
        </p:nvSpPr>
        <p:spPr>
          <a:xfrm>
            <a:off x="-5518" y="1713596"/>
            <a:ext cx="3019375" cy="3429895"/>
          </a:xfrm>
          <a:custGeom>
            <a:rect b="b" l="l" r="r" t="t"/>
            <a:pathLst>
              <a:path extrusionOk="0" h="14003" w="12327">
                <a:moveTo>
                  <a:pt x="1" y="1"/>
                </a:moveTo>
                <a:lnTo>
                  <a:pt x="1" y="14003"/>
                </a:lnTo>
                <a:lnTo>
                  <a:pt x="12327" y="14003"/>
                </a:lnTo>
                <a:cubicBezTo>
                  <a:pt x="11012" y="12977"/>
                  <a:pt x="11717" y="11204"/>
                  <a:pt x="10671" y="10276"/>
                </a:cubicBezTo>
                <a:cubicBezTo>
                  <a:pt x="10267" y="9919"/>
                  <a:pt x="9798" y="9790"/>
                  <a:pt x="9311" y="9790"/>
                </a:cubicBezTo>
                <a:cubicBezTo>
                  <a:pt x="8056" y="9790"/>
                  <a:pt x="6678" y="10643"/>
                  <a:pt x="5960" y="10643"/>
                </a:cubicBezTo>
                <a:cubicBezTo>
                  <a:pt x="5762" y="10643"/>
                  <a:pt x="5615" y="10578"/>
                  <a:pt x="5534" y="10414"/>
                </a:cubicBezTo>
                <a:cubicBezTo>
                  <a:pt x="5031" y="9421"/>
                  <a:pt x="5928" y="8705"/>
                  <a:pt x="4914" y="8097"/>
                </a:cubicBezTo>
                <a:cubicBezTo>
                  <a:pt x="4732" y="7979"/>
                  <a:pt x="4423" y="7936"/>
                  <a:pt x="4070" y="7904"/>
                </a:cubicBezTo>
                <a:cubicBezTo>
                  <a:pt x="3440" y="7851"/>
                  <a:pt x="2810" y="7840"/>
                  <a:pt x="3194" y="6943"/>
                </a:cubicBezTo>
                <a:cubicBezTo>
                  <a:pt x="3621" y="5918"/>
                  <a:pt x="5704" y="5127"/>
                  <a:pt x="4711" y="3034"/>
                </a:cubicBezTo>
                <a:cubicBezTo>
                  <a:pt x="3867" y="1250"/>
                  <a:pt x="887" y="257"/>
                  <a:pt x="1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" name="Google Shape;244;p22"/>
          <p:cNvSpPr txBox="1"/>
          <p:nvPr>
            <p:ph type="ctrTitle"/>
          </p:nvPr>
        </p:nvSpPr>
        <p:spPr>
          <a:xfrm flipH="1">
            <a:off x="834248" y="827965"/>
            <a:ext cx="2308500" cy="348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b="0" sz="1800">
                <a:solidFill>
                  <a:srgbClr val="FFFFFF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IX COLUMNS 1">
  <p:cSld name="10_Título y objetos_1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245" name="Shape 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" name="Google Shape;246;p23"/>
          <p:cNvSpPr txBox="1"/>
          <p:nvPr/>
        </p:nvSpPr>
        <p:spPr>
          <a:xfrm>
            <a:off x="6772942" y="4670822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b="0" i="0" lang="es-ES" sz="800" u="none" cap="none" strike="noStrike">
                <a:solidFill>
                  <a:schemeClr val="dk1"/>
                </a:solidFill>
                <a:latin typeface="Nunito Sans SemiBold"/>
                <a:ea typeface="Nunito Sans SemiBold"/>
                <a:cs typeface="Nunito Sans SemiBold"/>
                <a:sym typeface="Nunito Sans SemiBold"/>
              </a:rPr>
              <a:t>‹#›</a:t>
            </a:fld>
            <a:endParaRPr b="0" i="0" sz="800" u="none" cap="none" strike="noStrike">
              <a:solidFill>
                <a:schemeClr val="dk1"/>
              </a:solidFill>
              <a:latin typeface="Nunito Sans SemiBold"/>
              <a:ea typeface="Nunito Sans SemiBold"/>
              <a:cs typeface="Nunito Sans SemiBold"/>
              <a:sym typeface="Nunito Sans SemiBold"/>
            </a:endParaRPr>
          </a:p>
        </p:txBody>
      </p:sp>
      <p:sp>
        <p:nvSpPr>
          <p:cNvPr id="247" name="Google Shape;247;p23"/>
          <p:cNvSpPr/>
          <p:nvPr/>
        </p:nvSpPr>
        <p:spPr>
          <a:xfrm>
            <a:off x="3059250" y="-123570"/>
            <a:ext cx="1789200" cy="26298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miter lim="800000"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48" name="Google Shape;248;p23"/>
          <p:cNvSpPr/>
          <p:nvPr/>
        </p:nvSpPr>
        <p:spPr>
          <a:xfrm>
            <a:off x="4991939" y="-123570"/>
            <a:ext cx="1786800" cy="26298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miter lim="800000"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49" name="Google Shape;249;p23"/>
          <p:cNvSpPr/>
          <p:nvPr/>
        </p:nvSpPr>
        <p:spPr>
          <a:xfrm>
            <a:off x="6937646" y="-123570"/>
            <a:ext cx="1761900" cy="26298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miter lim="800000"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0" name="Google Shape;250;p23"/>
          <p:cNvSpPr/>
          <p:nvPr/>
        </p:nvSpPr>
        <p:spPr>
          <a:xfrm>
            <a:off x="3059250" y="2710354"/>
            <a:ext cx="1789200" cy="25560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miter lim="800000"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1" name="Google Shape;251;p23"/>
          <p:cNvSpPr/>
          <p:nvPr/>
        </p:nvSpPr>
        <p:spPr>
          <a:xfrm>
            <a:off x="4991939" y="2710354"/>
            <a:ext cx="1786800" cy="25560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miter lim="800000"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2" name="Google Shape;252;p23"/>
          <p:cNvSpPr/>
          <p:nvPr/>
        </p:nvSpPr>
        <p:spPr>
          <a:xfrm>
            <a:off x="6937646" y="2710354"/>
            <a:ext cx="1761900" cy="25560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miter lim="800000"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3" name="Google Shape;253;p23"/>
          <p:cNvSpPr txBox="1"/>
          <p:nvPr>
            <p:ph idx="1" type="subTitle"/>
          </p:nvPr>
        </p:nvSpPr>
        <p:spPr>
          <a:xfrm flipH="1">
            <a:off x="3059251" y="1527275"/>
            <a:ext cx="1789200" cy="2337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254" name="Google Shape;254;p23"/>
          <p:cNvSpPr txBox="1"/>
          <p:nvPr>
            <p:ph idx="2" type="subTitle"/>
          </p:nvPr>
        </p:nvSpPr>
        <p:spPr>
          <a:xfrm>
            <a:off x="3244987" y="1674244"/>
            <a:ext cx="1417500" cy="233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55" name="Google Shape;255;p23"/>
          <p:cNvSpPr txBox="1"/>
          <p:nvPr>
            <p:ph idx="3" type="subTitle"/>
          </p:nvPr>
        </p:nvSpPr>
        <p:spPr>
          <a:xfrm flipH="1">
            <a:off x="5005238" y="1527275"/>
            <a:ext cx="1761900" cy="2337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256" name="Google Shape;256;p23"/>
          <p:cNvSpPr txBox="1"/>
          <p:nvPr>
            <p:ph idx="4" type="subTitle"/>
          </p:nvPr>
        </p:nvSpPr>
        <p:spPr>
          <a:xfrm>
            <a:off x="5177372" y="1674244"/>
            <a:ext cx="1417500" cy="233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57" name="Google Shape;257;p23"/>
          <p:cNvSpPr txBox="1"/>
          <p:nvPr>
            <p:ph idx="5" type="subTitle"/>
          </p:nvPr>
        </p:nvSpPr>
        <p:spPr>
          <a:xfrm flipH="1">
            <a:off x="6923988" y="1527275"/>
            <a:ext cx="1789200" cy="2337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258" name="Google Shape;258;p23"/>
          <p:cNvSpPr txBox="1"/>
          <p:nvPr>
            <p:ph idx="6" type="subTitle"/>
          </p:nvPr>
        </p:nvSpPr>
        <p:spPr>
          <a:xfrm>
            <a:off x="7109775" y="1674244"/>
            <a:ext cx="1417500" cy="233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59" name="Google Shape;259;p23"/>
          <p:cNvSpPr txBox="1"/>
          <p:nvPr>
            <p:ph idx="7" type="subTitle"/>
          </p:nvPr>
        </p:nvSpPr>
        <p:spPr>
          <a:xfrm flipH="1">
            <a:off x="3059201" y="3537225"/>
            <a:ext cx="1789200" cy="2337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260" name="Google Shape;260;p23"/>
          <p:cNvSpPr txBox="1"/>
          <p:nvPr>
            <p:ph idx="8" type="subTitle"/>
          </p:nvPr>
        </p:nvSpPr>
        <p:spPr>
          <a:xfrm>
            <a:off x="3244987" y="3684188"/>
            <a:ext cx="1417500" cy="233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61" name="Google Shape;261;p23"/>
          <p:cNvSpPr txBox="1"/>
          <p:nvPr>
            <p:ph idx="9" type="subTitle"/>
          </p:nvPr>
        </p:nvSpPr>
        <p:spPr>
          <a:xfrm flipH="1">
            <a:off x="4991588" y="3537225"/>
            <a:ext cx="1789200" cy="2337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262" name="Google Shape;262;p23"/>
          <p:cNvSpPr txBox="1"/>
          <p:nvPr>
            <p:ph idx="13" type="subTitle"/>
          </p:nvPr>
        </p:nvSpPr>
        <p:spPr>
          <a:xfrm>
            <a:off x="5177372" y="3684188"/>
            <a:ext cx="1417500" cy="233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63" name="Google Shape;263;p23"/>
          <p:cNvSpPr txBox="1"/>
          <p:nvPr>
            <p:ph idx="14" type="subTitle"/>
          </p:nvPr>
        </p:nvSpPr>
        <p:spPr>
          <a:xfrm flipH="1">
            <a:off x="6925188" y="3537225"/>
            <a:ext cx="1786800" cy="2337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264" name="Google Shape;264;p23"/>
          <p:cNvSpPr txBox="1"/>
          <p:nvPr>
            <p:ph idx="15" type="subTitle"/>
          </p:nvPr>
        </p:nvSpPr>
        <p:spPr>
          <a:xfrm>
            <a:off x="7109775" y="3684188"/>
            <a:ext cx="1417500" cy="233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65" name="Google Shape;265;p23"/>
          <p:cNvSpPr/>
          <p:nvPr/>
        </p:nvSpPr>
        <p:spPr>
          <a:xfrm>
            <a:off x="33672" y="0"/>
            <a:ext cx="1957071" cy="2650496"/>
          </a:xfrm>
          <a:custGeom>
            <a:rect b="b" l="l" r="r" t="t"/>
            <a:pathLst>
              <a:path extrusionOk="0" h="10821" w="7990">
                <a:moveTo>
                  <a:pt x="4049" y="0"/>
                </a:moveTo>
                <a:lnTo>
                  <a:pt x="1016" y="1880"/>
                </a:lnTo>
                <a:lnTo>
                  <a:pt x="1" y="6655"/>
                </a:lnTo>
                <a:cubicBezTo>
                  <a:pt x="1" y="6655"/>
                  <a:pt x="55" y="6826"/>
                  <a:pt x="150" y="7092"/>
                </a:cubicBezTo>
                <a:cubicBezTo>
                  <a:pt x="1293" y="7455"/>
                  <a:pt x="3793" y="8417"/>
                  <a:pt x="4551" y="10030"/>
                </a:cubicBezTo>
                <a:cubicBezTo>
                  <a:pt x="4690" y="10318"/>
                  <a:pt x="4764" y="10574"/>
                  <a:pt x="4797" y="10820"/>
                </a:cubicBezTo>
                <a:cubicBezTo>
                  <a:pt x="5609" y="10403"/>
                  <a:pt x="6271" y="9698"/>
                  <a:pt x="6324" y="8844"/>
                </a:cubicBezTo>
                <a:cubicBezTo>
                  <a:pt x="6409" y="7103"/>
                  <a:pt x="3440" y="7092"/>
                  <a:pt x="3867" y="6516"/>
                </a:cubicBezTo>
                <a:cubicBezTo>
                  <a:pt x="4294" y="5939"/>
                  <a:pt x="6313" y="6558"/>
                  <a:pt x="7135" y="4903"/>
                </a:cubicBezTo>
                <a:cubicBezTo>
                  <a:pt x="7990" y="3173"/>
                  <a:pt x="5908" y="876"/>
                  <a:pt x="5010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" name="Google Shape;266;p23"/>
          <p:cNvSpPr/>
          <p:nvPr/>
        </p:nvSpPr>
        <p:spPr>
          <a:xfrm>
            <a:off x="-186038" y="0"/>
            <a:ext cx="5156722" cy="5057276"/>
          </a:xfrm>
          <a:custGeom>
            <a:rect b="b" l="l" r="r" t="t"/>
            <a:pathLst>
              <a:path extrusionOk="0" h="20647" w="21053">
                <a:moveTo>
                  <a:pt x="738" y="0"/>
                </a:moveTo>
                <a:lnTo>
                  <a:pt x="738" y="20647"/>
                </a:lnTo>
                <a:cubicBezTo>
                  <a:pt x="2874" y="19194"/>
                  <a:pt x="4764" y="13661"/>
                  <a:pt x="2628" y="12967"/>
                </a:cubicBezTo>
                <a:cubicBezTo>
                  <a:pt x="866" y="12390"/>
                  <a:pt x="0" y="10831"/>
                  <a:pt x="2051" y="8919"/>
                </a:cubicBezTo>
                <a:cubicBezTo>
                  <a:pt x="4102" y="7007"/>
                  <a:pt x="919" y="5587"/>
                  <a:pt x="2030" y="4187"/>
                </a:cubicBezTo>
                <a:cubicBezTo>
                  <a:pt x="2299" y="3843"/>
                  <a:pt x="2637" y="3724"/>
                  <a:pt x="3010" y="3724"/>
                </a:cubicBezTo>
                <a:cubicBezTo>
                  <a:pt x="3839" y="3724"/>
                  <a:pt x="4845" y="4307"/>
                  <a:pt x="5669" y="4307"/>
                </a:cubicBezTo>
                <a:cubicBezTo>
                  <a:pt x="5994" y="4307"/>
                  <a:pt x="6291" y="4217"/>
                  <a:pt x="6537" y="3963"/>
                </a:cubicBezTo>
                <a:cubicBezTo>
                  <a:pt x="7663" y="2806"/>
                  <a:pt x="7494" y="84"/>
                  <a:pt x="9550" y="84"/>
                </a:cubicBezTo>
                <a:cubicBezTo>
                  <a:pt x="9581" y="84"/>
                  <a:pt x="9613" y="84"/>
                  <a:pt x="9646" y="86"/>
                </a:cubicBezTo>
                <a:cubicBezTo>
                  <a:pt x="11723" y="158"/>
                  <a:pt x="13041" y="3333"/>
                  <a:pt x="15826" y="3333"/>
                </a:cubicBezTo>
                <a:cubicBezTo>
                  <a:pt x="15918" y="3333"/>
                  <a:pt x="16012" y="3330"/>
                  <a:pt x="16107" y="3322"/>
                </a:cubicBezTo>
                <a:cubicBezTo>
                  <a:pt x="18383" y="3151"/>
                  <a:pt x="20070" y="1378"/>
                  <a:pt x="21053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9420000" dist="4762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" name="Google Shape;267;p23"/>
          <p:cNvSpPr/>
          <p:nvPr/>
        </p:nvSpPr>
        <p:spPr>
          <a:xfrm>
            <a:off x="-5518" y="1713596"/>
            <a:ext cx="3019375" cy="3429895"/>
          </a:xfrm>
          <a:custGeom>
            <a:rect b="b" l="l" r="r" t="t"/>
            <a:pathLst>
              <a:path extrusionOk="0" h="14003" w="12327">
                <a:moveTo>
                  <a:pt x="1" y="1"/>
                </a:moveTo>
                <a:lnTo>
                  <a:pt x="1" y="14003"/>
                </a:lnTo>
                <a:lnTo>
                  <a:pt x="12327" y="14003"/>
                </a:lnTo>
                <a:cubicBezTo>
                  <a:pt x="11012" y="12977"/>
                  <a:pt x="11717" y="11204"/>
                  <a:pt x="10671" y="10276"/>
                </a:cubicBezTo>
                <a:cubicBezTo>
                  <a:pt x="10267" y="9919"/>
                  <a:pt x="9798" y="9790"/>
                  <a:pt x="9311" y="9790"/>
                </a:cubicBezTo>
                <a:cubicBezTo>
                  <a:pt x="8056" y="9790"/>
                  <a:pt x="6678" y="10643"/>
                  <a:pt x="5960" y="10643"/>
                </a:cubicBezTo>
                <a:cubicBezTo>
                  <a:pt x="5762" y="10643"/>
                  <a:pt x="5615" y="10578"/>
                  <a:pt x="5534" y="10414"/>
                </a:cubicBezTo>
                <a:cubicBezTo>
                  <a:pt x="5031" y="9421"/>
                  <a:pt x="5928" y="8705"/>
                  <a:pt x="4914" y="8097"/>
                </a:cubicBezTo>
                <a:cubicBezTo>
                  <a:pt x="4732" y="7979"/>
                  <a:pt x="4423" y="7936"/>
                  <a:pt x="4070" y="7904"/>
                </a:cubicBezTo>
                <a:cubicBezTo>
                  <a:pt x="3440" y="7851"/>
                  <a:pt x="2810" y="7840"/>
                  <a:pt x="3194" y="6943"/>
                </a:cubicBezTo>
                <a:cubicBezTo>
                  <a:pt x="3621" y="5918"/>
                  <a:pt x="5704" y="5127"/>
                  <a:pt x="4711" y="3034"/>
                </a:cubicBezTo>
                <a:cubicBezTo>
                  <a:pt x="3867" y="1250"/>
                  <a:pt x="887" y="257"/>
                  <a:pt x="1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" name="Google Shape;268;p23"/>
          <p:cNvSpPr txBox="1"/>
          <p:nvPr>
            <p:ph type="ctrTitle"/>
          </p:nvPr>
        </p:nvSpPr>
        <p:spPr>
          <a:xfrm flipH="1">
            <a:off x="834248" y="827965"/>
            <a:ext cx="2308500" cy="348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b="0" sz="1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HREE COLUMNS 2">
  <p:cSld name="9_Título y objetos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269" name="Shape 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" name="Google Shape;270;p24"/>
          <p:cNvSpPr/>
          <p:nvPr/>
        </p:nvSpPr>
        <p:spPr>
          <a:xfrm>
            <a:off x="2914150" y="-32775"/>
            <a:ext cx="1707300" cy="52092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1" name="Google Shape;271;p24"/>
          <p:cNvSpPr/>
          <p:nvPr/>
        </p:nvSpPr>
        <p:spPr>
          <a:xfrm>
            <a:off x="4835821" y="-32775"/>
            <a:ext cx="1707300" cy="52092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2" name="Google Shape;272;p24"/>
          <p:cNvSpPr/>
          <p:nvPr/>
        </p:nvSpPr>
        <p:spPr>
          <a:xfrm>
            <a:off x="6757492" y="-32775"/>
            <a:ext cx="1707300" cy="52092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3" name="Google Shape;273;p24"/>
          <p:cNvSpPr/>
          <p:nvPr/>
        </p:nvSpPr>
        <p:spPr>
          <a:xfrm>
            <a:off x="33672" y="0"/>
            <a:ext cx="1957071" cy="2650496"/>
          </a:xfrm>
          <a:custGeom>
            <a:rect b="b" l="l" r="r" t="t"/>
            <a:pathLst>
              <a:path extrusionOk="0" h="10821" w="7990">
                <a:moveTo>
                  <a:pt x="4049" y="0"/>
                </a:moveTo>
                <a:lnTo>
                  <a:pt x="1016" y="1880"/>
                </a:lnTo>
                <a:lnTo>
                  <a:pt x="1" y="6655"/>
                </a:lnTo>
                <a:cubicBezTo>
                  <a:pt x="1" y="6655"/>
                  <a:pt x="55" y="6826"/>
                  <a:pt x="150" y="7092"/>
                </a:cubicBezTo>
                <a:cubicBezTo>
                  <a:pt x="1293" y="7455"/>
                  <a:pt x="3793" y="8417"/>
                  <a:pt x="4551" y="10030"/>
                </a:cubicBezTo>
                <a:cubicBezTo>
                  <a:pt x="4690" y="10318"/>
                  <a:pt x="4764" y="10574"/>
                  <a:pt x="4797" y="10820"/>
                </a:cubicBezTo>
                <a:cubicBezTo>
                  <a:pt x="5609" y="10403"/>
                  <a:pt x="6271" y="9698"/>
                  <a:pt x="6324" y="8844"/>
                </a:cubicBezTo>
                <a:cubicBezTo>
                  <a:pt x="6409" y="7103"/>
                  <a:pt x="3440" y="7092"/>
                  <a:pt x="3867" y="6516"/>
                </a:cubicBezTo>
                <a:cubicBezTo>
                  <a:pt x="4294" y="5939"/>
                  <a:pt x="6313" y="6558"/>
                  <a:pt x="7135" y="4903"/>
                </a:cubicBezTo>
                <a:cubicBezTo>
                  <a:pt x="7990" y="3173"/>
                  <a:pt x="5908" y="876"/>
                  <a:pt x="5010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4" name="Google Shape;274;p24"/>
          <p:cNvSpPr/>
          <p:nvPr/>
        </p:nvSpPr>
        <p:spPr>
          <a:xfrm>
            <a:off x="-5518" y="1713596"/>
            <a:ext cx="3019375" cy="3429895"/>
          </a:xfrm>
          <a:custGeom>
            <a:rect b="b" l="l" r="r" t="t"/>
            <a:pathLst>
              <a:path extrusionOk="0" h="14003" w="12327">
                <a:moveTo>
                  <a:pt x="1" y="1"/>
                </a:moveTo>
                <a:lnTo>
                  <a:pt x="1" y="14003"/>
                </a:lnTo>
                <a:lnTo>
                  <a:pt x="12327" y="14003"/>
                </a:lnTo>
                <a:cubicBezTo>
                  <a:pt x="11012" y="12977"/>
                  <a:pt x="11717" y="11204"/>
                  <a:pt x="10671" y="10276"/>
                </a:cubicBezTo>
                <a:cubicBezTo>
                  <a:pt x="10267" y="9919"/>
                  <a:pt x="9798" y="9790"/>
                  <a:pt x="9311" y="9790"/>
                </a:cubicBezTo>
                <a:cubicBezTo>
                  <a:pt x="8056" y="9790"/>
                  <a:pt x="6678" y="10643"/>
                  <a:pt x="5960" y="10643"/>
                </a:cubicBezTo>
                <a:cubicBezTo>
                  <a:pt x="5762" y="10643"/>
                  <a:pt x="5615" y="10578"/>
                  <a:pt x="5534" y="10414"/>
                </a:cubicBezTo>
                <a:cubicBezTo>
                  <a:pt x="5031" y="9421"/>
                  <a:pt x="5928" y="8705"/>
                  <a:pt x="4914" y="8097"/>
                </a:cubicBezTo>
                <a:cubicBezTo>
                  <a:pt x="4732" y="7979"/>
                  <a:pt x="4423" y="7936"/>
                  <a:pt x="4070" y="7904"/>
                </a:cubicBezTo>
                <a:cubicBezTo>
                  <a:pt x="3440" y="7851"/>
                  <a:pt x="2810" y="7840"/>
                  <a:pt x="3194" y="6943"/>
                </a:cubicBezTo>
                <a:cubicBezTo>
                  <a:pt x="3621" y="5918"/>
                  <a:pt x="5704" y="5127"/>
                  <a:pt x="4711" y="3034"/>
                </a:cubicBezTo>
                <a:cubicBezTo>
                  <a:pt x="3867" y="1250"/>
                  <a:pt x="887" y="257"/>
                  <a:pt x="1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5" name="Google Shape;275;p24"/>
          <p:cNvSpPr txBox="1"/>
          <p:nvPr>
            <p:ph type="ctrTitle"/>
          </p:nvPr>
        </p:nvSpPr>
        <p:spPr>
          <a:xfrm flipH="1">
            <a:off x="834248" y="827965"/>
            <a:ext cx="2308500" cy="348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b="0" sz="1800">
                <a:solidFill>
                  <a:srgbClr val="FFFFFF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76" name="Google Shape;276;p24"/>
          <p:cNvSpPr/>
          <p:nvPr/>
        </p:nvSpPr>
        <p:spPr>
          <a:xfrm>
            <a:off x="-186038" y="0"/>
            <a:ext cx="5156722" cy="5057276"/>
          </a:xfrm>
          <a:custGeom>
            <a:rect b="b" l="l" r="r" t="t"/>
            <a:pathLst>
              <a:path extrusionOk="0" h="20647" w="21053">
                <a:moveTo>
                  <a:pt x="738" y="0"/>
                </a:moveTo>
                <a:lnTo>
                  <a:pt x="738" y="20647"/>
                </a:lnTo>
                <a:cubicBezTo>
                  <a:pt x="2874" y="19194"/>
                  <a:pt x="4764" y="13661"/>
                  <a:pt x="2628" y="12967"/>
                </a:cubicBezTo>
                <a:cubicBezTo>
                  <a:pt x="866" y="12390"/>
                  <a:pt x="0" y="10831"/>
                  <a:pt x="2051" y="8919"/>
                </a:cubicBezTo>
                <a:cubicBezTo>
                  <a:pt x="4102" y="7007"/>
                  <a:pt x="919" y="5587"/>
                  <a:pt x="2030" y="4187"/>
                </a:cubicBezTo>
                <a:cubicBezTo>
                  <a:pt x="2299" y="3843"/>
                  <a:pt x="2637" y="3724"/>
                  <a:pt x="3010" y="3724"/>
                </a:cubicBezTo>
                <a:cubicBezTo>
                  <a:pt x="3839" y="3724"/>
                  <a:pt x="4845" y="4307"/>
                  <a:pt x="5669" y="4307"/>
                </a:cubicBezTo>
                <a:cubicBezTo>
                  <a:pt x="5994" y="4307"/>
                  <a:pt x="6291" y="4217"/>
                  <a:pt x="6537" y="3963"/>
                </a:cubicBezTo>
                <a:cubicBezTo>
                  <a:pt x="7663" y="2806"/>
                  <a:pt x="7494" y="84"/>
                  <a:pt x="9550" y="84"/>
                </a:cubicBezTo>
                <a:cubicBezTo>
                  <a:pt x="9581" y="84"/>
                  <a:pt x="9613" y="84"/>
                  <a:pt x="9646" y="86"/>
                </a:cubicBezTo>
                <a:cubicBezTo>
                  <a:pt x="11723" y="158"/>
                  <a:pt x="13041" y="3333"/>
                  <a:pt x="15826" y="3333"/>
                </a:cubicBezTo>
                <a:cubicBezTo>
                  <a:pt x="15918" y="3333"/>
                  <a:pt x="16012" y="3330"/>
                  <a:pt x="16107" y="3322"/>
                </a:cubicBezTo>
                <a:cubicBezTo>
                  <a:pt x="18383" y="3151"/>
                  <a:pt x="20070" y="1378"/>
                  <a:pt x="21053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9420000" dist="4762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7" name="Google Shape;277;p24"/>
          <p:cNvSpPr/>
          <p:nvPr/>
        </p:nvSpPr>
        <p:spPr>
          <a:xfrm flipH="1">
            <a:off x="6835494" y="2521126"/>
            <a:ext cx="2308508" cy="2622377"/>
          </a:xfrm>
          <a:custGeom>
            <a:rect b="b" l="l" r="r" t="t"/>
            <a:pathLst>
              <a:path extrusionOk="0" h="14003" w="12327">
                <a:moveTo>
                  <a:pt x="1" y="1"/>
                </a:moveTo>
                <a:lnTo>
                  <a:pt x="1" y="14003"/>
                </a:lnTo>
                <a:lnTo>
                  <a:pt x="12327" y="14003"/>
                </a:lnTo>
                <a:cubicBezTo>
                  <a:pt x="11012" y="12977"/>
                  <a:pt x="11717" y="11204"/>
                  <a:pt x="10671" y="10276"/>
                </a:cubicBezTo>
                <a:cubicBezTo>
                  <a:pt x="10267" y="9919"/>
                  <a:pt x="9798" y="9790"/>
                  <a:pt x="9311" y="9790"/>
                </a:cubicBezTo>
                <a:cubicBezTo>
                  <a:pt x="8056" y="9790"/>
                  <a:pt x="6678" y="10643"/>
                  <a:pt x="5960" y="10643"/>
                </a:cubicBezTo>
                <a:cubicBezTo>
                  <a:pt x="5762" y="10643"/>
                  <a:pt x="5615" y="10578"/>
                  <a:pt x="5534" y="10414"/>
                </a:cubicBezTo>
                <a:cubicBezTo>
                  <a:pt x="5031" y="9421"/>
                  <a:pt x="5928" y="8705"/>
                  <a:pt x="4914" y="8097"/>
                </a:cubicBezTo>
                <a:cubicBezTo>
                  <a:pt x="4732" y="7979"/>
                  <a:pt x="4423" y="7936"/>
                  <a:pt x="4070" y="7904"/>
                </a:cubicBezTo>
                <a:cubicBezTo>
                  <a:pt x="3440" y="7851"/>
                  <a:pt x="2810" y="7840"/>
                  <a:pt x="3194" y="6943"/>
                </a:cubicBezTo>
                <a:cubicBezTo>
                  <a:pt x="3621" y="5918"/>
                  <a:pt x="5704" y="5127"/>
                  <a:pt x="4711" y="3034"/>
                </a:cubicBezTo>
                <a:cubicBezTo>
                  <a:pt x="3867" y="1250"/>
                  <a:pt x="887" y="257"/>
                  <a:pt x="1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8" name="Google Shape;278;p24"/>
          <p:cNvSpPr/>
          <p:nvPr/>
        </p:nvSpPr>
        <p:spPr>
          <a:xfrm flipH="1">
            <a:off x="4168262" y="0"/>
            <a:ext cx="5156722" cy="5057276"/>
          </a:xfrm>
          <a:custGeom>
            <a:rect b="b" l="l" r="r" t="t"/>
            <a:pathLst>
              <a:path extrusionOk="0" h="20647" w="21053">
                <a:moveTo>
                  <a:pt x="738" y="0"/>
                </a:moveTo>
                <a:lnTo>
                  <a:pt x="738" y="20647"/>
                </a:lnTo>
                <a:cubicBezTo>
                  <a:pt x="2874" y="19194"/>
                  <a:pt x="4764" y="13661"/>
                  <a:pt x="2628" y="12967"/>
                </a:cubicBezTo>
                <a:cubicBezTo>
                  <a:pt x="866" y="12390"/>
                  <a:pt x="0" y="10831"/>
                  <a:pt x="2051" y="8919"/>
                </a:cubicBezTo>
                <a:cubicBezTo>
                  <a:pt x="4102" y="7007"/>
                  <a:pt x="919" y="5587"/>
                  <a:pt x="2030" y="4187"/>
                </a:cubicBezTo>
                <a:cubicBezTo>
                  <a:pt x="2299" y="3843"/>
                  <a:pt x="2637" y="3724"/>
                  <a:pt x="3010" y="3724"/>
                </a:cubicBezTo>
                <a:cubicBezTo>
                  <a:pt x="3839" y="3724"/>
                  <a:pt x="4845" y="4307"/>
                  <a:pt x="5669" y="4307"/>
                </a:cubicBezTo>
                <a:cubicBezTo>
                  <a:pt x="5994" y="4307"/>
                  <a:pt x="6291" y="4217"/>
                  <a:pt x="6537" y="3963"/>
                </a:cubicBezTo>
                <a:cubicBezTo>
                  <a:pt x="7663" y="2806"/>
                  <a:pt x="7494" y="84"/>
                  <a:pt x="9550" y="84"/>
                </a:cubicBezTo>
                <a:cubicBezTo>
                  <a:pt x="9581" y="84"/>
                  <a:pt x="9613" y="84"/>
                  <a:pt x="9646" y="86"/>
                </a:cubicBezTo>
                <a:cubicBezTo>
                  <a:pt x="11723" y="158"/>
                  <a:pt x="13041" y="3333"/>
                  <a:pt x="15826" y="3333"/>
                </a:cubicBezTo>
                <a:cubicBezTo>
                  <a:pt x="15918" y="3333"/>
                  <a:pt x="16012" y="3330"/>
                  <a:pt x="16107" y="3322"/>
                </a:cubicBezTo>
                <a:cubicBezTo>
                  <a:pt x="18383" y="3151"/>
                  <a:pt x="20070" y="1378"/>
                  <a:pt x="21053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00025" rotWithShape="0" algn="bl" dir="9420000" dist="4762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9" name="Google Shape;279;p24"/>
          <p:cNvSpPr txBox="1"/>
          <p:nvPr>
            <p:ph idx="1" type="subTitle"/>
          </p:nvPr>
        </p:nvSpPr>
        <p:spPr>
          <a:xfrm flipH="1">
            <a:off x="2903426" y="2379600"/>
            <a:ext cx="1707300" cy="2337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280" name="Google Shape;280;p24"/>
          <p:cNvSpPr txBox="1"/>
          <p:nvPr>
            <p:ph idx="2" type="subTitle"/>
          </p:nvPr>
        </p:nvSpPr>
        <p:spPr>
          <a:xfrm>
            <a:off x="3048262" y="2526550"/>
            <a:ext cx="1417500" cy="233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81" name="Google Shape;281;p24"/>
          <p:cNvSpPr txBox="1"/>
          <p:nvPr>
            <p:ph idx="3" type="subTitle"/>
          </p:nvPr>
        </p:nvSpPr>
        <p:spPr>
          <a:xfrm flipH="1">
            <a:off x="4835822" y="2379600"/>
            <a:ext cx="1707300" cy="2337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282" name="Google Shape;282;p24"/>
          <p:cNvSpPr txBox="1"/>
          <p:nvPr>
            <p:ph idx="4" type="subTitle"/>
          </p:nvPr>
        </p:nvSpPr>
        <p:spPr>
          <a:xfrm>
            <a:off x="4980647" y="2526550"/>
            <a:ext cx="1417500" cy="233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83" name="Google Shape;283;p24"/>
          <p:cNvSpPr txBox="1"/>
          <p:nvPr>
            <p:ph idx="5" type="subTitle"/>
          </p:nvPr>
        </p:nvSpPr>
        <p:spPr>
          <a:xfrm flipH="1">
            <a:off x="6768213" y="2379600"/>
            <a:ext cx="1707300" cy="2337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Squada One"/>
              <a:buNone/>
              <a:defRPr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284" name="Google Shape;284;p24"/>
          <p:cNvSpPr txBox="1"/>
          <p:nvPr>
            <p:ph idx="6" type="subTitle"/>
          </p:nvPr>
        </p:nvSpPr>
        <p:spPr>
          <a:xfrm>
            <a:off x="6913050" y="2526550"/>
            <a:ext cx="1417500" cy="233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CHNOLOGY 1">
  <p:cSld name="12_Título y objetos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285" name="Shape 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" name="Google Shape;286;p25"/>
          <p:cNvSpPr/>
          <p:nvPr/>
        </p:nvSpPr>
        <p:spPr>
          <a:xfrm>
            <a:off x="607254" y="-74450"/>
            <a:ext cx="2347500" cy="5319300"/>
          </a:xfrm>
          <a:prstGeom prst="rect">
            <a:avLst/>
          </a:prstGeom>
          <a:noFill/>
          <a:ln cap="flat" cmpd="sng" w="381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7" name="Google Shape;287;p25"/>
          <p:cNvSpPr txBox="1"/>
          <p:nvPr/>
        </p:nvSpPr>
        <p:spPr>
          <a:xfrm>
            <a:off x="6772942" y="4670822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b="0" i="0" lang="es-ES" sz="800" u="none" cap="none" strike="noStrike">
                <a:solidFill>
                  <a:schemeClr val="dk1"/>
                </a:solidFill>
                <a:latin typeface="Nunito Sans SemiBold"/>
                <a:ea typeface="Nunito Sans SemiBold"/>
                <a:cs typeface="Nunito Sans SemiBold"/>
                <a:sym typeface="Nunito Sans SemiBold"/>
              </a:rPr>
              <a:t>‹#›</a:t>
            </a:fld>
            <a:endParaRPr b="0" i="0" sz="800" u="none" cap="none" strike="noStrike">
              <a:solidFill>
                <a:schemeClr val="dk1"/>
              </a:solidFill>
              <a:latin typeface="Nunito Sans SemiBold"/>
              <a:ea typeface="Nunito Sans SemiBold"/>
              <a:cs typeface="Nunito Sans SemiBold"/>
              <a:sym typeface="Nunito Sans SemiBold"/>
            </a:endParaRPr>
          </a:p>
        </p:txBody>
      </p:sp>
      <p:sp>
        <p:nvSpPr>
          <p:cNvPr id="288" name="Google Shape;288;p25"/>
          <p:cNvSpPr txBox="1"/>
          <p:nvPr>
            <p:ph type="ctrTitle"/>
          </p:nvPr>
        </p:nvSpPr>
        <p:spPr>
          <a:xfrm flipH="1">
            <a:off x="799804" y="656515"/>
            <a:ext cx="2308500" cy="2272500"/>
          </a:xfrm>
          <a:prstGeom prst="rect">
            <a:avLst/>
          </a:prstGeom>
          <a:noFill/>
          <a:ln>
            <a:noFill/>
          </a:ln>
        </p:spPr>
        <p:txBody>
          <a:bodyPr anchorCtr="0" anchor="b" bIns="34275" lIns="68575" spcFirstLastPara="1" rIns="68575" wrap="square" tIns="34275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b="0" sz="1800">
                <a:solidFill>
                  <a:srgbClr val="FFFFFF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89" name="Google Shape;289;p25"/>
          <p:cNvSpPr txBox="1"/>
          <p:nvPr>
            <p:ph idx="1" type="subTitle"/>
          </p:nvPr>
        </p:nvSpPr>
        <p:spPr>
          <a:xfrm>
            <a:off x="799804" y="3330788"/>
            <a:ext cx="1833000" cy="233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 sz="9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 sz="9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 sz="9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 sz="9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90" name="Google Shape;290;p25"/>
          <p:cNvSpPr/>
          <p:nvPr/>
        </p:nvSpPr>
        <p:spPr>
          <a:xfrm>
            <a:off x="4125313" y="4481509"/>
            <a:ext cx="1729539" cy="652520"/>
          </a:xfrm>
          <a:custGeom>
            <a:rect b="b" l="l" r="r" t="t"/>
            <a:pathLst>
              <a:path extrusionOk="0" h="2664" w="7061">
                <a:moveTo>
                  <a:pt x="3349" y="1"/>
                </a:moveTo>
                <a:cubicBezTo>
                  <a:pt x="3178" y="1"/>
                  <a:pt x="3002" y="22"/>
                  <a:pt x="2821" y="69"/>
                </a:cubicBezTo>
                <a:cubicBezTo>
                  <a:pt x="1539" y="399"/>
                  <a:pt x="1197" y="1980"/>
                  <a:pt x="1" y="2664"/>
                </a:cubicBezTo>
                <a:lnTo>
                  <a:pt x="7060" y="2664"/>
                </a:lnTo>
                <a:cubicBezTo>
                  <a:pt x="6171" y="1958"/>
                  <a:pt x="4984" y="1"/>
                  <a:pt x="3349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28588" rotWithShape="0" algn="bl" dir="240000" dist="11430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" name="Google Shape;291;p25"/>
          <p:cNvSpPr/>
          <p:nvPr/>
        </p:nvSpPr>
        <p:spPr>
          <a:xfrm>
            <a:off x="6438617" y="3283797"/>
            <a:ext cx="2705390" cy="1857870"/>
          </a:xfrm>
          <a:custGeom>
            <a:rect b="b" l="l" r="r" t="t"/>
            <a:pathLst>
              <a:path extrusionOk="0" h="7585" w="11045">
                <a:moveTo>
                  <a:pt x="8458" y="1"/>
                </a:moveTo>
                <a:cubicBezTo>
                  <a:pt x="6822" y="1"/>
                  <a:pt x="5207" y="190"/>
                  <a:pt x="4379" y="824"/>
                </a:cubicBezTo>
                <a:cubicBezTo>
                  <a:pt x="2329" y="2405"/>
                  <a:pt x="3995" y="4252"/>
                  <a:pt x="3899" y="5491"/>
                </a:cubicBezTo>
                <a:cubicBezTo>
                  <a:pt x="3859" y="6074"/>
                  <a:pt x="3660" y="6253"/>
                  <a:pt x="3384" y="6253"/>
                </a:cubicBezTo>
                <a:cubicBezTo>
                  <a:pt x="3144" y="6253"/>
                  <a:pt x="2845" y="6118"/>
                  <a:pt x="2542" y="5994"/>
                </a:cubicBezTo>
                <a:cubicBezTo>
                  <a:pt x="2208" y="5856"/>
                  <a:pt x="1901" y="5745"/>
                  <a:pt x="1662" y="5745"/>
                </a:cubicBezTo>
                <a:cubicBezTo>
                  <a:pt x="1642" y="5745"/>
                  <a:pt x="1622" y="5746"/>
                  <a:pt x="1602" y="5748"/>
                </a:cubicBezTo>
                <a:cubicBezTo>
                  <a:pt x="385" y="5833"/>
                  <a:pt x="748" y="6848"/>
                  <a:pt x="0" y="7585"/>
                </a:cubicBezTo>
                <a:lnTo>
                  <a:pt x="2553" y="7585"/>
                </a:lnTo>
                <a:cubicBezTo>
                  <a:pt x="2773" y="6492"/>
                  <a:pt x="3631" y="6085"/>
                  <a:pt x="4717" y="6085"/>
                </a:cubicBezTo>
                <a:cubicBezTo>
                  <a:pt x="5638" y="6085"/>
                  <a:pt x="6723" y="6378"/>
                  <a:pt x="7723" y="6794"/>
                </a:cubicBezTo>
                <a:cubicBezTo>
                  <a:pt x="8150" y="6972"/>
                  <a:pt x="8575" y="7068"/>
                  <a:pt x="8966" y="7068"/>
                </a:cubicBezTo>
                <a:cubicBezTo>
                  <a:pt x="10149" y="7068"/>
                  <a:pt x="11031" y="6197"/>
                  <a:pt x="10799" y="4103"/>
                </a:cubicBezTo>
                <a:cubicBezTo>
                  <a:pt x="10735" y="3494"/>
                  <a:pt x="10842" y="3077"/>
                  <a:pt x="11044" y="2768"/>
                </a:cubicBezTo>
                <a:lnTo>
                  <a:pt x="11044" y="130"/>
                </a:lnTo>
                <a:cubicBezTo>
                  <a:pt x="10260" y="58"/>
                  <a:pt x="9356" y="1"/>
                  <a:pt x="8458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28588" rotWithShape="0" algn="bl" dir="9780000" dist="6667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" name="Google Shape;292;p25"/>
          <p:cNvSpPr/>
          <p:nvPr/>
        </p:nvSpPr>
        <p:spPr>
          <a:xfrm>
            <a:off x="7063950" y="3961791"/>
            <a:ext cx="2080052" cy="1179876"/>
          </a:xfrm>
          <a:custGeom>
            <a:rect b="b" l="l" r="r" t="t"/>
            <a:pathLst>
              <a:path extrusionOk="0" h="4817" w="8492">
                <a:moveTo>
                  <a:pt x="8491" y="0"/>
                </a:moveTo>
                <a:cubicBezTo>
                  <a:pt x="8289" y="309"/>
                  <a:pt x="8182" y="726"/>
                  <a:pt x="8246" y="1335"/>
                </a:cubicBezTo>
                <a:cubicBezTo>
                  <a:pt x="8478" y="3429"/>
                  <a:pt x="7596" y="4300"/>
                  <a:pt x="6413" y="4300"/>
                </a:cubicBezTo>
                <a:cubicBezTo>
                  <a:pt x="6022" y="4300"/>
                  <a:pt x="5597" y="4204"/>
                  <a:pt x="5170" y="4026"/>
                </a:cubicBezTo>
                <a:cubicBezTo>
                  <a:pt x="4170" y="3610"/>
                  <a:pt x="3085" y="3317"/>
                  <a:pt x="2164" y="3317"/>
                </a:cubicBezTo>
                <a:cubicBezTo>
                  <a:pt x="1078" y="3317"/>
                  <a:pt x="220" y="3724"/>
                  <a:pt x="0" y="4817"/>
                </a:cubicBezTo>
                <a:lnTo>
                  <a:pt x="8491" y="4817"/>
                </a:lnTo>
                <a:lnTo>
                  <a:pt x="8491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28588" rotWithShape="0" algn="bl" dir="13860000" dist="12382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" name="Google Shape;293;p25"/>
          <p:cNvSpPr/>
          <p:nvPr/>
        </p:nvSpPr>
        <p:spPr>
          <a:xfrm>
            <a:off x="6969648" y="0"/>
            <a:ext cx="2174355" cy="1494134"/>
          </a:xfrm>
          <a:custGeom>
            <a:rect b="b" l="l" r="r" t="t"/>
            <a:pathLst>
              <a:path extrusionOk="0" h="6100" w="8877">
                <a:moveTo>
                  <a:pt x="1" y="0"/>
                </a:moveTo>
                <a:cubicBezTo>
                  <a:pt x="75" y="1410"/>
                  <a:pt x="471" y="2969"/>
                  <a:pt x="1613" y="4102"/>
                </a:cubicBezTo>
                <a:cubicBezTo>
                  <a:pt x="2744" y="5232"/>
                  <a:pt x="4189" y="5276"/>
                  <a:pt x="5547" y="5276"/>
                </a:cubicBezTo>
                <a:cubicBezTo>
                  <a:pt x="5661" y="5276"/>
                  <a:pt x="5775" y="5276"/>
                  <a:pt x="5887" y="5276"/>
                </a:cubicBezTo>
                <a:cubicBezTo>
                  <a:pt x="6942" y="5276"/>
                  <a:pt x="7921" y="5303"/>
                  <a:pt x="8631" y="5864"/>
                </a:cubicBezTo>
                <a:cubicBezTo>
                  <a:pt x="8727" y="5939"/>
                  <a:pt x="8802" y="6014"/>
                  <a:pt x="8876" y="6099"/>
                </a:cubicBezTo>
                <a:lnTo>
                  <a:pt x="8876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28588" rotWithShape="0" algn="bl" dir="4920000" dist="10477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" name="Google Shape;294;p25"/>
          <p:cNvSpPr/>
          <p:nvPr/>
        </p:nvSpPr>
        <p:spPr>
          <a:xfrm>
            <a:off x="7558240" y="1272352"/>
            <a:ext cx="1585758" cy="3124945"/>
          </a:xfrm>
          <a:custGeom>
            <a:rect b="b" l="l" r="r" t="t"/>
            <a:pathLst>
              <a:path extrusionOk="0" h="12758" w="6474">
                <a:moveTo>
                  <a:pt x="6473" y="0"/>
                </a:moveTo>
                <a:cubicBezTo>
                  <a:pt x="5032" y="523"/>
                  <a:pt x="3664" y="1378"/>
                  <a:pt x="3418" y="2766"/>
                </a:cubicBezTo>
                <a:cubicBezTo>
                  <a:pt x="2991" y="5127"/>
                  <a:pt x="5576" y="6046"/>
                  <a:pt x="5576" y="6964"/>
                </a:cubicBezTo>
                <a:cubicBezTo>
                  <a:pt x="5576" y="7135"/>
                  <a:pt x="5470" y="7198"/>
                  <a:pt x="5291" y="7198"/>
                </a:cubicBezTo>
                <a:cubicBezTo>
                  <a:pt x="4801" y="7198"/>
                  <a:pt x="3760" y="6733"/>
                  <a:pt x="2796" y="6733"/>
                </a:cubicBezTo>
                <a:cubicBezTo>
                  <a:pt x="2197" y="6733"/>
                  <a:pt x="1627" y="6913"/>
                  <a:pt x="1239" y="7498"/>
                </a:cubicBezTo>
                <a:cubicBezTo>
                  <a:pt x="1" y="9367"/>
                  <a:pt x="1891" y="12604"/>
                  <a:pt x="3717" y="12753"/>
                </a:cubicBezTo>
                <a:cubicBezTo>
                  <a:pt x="3761" y="12756"/>
                  <a:pt x="3805" y="12758"/>
                  <a:pt x="3851" y="12758"/>
                </a:cubicBezTo>
                <a:cubicBezTo>
                  <a:pt x="4559" y="12758"/>
                  <a:pt x="5530" y="12381"/>
                  <a:pt x="6473" y="11909"/>
                </a:cubicBezTo>
                <a:lnTo>
                  <a:pt x="6473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28588" rotWithShape="0" algn="bl" dir="8040000" dist="11430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CHNOLOGY 2">
  <p:cSld name="11_Título y objetos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295" name="Shape 2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" name="Google Shape;296;p26"/>
          <p:cNvSpPr/>
          <p:nvPr/>
        </p:nvSpPr>
        <p:spPr>
          <a:xfrm>
            <a:off x="6033625" y="-46375"/>
            <a:ext cx="2347500" cy="5285400"/>
          </a:xfrm>
          <a:prstGeom prst="rect">
            <a:avLst/>
          </a:prstGeom>
          <a:noFill/>
          <a:ln cap="flat" cmpd="sng" w="381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" name="Google Shape;297;p26"/>
          <p:cNvSpPr txBox="1"/>
          <p:nvPr/>
        </p:nvSpPr>
        <p:spPr>
          <a:xfrm>
            <a:off x="6772942" y="4670822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b="0" i="0" lang="es-ES" sz="800" u="none" cap="none" strike="noStrike">
                <a:solidFill>
                  <a:schemeClr val="dk1"/>
                </a:solidFill>
                <a:latin typeface="Nunito Sans SemiBold"/>
                <a:ea typeface="Nunito Sans SemiBold"/>
                <a:cs typeface="Nunito Sans SemiBold"/>
                <a:sym typeface="Nunito Sans SemiBold"/>
              </a:rPr>
              <a:t>‹#›</a:t>
            </a:fld>
            <a:endParaRPr b="0" i="0" sz="800" u="none" cap="none" strike="noStrike">
              <a:solidFill>
                <a:schemeClr val="dk1"/>
              </a:solidFill>
              <a:latin typeface="Nunito Sans SemiBold"/>
              <a:ea typeface="Nunito Sans SemiBold"/>
              <a:cs typeface="Nunito Sans SemiBold"/>
              <a:sym typeface="Nunito Sans SemiBold"/>
            </a:endParaRPr>
          </a:p>
        </p:txBody>
      </p:sp>
      <p:sp>
        <p:nvSpPr>
          <p:cNvPr id="298" name="Google Shape;298;p26"/>
          <p:cNvSpPr txBox="1"/>
          <p:nvPr>
            <p:ph type="ctrTitle"/>
          </p:nvPr>
        </p:nvSpPr>
        <p:spPr>
          <a:xfrm flipH="1">
            <a:off x="5881688" y="656515"/>
            <a:ext cx="2308500" cy="2272500"/>
          </a:xfrm>
          <a:prstGeom prst="rect">
            <a:avLst/>
          </a:prstGeom>
          <a:noFill/>
          <a:ln>
            <a:noFill/>
          </a:ln>
        </p:spPr>
        <p:txBody>
          <a:bodyPr anchorCtr="0" anchor="b" bIns="34275" lIns="68575" spcFirstLastPara="1" rIns="68575" wrap="square" tIns="34275">
            <a:noAutofit/>
          </a:bodyPr>
          <a:lstStyle>
            <a:lvl1pPr lv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b="0" sz="1800">
                <a:solidFill>
                  <a:srgbClr val="FFFFFF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99" name="Google Shape;299;p26"/>
          <p:cNvSpPr txBox="1"/>
          <p:nvPr>
            <p:ph idx="1" type="subTitle"/>
          </p:nvPr>
        </p:nvSpPr>
        <p:spPr>
          <a:xfrm>
            <a:off x="6357113" y="3330788"/>
            <a:ext cx="1833000" cy="233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 sz="900"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 sz="900"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 sz="900"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900"/>
              <a:buNone/>
              <a:defRPr sz="9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00" name="Google Shape;300;p26"/>
          <p:cNvSpPr/>
          <p:nvPr/>
        </p:nvSpPr>
        <p:spPr>
          <a:xfrm flipH="1">
            <a:off x="3289156" y="4481509"/>
            <a:ext cx="1729539" cy="652520"/>
          </a:xfrm>
          <a:custGeom>
            <a:rect b="b" l="l" r="r" t="t"/>
            <a:pathLst>
              <a:path extrusionOk="0" h="2664" w="7061">
                <a:moveTo>
                  <a:pt x="3349" y="1"/>
                </a:moveTo>
                <a:cubicBezTo>
                  <a:pt x="3178" y="1"/>
                  <a:pt x="3002" y="22"/>
                  <a:pt x="2821" y="69"/>
                </a:cubicBezTo>
                <a:cubicBezTo>
                  <a:pt x="1539" y="399"/>
                  <a:pt x="1197" y="1980"/>
                  <a:pt x="1" y="2664"/>
                </a:cubicBezTo>
                <a:lnTo>
                  <a:pt x="7060" y="2664"/>
                </a:lnTo>
                <a:cubicBezTo>
                  <a:pt x="6171" y="1958"/>
                  <a:pt x="4984" y="1"/>
                  <a:pt x="3349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28588" rotWithShape="0" algn="bl" dir="240000" dist="11430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" name="Google Shape;301;p26"/>
          <p:cNvSpPr/>
          <p:nvPr/>
        </p:nvSpPr>
        <p:spPr>
          <a:xfrm flipH="1">
            <a:off x="0" y="3283797"/>
            <a:ext cx="2705390" cy="1857870"/>
          </a:xfrm>
          <a:custGeom>
            <a:rect b="b" l="l" r="r" t="t"/>
            <a:pathLst>
              <a:path extrusionOk="0" h="7585" w="11045">
                <a:moveTo>
                  <a:pt x="8458" y="1"/>
                </a:moveTo>
                <a:cubicBezTo>
                  <a:pt x="6822" y="1"/>
                  <a:pt x="5207" y="190"/>
                  <a:pt x="4379" y="824"/>
                </a:cubicBezTo>
                <a:cubicBezTo>
                  <a:pt x="2329" y="2405"/>
                  <a:pt x="3995" y="4252"/>
                  <a:pt x="3899" y="5491"/>
                </a:cubicBezTo>
                <a:cubicBezTo>
                  <a:pt x="3859" y="6074"/>
                  <a:pt x="3660" y="6253"/>
                  <a:pt x="3384" y="6253"/>
                </a:cubicBezTo>
                <a:cubicBezTo>
                  <a:pt x="3144" y="6253"/>
                  <a:pt x="2845" y="6118"/>
                  <a:pt x="2542" y="5994"/>
                </a:cubicBezTo>
                <a:cubicBezTo>
                  <a:pt x="2208" y="5856"/>
                  <a:pt x="1901" y="5745"/>
                  <a:pt x="1662" y="5745"/>
                </a:cubicBezTo>
                <a:cubicBezTo>
                  <a:pt x="1642" y="5745"/>
                  <a:pt x="1622" y="5746"/>
                  <a:pt x="1602" y="5748"/>
                </a:cubicBezTo>
                <a:cubicBezTo>
                  <a:pt x="385" y="5833"/>
                  <a:pt x="748" y="6848"/>
                  <a:pt x="0" y="7585"/>
                </a:cubicBezTo>
                <a:lnTo>
                  <a:pt x="2553" y="7585"/>
                </a:lnTo>
                <a:cubicBezTo>
                  <a:pt x="2773" y="6492"/>
                  <a:pt x="3631" y="6085"/>
                  <a:pt x="4717" y="6085"/>
                </a:cubicBezTo>
                <a:cubicBezTo>
                  <a:pt x="5638" y="6085"/>
                  <a:pt x="6723" y="6378"/>
                  <a:pt x="7723" y="6794"/>
                </a:cubicBezTo>
                <a:cubicBezTo>
                  <a:pt x="8150" y="6972"/>
                  <a:pt x="8575" y="7068"/>
                  <a:pt x="8966" y="7068"/>
                </a:cubicBezTo>
                <a:cubicBezTo>
                  <a:pt x="10149" y="7068"/>
                  <a:pt x="11031" y="6197"/>
                  <a:pt x="10799" y="4103"/>
                </a:cubicBezTo>
                <a:cubicBezTo>
                  <a:pt x="10735" y="3494"/>
                  <a:pt x="10842" y="3077"/>
                  <a:pt x="11044" y="2768"/>
                </a:cubicBezTo>
                <a:lnTo>
                  <a:pt x="11044" y="130"/>
                </a:lnTo>
                <a:cubicBezTo>
                  <a:pt x="10260" y="58"/>
                  <a:pt x="9356" y="1"/>
                  <a:pt x="8458" y="1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28588" rotWithShape="0" algn="bl" dir="240000" dist="11430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" name="Google Shape;302;p26"/>
          <p:cNvSpPr/>
          <p:nvPr/>
        </p:nvSpPr>
        <p:spPr>
          <a:xfrm flipH="1">
            <a:off x="6" y="3961791"/>
            <a:ext cx="2080052" cy="1179876"/>
          </a:xfrm>
          <a:custGeom>
            <a:rect b="b" l="l" r="r" t="t"/>
            <a:pathLst>
              <a:path extrusionOk="0" h="4817" w="8492">
                <a:moveTo>
                  <a:pt x="8491" y="0"/>
                </a:moveTo>
                <a:cubicBezTo>
                  <a:pt x="8289" y="309"/>
                  <a:pt x="8182" y="726"/>
                  <a:pt x="8246" y="1335"/>
                </a:cubicBezTo>
                <a:cubicBezTo>
                  <a:pt x="8478" y="3429"/>
                  <a:pt x="7596" y="4300"/>
                  <a:pt x="6413" y="4300"/>
                </a:cubicBezTo>
                <a:cubicBezTo>
                  <a:pt x="6022" y="4300"/>
                  <a:pt x="5597" y="4204"/>
                  <a:pt x="5170" y="4026"/>
                </a:cubicBezTo>
                <a:cubicBezTo>
                  <a:pt x="4170" y="3610"/>
                  <a:pt x="3085" y="3317"/>
                  <a:pt x="2164" y="3317"/>
                </a:cubicBezTo>
                <a:cubicBezTo>
                  <a:pt x="1078" y="3317"/>
                  <a:pt x="220" y="3724"/>
                  <a:pt x="0" y="4817"/>
                </a:cubicBezTo>
                <a:lnTo>
                  <a:pt x="8491" y="4817"/>
                </a:lnTo>
                <a:lnTo>
                  <a:pt x="8491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28588" rotWithShape="0" algn="bl" dir="1032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" name="Google Shape;303;p26"/>
          <p:cNvSpPr/>
          <p:nvPr/>
        </p:nvSpPr>
        <p:spPr>
          <a:xfrm flipH="1">
            <a:off x="5" y="-1825"/>
            <a:ext cx="2174355" cy="1494134"/>
          </a:xfrm>
          <a:custGeom>
            <a:rect b="b" l="l" r="r" t="t"/>
            <a:pathLst>
              <a:path extrusionOk="0" h="6100" w="8877">
                <a:moveTo>
                  <a:pt x="1" y="0"/>
                </a:moveTo>
                <a:cubicBezTo>
                  <a:pt x="75" y="1410"/>
                  <a:pt x="471" y="2969"/>
                  <a:pt x="1613" y="4102"/>
                </a:cubicBezTo>
                <a:cubicBezTo>
                  <a:pt x="2744" y="5232"/>
                  <a:pt x="4189" y="5276"/>
                  <a:pt x="5547" y="5276"/>
                </a:cubicBezTo>
                <a:cubicBezTo>
                  <a:pt x="5661" y="5276"/>
                  <a:pt x="5775" y="5276"/>
                  <a:pt x="5887" y="5276"/>
                </a:cubicBezTo>
                <a:cubicBezTo>
                  <a:pt x="6942" y="5276"/>
                  <a:pt x="7921" y="5303"/>
                  <a:pt x="8631" y="5864"/>
                </a:cubicBezTo>
                <a:cubicBezTo>
                  <a:pt x="8727" y="5939"/>
                  <a:pt x="8802" y="6014"/>
                  <a:pt x="8876" y="6099"/>
                </a:cubicBezTo>
                <a:lnTo>
                  <a:pt x="8876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28588" rotWithShape="0" algn="bl" dir="126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" name="Google Shape;304;p26"/>
          <p:cNvSpPr/>
          <p:nvPr/>
        </p:nvSpPr>
        <p:spPr>
          <a:xfrm flipH="1">
            <a:off x="10" y="1272352"/>
            <a:ext cx="1585758" cy="3124945"/>
          </a:xfrm>
          <a:custGeom>
            <a:rect b="b" l="l" r="r" t="t"/>
            <a:pathLst>
              <a:path extrusionOk="0" h="12758" w="6474">
                <a:moveTo>
                  <a:pt x="6473" y="0"/>
                </a:moveTo>
                <a:cubicBezTo>
                  <a:pt x="5032" y="523"/>
                  <a:pt x="3664" y="1378"/>
                  <a:pt x="3418" y="2766"/>
                </a:cubicBezTo>
                <a:cubicBezTo>
                  <a:pt x="2991" y="5127"/>
                  <a:pt x="5576" y="6046"/>
                  <a:pt x="5576" y="6964"/>
                </a:cubicBezTo>
                <a:cubicBezTo>
                  <a:pt x="5576" y="7135"/>
                  <a:pt x="5470" y="7198"/>
                  <a:pt x="5291" y="7198"/>
                </a:cubicBezTo>
                <a:cubicBezTo>
                  <a:pt x="4801" y="7198"/>
                  <a:pt x="3760" y="6733"/>
                  <a:pt x="2796" y="6733"/>
                </a:cubicBezTo>
                <a:cubicBezTo>
                  <a:pt x="2197" y="6733"/>
                  <a:pt x="1627" y="6913"/>
                  <a:pt x="1239" y="7498"/>
                </a:cubicBezTo>
                <a:cubicBezTo>
                  <a:pt x="1" y="9367"/>
                  <a:pt x="1891" y="12604"/>
                  <a:pt x="3717" y="12753"/>
                </a:cubicBezTo>
                <a:cubicBezTo>
                  <a:pt x="3761" y="12756"/>
                  <a:pt x="3805" y="12758"/>
                  <a:pt x="3851" y="12758"/>
                </a:cubicBezTo>
                <a:cubicBezTo>
                  <a:pt x="4559" y="12758"/>
                  <a:pt x="5530" y="12381"/>
                  <a:pt x="6473" y="11909"/>
                </a:cubicBezTo>
                <a:lnTo>
                  <a:pt x="6473" y="0"/>
                </a:ln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28588" rotWithShape="0" algn="bl" dir="126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">
  <p:cSld name="CUSTOM">
    <p:spTree>
      <p:nvGrpSpPr>
        <p:cNvPr id="305" name="Shape 30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310" name="Shape 31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7" Type="http://schemas.openxmlformats.org/officeDocument/2006/relationships/theme" Target="../theme/theme3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chemeClr val="lt1"/>
        </a:solidFill>
      </p:bgPr>
    </p:bg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1"/>
          <p:cNvSpPr txBox="1"/>
          <p:nvPr>
            <p:ph type="title"/>
          </p:nvPr>
        </p:nvSpPr>
        <p:spPr>
          <a:xfrm>
            <a:off x="628650" y="273844"/>
            <a:ext cx="7886700" cy="994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marR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71B55"/>
              </a:buClr>
              <a:buSzPts val="3300"/>
              <a:buFont typeface="Squada One"/>
              <a:buNone/>
              <a:defRPr b="1" i="0" sz="3300" u="none" cap="none" strike="noStrike">
                <a:solidFill>
                  <a:srgbClr val="071B55"/>
                </a:solidFill>
                <a:latin typeface="Squada One"/>
                <a:ea typeface="Squada One"/>
                <a:cs typeface="Squada One"/>
                <a:sym typeface="Squada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071B55"/>
              </a:buClr>
              <a:buSzPts val="1100"/>
              <a:buNone/>
              <a:defRPr sz="1400">
                <a:solidFill>
                  <a:srgbClr val="071B55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071B55"/>
              </a:buClr>
              <a:buSzPts val="1100"/>
              <a:buNone/>
              <a:defRPr sz="1400">
                <a:solidFill>
                  <a:srgbClr val="071B55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071B55"/>
              </a:buClr>
              <a:buSzPts val="1100"/>
              <a:buNone/>
              <a:defRPr sz="1400">
                <a:solidFill>
                  <a:srgbClr val="071B55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071B55"/>
              </a:buClr>
              <a:buSzPts val="1100"/>
              <a:buNone/>
              <a:defRPr sz="1400">
                <a:solidFill>
                  <a:srgbClr val="071B55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071B55"/>
              </a:buClr>
              <a:buSzPts val="1100"/>
              <a:buNone/>
              <a:defRPr sz="1400">
                <a:solidFill>
                  <a:srgbClr val="071B55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071B55"/>
              </a:buClr>
              <a:buSzPts val="1100"/>
              <a:buNone/>
              <a:defRPr sz="1400">
                <a:solidFill>
                  <a:srgbClr val="071B55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071B55"/>
              </a:buClr>
              <a:buSzPts val="1100"/>
              <a:buNone/>
              <a:defRPr sz="1400">
                <a:solidFill>
                  <a:srgbClr val="071B55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071B55"/>
              </a:buClr>
              <a:buSzPts val="1100"/>
              <a:buNone/>
              <a:defRPr sz="1400">
                <a:solidFill>
                  <a:srgbClr val="071B55"/>
                </a:solidFill>
              </a:defRPr>
            </a:lvl9pPr>
          </a:lstStyle>
          <a:p/>
        </p:txBody>
      </p:sp>
      <p:sp>
        <p:nvSpPr>
          <p:cNvPr id="11" name="Google Shape;11;p1"/>
          <p:cNvSpPr txBox="1"/>
          <p:nvPr>
            <p:ph idx="1" type="body"/>
          </p:nvPr>
        </p:nvSpPr>
        <p:spPr>
          <a:xfrm>
            <a:off x="628650" y="1369219"/>
            <a:ext cx="7886700" cy="32634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>
            <a:lvl1pPr indent="-285750" lvl="0" marL="457200" marR="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rgbClr val="071B55"/>
              </a:buClr>
              <a:buSzPts val="900"/>
              <a:buFont typeface="Roboto Slab Regular"/>
              <a:buChar char="•"/>
              <a:defRPr i="0" sz="900" u="none" cap="none" strike="noStrike">
                <a:solidFill>
                  <a:srgbClr val="071B55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indent="-285750" lvl="1" marL="914400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71B55"/>
              </a:buClr>
              <a:buSzPts val="900"/>
              <a:buFont typeface="Roboto Slab Regular"/>
              <a:buChar char="•"/>
              <a:defRPr i="0" sz="900" u="none" cap="none" strike="noStrike">
                <a:solidFill>
                  <a:srgbClr val="071B55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indent="-285750" lvl="2" marL="1371600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71B55"/>
              </a:buClr>
              <a:buSzPts val="900"/>
              <a:buFont typeface="Roboto Slab Regular"/>
              <a:buChar char="•"/>
              <a:defRPr i="0" sz="900" u="none" cap="none" strike="noStrike">
                <a:solidFill>
                  <a:srgbClr val="071B55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indent="-285750" lvl="3" marL="1828800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71B55"/>
              </a:buClr>
              <a:buSzPts val="900"/>
              <a:buFont typeface="Roboto Slab Regular"/>
              <a:buChar char="•"/>
              <a:defRPr i="0" sz="900" u="none" cap="none" strike="noStrike">
                <a:solidFill>
                  <a:srgbClr val="071B55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indent="-285750" lvl="4" marL="2286000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71B55"/>
              </a:buClr>
              <a:buSzPts val="900"/>
              <a:buFont typeface="Roboto Slab Regular"/>
              <a:buChar char="•"/>
              <a:defRPr i="0" sz="900" u="none" cap="none" strike="noStrike">
                <a:solidFill>
                  <a:srgbClr val="071B55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indent="-285750" lvl="5" marL="2743200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71B55"/>
              </a:buClr>
              <a:buSzPts val="900"/>
              <a:buFont typeface="Roboto Slab Regular"/>
              <a:buChar char="•"/>
              <a:defRPr i="0" sz="900" u="none" cap="none" strike="noStrike">
                <a:solidFill>
                  <a:srgbClr val="071B55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indent="-285750" lvl="6" marL="3200400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71B55"/>
              </a:buClr>
              <a:buSzPts val="900"/>
              <a:buFont typeface="Roboto Slab Regular"/>
              <a:buChar char="•"/>
              <a:defRPr i="0" sz="900" u="none" cap="none" strike="noStrike">
                <a:solidFill>
                  <a:srgbClr val="071B55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indent="-285750" lvl="7" marL="3657600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71B55"/>
              </a:buClr>
              <a:buSzPts val="900"/>
              <a:buFont typeface="Roboto Slab Regular"/>
              <a:buChar char="•"/>
              <a:defRPr i="0" sz="900" u="none" cap="none" strike="noStrike">
                <a:solidFill>
                  <a:srgbClr val="071B55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indent="-285750" lvl="8" marL="4114800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71B55"/>
              </a:buClr>
              <a:buSzPts val="900"/>
              <a:buFont typeface="Roboto Slab Regular"/>
              <a:buChar char="•"/>
              <a:defRPr i="0" sz="900" u="none" cap="none" strike="noStrike">
                <a:solidFill>
                  <a:srgbClr val="071B55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sp>
        <p:nvSpPr>
          <p:cNvPr id="12" name="Google Shape;12;p1"/>
          <p:cNvSpPr txBox="1"/>
          <p:nvPr>
            <p:ph idx="10" type="dt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9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13" name="Google Shape;13;p1"/>
          <p:cNvSpPr txBox="1"/>
          <p:nvPr>
            <p:ph idx="11" type="ftr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marR="0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9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14" name="Google Shape;14;p1"/>
          <p:cNvSpPr txBox="1"/>
          <p:nvPr>
            <p:ph idx="12" type="sldNum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indent="0" lvl="0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indent="0" lvl="1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indent="0" lvl="2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indent="0" lvl="3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indent="0" lvl="4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indent="0" lvl="5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indent="0" lvl="6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indent="0" lvl="7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indent="0" lvl="8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C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306" name="Shape 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" name="Google Shape;307;p28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308" name="Google Shape;308;p28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309" name="Google Shape;309;p2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4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2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5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4.xml"/><Relationship Id="rId3" Type="http://schemas.openxmlformats.org/officeDocument/2006/relationships/hyperlink" Target="https://docs.google.com/spreadsheets/d/1ppWKIfucgrIvCLVLOmVXyT9ue72JH-tsHwXC-rkYT7U/copy" TargetMode="External"/><Relationship Id="rId4" Type="http://schemas.openxmlformats.org/officeDocument/2006/relationships/image" Target="../media/image1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6.jp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3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4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Relationship Id="rId6" Type="http://schemas.openxmlformats.org/officeDocument/2006/relationships/hyperlink" Target="https://www.freepik.com/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Squada+One" TargetMode="External"/><Relationship Id="rId4" Type="http://schemas.openxmlformats.org/officeDocument/2006/relationships/hyperlink" Target="https://fonts.google.com/specimen/Roboto+Slab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7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14" name="Shape 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" name="Google Shape;315;p30"/>
          <p:cNvSpPr txBox="1"/>
          <p:nvPr>
            <p:ph type="ctrTitle"/>
          </p:nvPr>
        </p:nvSpPr>
        <p:spPr>
          <a:xfrm>
            <a:off x="1232914" y="1646636"/>
            <a:ext cx="6634500" cy="1241400"/>
          </a:xfrm>
          <a:prstGeom prst="rect">
            <a:avLst/>
          </a:prstGeom>
          <a:noFill/>
          <a:ln>
            <a:noFill/>
          </a:ln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500"/>
              <a:buFont typeface="Nunito Sans Black"/>
              <a:buNone/>
            </a:pPr>
            <a:r>
              <a:rPr b="0" lang="es-ES"/>
              <a:t>H</a:t>
            </a:r>
            <a:r>
              <a:rPr b="0" lang="es-ES"/>
              <a:t>ELLO WORLD</a:t>
            </a:r>
            <a:endParaRPr b="0"/>
          </a:p>
        </p:txBody>
      </p:sp>
      <p:sp>
        <p:nvSpPr>
          <p:cNvPr id="316" name="Google Shape;316;p30"/>
          <p:cNvSpPr txBox="1"/>
          <p:nvPr>
            <p:ph idx="1" type="subTitle"/>
          </p:nvPr>
        </p:nvSpPr>
        <p:spPr>
          <a:xfrm>
            <a:off x="2728325" y="2812500"/>
            <a:ext cx="3643500" cy="380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Here is where your presentation begins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20" name="Shape 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" name="Google Shape;321;p31"/>
          <p:cNvSpPr txBox="1"/>
          <p:nvPr>
            <p:ph type="ctrTitle"/>
          </p:nvPr>
        </p:nvSpPr>
        <p:spPr>
          <a:xfrm>
            <a:off x="1232914" y="1646636"/>
            <a:ext cx="6634500" cy="1241400"/>
          </a:xfrm>
          <a:prstGeom prst="rect">
            <a:avLst/>
          </a:prstGeom>
          <a:noFill/>
          <a:ln>
            <a:noFill/>
          </a:ln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500"/>
              <a:buFont typeface="Nunito Sans Black"/>
              <a:buNone/>
            </a:pPr>
            <a:r>
              <a:rPr b="0" lang="es-ES"/>
              <a:t>W</a:t>
            </a:r>
            <a:r>
              <a:rPr lang="es-ES"/>
              <a:t>HOA</a:t>
            </a:r>
            <a:r>
              <a:rPr b="0" lang="es-ES"/>
              <a:t>!</a:t>
            </a:r>
            <a:endParaRPr b="0"/>
          </a:p>
        </p:txBody>
      </p:sp>
      <p:sp>
        <p:nvSpPr>
          <p:cNvPr id="322" name="Google Shape;322;p31"/>
          <p:cNvSpPr txBox="1"/>
          <p:nvPr>
            <p:ph idx="1" type="subTitle"/>
          </p:nvPr>
        </p:nvSpPr>
        <p:spPr>
          <a:xfrm>
            <a:off x="3084811" y="2812511"/>
            <a:ext cx="2930400" cy="380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It could be the part of the presentation where you can introduce yourself, write your email…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26" name="Shape 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" name="Google Shape;327;p32"/>
          <p:cNvSpPr txBox="1"/>
          <p:nvPr>
            <p:ph idx="1" type="subTitle"/>
          </p:nvPr>
        </p:nvSpPr>
        <p:spPr>
          <a:xfrm flipH="1">
            <a:off x="2406290" y="1389099"/>
            <a:ext cx="6451500" cy="5616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THE COMPANY</a:t>
            </a:r>
            <a:endParaRPr/>
          </a:p>
        </p:txBody>
      </p:sp>
      <p:sp>
        <p:nvSpPr>
          <p:cNvPr id="328" name="Google Shape;328;p32"/>
          <p:cNvSpPr txBox="1"/>
          <p:nvPr>
            <p:ph idx="2" type="subTitle"/>
          </p:nvPr>
        </p:nvSpPr>
        <p:spPr>
          <a:xfrm flipH="1">
            <a:off x="2406290" y="2108561"/>
            <a:ext cx="6451500" cy="5616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DATA ANALYTICS</a:t>
            </a:r>
            <a:endParaRPr/>
          </a:p>
        </p:txBody>
      </p:sp>
      <p:sp>
        <p:nvSpPr>
          <p:cNvPr id="329" name="Google Shape;329;p32"/>
          <p:cNvSpPr txBox="1"/>
          <p:nvPr>
            <p:ph idx="3" type="subTitle"/>
          </p:nvPr>
        </p:nvSpPr>
        <p:spPr>
          <a:xfrm flipH="1">
            <a:off x="2406290" y="2810183"/>
            <a:ext cx="6451500" cy="5616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FUTURE PLANS</a:t>
            </a:r>
            <a:endParaRPr/>
          </a:p>
        </p:txBody>
      </p:sp>
      <p:sp>
        <p:nvSpPr>
          <p:cNvPr id="330" name="Google Shape;330;p32"/>
          <p:cNvSpPr txBox="1"/>
          <p:nvPr>
            <p:ph idx="4" type="subTitle"/>
          </p:nvPr>
        </p:nvSpPr>
        <p:spPr>
          <a:xfrm>
            <a:off x="2404800" y="1880524"/>
            <a:ext cx="4434600" cy="281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chemeClr val="lt1"/>
                </a:solidFill>
              </a:rPr>
              <a:t>Here you could describe the topic of the sectio</a:t>
            </a:r>
            <a:r>
              <a:rPr lang="es-ES">
                <a:solidFill>
                  <a:schemeClr val="lt1"/>
                </a:solidFill>
              </a:rPr>
              <a:t>n</a:t>
            </a:r>
            <a:endParaRPr/>
          </a:p>
        </p:txBody>
      </p:sp>
      <p:sp>
        <p:nvSpPr>
          <p:cNvPr id="331" name="Google Shape;331;p32"/>
          <p:cNvSpPr txBox="1"/>
          <p:nvPr>
            <p:ph idx="5" type="subTitle"/>
          </p:nvPr>
        </p:nvSpPr>
        <p:spPr>
          <a:xfrm>
            <a:off x="2404800" y="2599372"/>
            <a:ext cx="4434600" cy="281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chemeClr val="lt1"/>
                </a:solidFill>
              </a:rPr>
              <a:t>Here you could describe the topic of the section</a:t>
            </a:r>
            <a:endParaRPr/>
          </a:p>
        </p:txBody>
      </p:sp>
      <p:sp>
        <p:nvSpPr>
          <p:cNvPr id="332" name="Google Shape;332;p32"/>
          <p:cNvSpPr txBox="1"/>
          <p:nvPr>
            <p:ph idx="6" type="subTitle"/>
          </p:nvPr>
        </p:nvSpPr>
        <p:spPr>
          <a:xfrm>
            <a:off x="2404800" y="3310849"/>
            <a:ext cx="4434600" cy="281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chemeClr val="lt1"/>
                </a:solidFill>
              </a:rPr>
              <a:t>Here you could describe the topic of the section</a:t>
            </a:r>
            <a:endParaRPr/>
          </a:p>
        </p:txBody>
      </p:sp>
      <p:sp>
        <p:nvSpPr>
          <p:cNvPr id="333" name="Google Shape;333;p32"/>
          <p:cNvSpPr txBox="1"/>
          <p:nvPr>
            <p:ph type="ctrTitle"/>
          </p:nvPr>
        </p:nvSpPr>
        <p:spPr>
          <a:xfrm>
            <a:off x="6052873" y="2105374"/>
            <a:ext cx="2135700" cy="9462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-ES"/>
              <a:t>TABLE OF CONTENTS</a:t>
            </a:r>
            <a:endParaRPr b="0"/>
          </a:p>
        </p:txBody>
      </p:sp>
      <p:sp>
        <p:nvSpPr>
          <p:cNvPr id="334" name="Google Shape;334;p32"/>
          <p:cNvSpPr txBox="1"/>
          <p:nvPr>
            <p:ph idx="7" type="title"/>
          </p:nvPr>
        </p:nvSpPr>
        <p:spPr>
          <a:xfrm>
            <a:off x="1109465" y="1624139"/>
            <a:ext cx="1230600" cy="4545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-ES"/>
              <a:t>01</a:t>
            </a:r>
            <a:endParaRPr b="0"/>
          </a:p>
        </p:txBody>
      </p:sp>
      <p:sp>
        <p:nvSpPr>
          <p:cNvPr id="335" name="Google Shape;335;p32"/>
          <p:cNvSpPr txBox="1"/>
          <p:nvPr>
            <p:ph idx="8" type="title"/>
          </p:nvPr>
        </p:nvSpPr>
        <p:spPr>
          <a:xfrm>
            <a:off x="1109465" y="2340911"/>
            <a:ext cx="1230600" cy="4545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-ES"/>
              <a:t>02</a:t>
            </a:r>
            <a:endParaRPr b="0"/>
          </a:p>
        </p:txBody>
      </p:sp>
      <p:sp>
        <p:nvSpPr>
          <p:cNvPr id="336" name="Google Shape;336;p32"/>
          <p:cNvSpPr txBox="1"/>
          <p:nvPr>
            <p:ph idx="9" type="title"/>
          </p:nvPr>
        </p:nvSpPr>
        <p:spPr>
          <a:xfrm>
            <a:off x="1109465" y="3061516"/>
            <a:ext cx="1230600" cy="4545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-ES"/>
              <a:t>03</a:t>
            </a:r>
            <a:endParaRPr b="0"/>
          </a:p>
        </p:txBody>
      </p:sp>
      <p:sp>
        <p:nvSpPr>
          <p:cNvPr id="337" name="Google Shape;337;p32"/>
          <p:cNvSpPr txBox="1"/>
          <p:nvPr>
            <p:ph idx="14" type="subTitle"/>
          </p:nvPr>
        </p:nvSpPr>
        <p:spPr>
          <a:xfrm>
            <a:off x="2404800" y="4080849"/>
            <a:ext cx="4434600" cy="281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chemeClr val="lt1"/>
                </a:solidFill>
              </a:rPr>
              <a:t>Here you could describe the topic of the section</a:t>
            </a:r>
            <a:endParaRPr/>
          </a:p>
        </p:txBody>
      </p:sp>
      <p:sp>
        <p:nvSpPr>
          <p:cNvPr id="338" name="Google Shape;338;p32"/>
          <p:cNvSpPr txBox="1"/>
          <p:nvPr>
            <p:ph idx="15" type="title"/>
          </p:nvPr>
        </p:nvSpPr>
        <p:spPr>
          <a:xfrm>
            <a:off x="1109465" y="3831516"/>
            <a:ext cx="1230600" cy="4545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-ES"/>
              <a:t>04</a:t>
            </a:r>
            <a:endParaRPr b="0"/>
          </a:p>
        </p:txBody>
      </p:sp>
      <p:sp>
        <p:nvSpPr>
          <p:cNvPr id="339" name="Google Shape;339;p32"/>
          <p:cNvSpPr txBox="1"/>
          <p:nvPr>
            <p:ph idx="13" type="subTitle"/>
          </p:nvPr>
        </p:nvSpPr>
        <p:spPr>
          <a:xfrm flipH="1">
            <a:off x="2406290" y="3580183"/>
            <a:ext cx="6451500" cy="5616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SOCIAL MEDIA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gradFill>
          <a:gsLst>
            <a:gs pos="0">
              <a:srgbClr val="0C2E3A"/>
            </a:gs>
            <a:gs pos="100000">
              <a:srgbClr val="110F16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343" name="Shape 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" name="Google Shape;344;p33"/>
          <p:cNvSpPr txBox="1"/>
          <p:nvPr>
            <p:ph idx="1" type="subTitle"/>
          </p:nvPr>
        </p:nvSpPr>
        <p:spPr>
          <a:xfrm flipH="1">
            <a:off x="1822100" y="2958927"/>
            <a:ext cx="5501100" cy="3075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—</a:t>
            </a:r>
            <a:r>
              <a:rPr b="0" lang="es-ES"/>
              <a:t>SOMEONE FAMOUS</a:t>
            </a:r>
            <a:endParaRPr b="0"/>
          </a:p>
        </p:txBody>
      </p:sp>
      <p:sp>
        <p:nvSpPr>
          <p:cNvPr id="345" name="Google Shape;345;p33"/>
          <p:cNvSpPr txBox="1"/>
          <p:nvPr>
            <p:ph idx="2" type="subTitle"/>
          </p:nvPr>
        </p:nvSpPr>
        <p:spPr>
          <a:xfrm>
            <a:off x="1820800" y="2848425"/>
            <a:ext cx="4110900" cy="2337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100"/>
              <a:t>“This is a quote. Words full of wisdom that someone important said and can make the reader get inspired.”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gradFill>
          <a:gsLst>
            <a:gs pos="0">
              <a:srgbClr val="0C2E3A"/>
            </a:gs>
            <a:gs pos="100000">
              <a:srgbClr val="110F16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349" name="Shape 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0" name="Google Shape;350;p34"/>
          <p:cNvSpPr txBox="1"/>
          <p:nvPr>
            <p:ph type="ctrTitle"/>
          </p:nvPr>
        </p:nvSpPr>
        <p:spPr>
          <a:xfrm>
            <a:off x="2817979" y="2446477"/>
            <a:ext cx="3508200" cy="464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-ES"/>
              <a:t>THE COMPANY</a:t>
            </a:r>
            <a:endParaRPr b="0"/>
          </a:p>
        </p:txBody>
      </p:sp>
      <p:sp>
        <p:nvSpPr>
          <p:cNvPr id="351" name="Google Shape;351;p34"/>
          <p:cNvSpPr txBox="1"/>
          <p:nvPr>
            <p:ph idx="1" type="subTitle"/>
          </p:nvPr>
        </p:nvSpPr>
        <p:spPr>
          <a:xfrm>
            <a:off x="3244369" y="2862763"/>
            <a:ext cx="2655300" cy="7926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This is the subtitle that makes it comprehensible</a:t>
            </a:r>
            <a:endParaRPr/>
          </a:p>
        </p:txBody>
      </p:sp>
      <p:sp>
        <p:nvSpPr>
          <p:cNvPr id="352" name="Google Shape;352;p34"/>
          <p:cNvSpPr txBox="1"/>
          <p:nvPr>
            <p:ph idx="2" type="ctrTitle"/>
          </p:nvPr>
        </p:nvSpPr>
        <p:spPr>
          <a:xfrm>
            <a:off x="2817979" y="1982075"/>
            <a:ext cx="3508200" cy="464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-ES"/>
              <a:t>01</a:t>
            </a:r>
            <a:endParaRPr b="0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gradFill>
          <a:gsLst>
            <a:gs pos="0">
              <a:srgbClr val="0C2E3A"/>
            </a:gs>
            <a:gs pos="100000">
              <a:srgbClr val="110F16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356" name="Shape 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" name="Google Shape;357;p35"/>
          <p:cNvSpPr txBox="1"/>
          <p:nvPr>
            <p:ph type="ctrTitle"/>
          </p:nvPr>
        </p:nvSpPr>
        <p:spPr>
          <a:xfrm flipH="1">
            <a:off x="1892675" y="1950950"/>
            <a:ext cx="2304600" cy="124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Nunito Sans Black"/>
              <a:buNone/>
            </a:pPr>
            <a:r>
              <a:rPr b="0" lang="es-ES">
                <a:solidFill>
                  <a:srgbClr val="FFFFFF"/>
                </a:solidFill>
              </a:rPr>
              <a:t>THE SLIDE TITLE GOES HERE!</a:t>
            </a:r>
            <a:endParaRPr b="0">
              <a:solidFill>
                <a:srgbClr val="FFFFFF"/>
              </a:solidFill>
            </a:endParaRPr>
          </a:p>
        </p:txBody>
      </p:sp>
      <p:sp>
        <p:nvSpPr>
          <p:cNvPr id="358" name="Google Shape;358;p35"/>
          <p:cNvSpPr txBox="1"/>
          <p:nvPr>
            <p:ph idx="1" type="subTitle"/>
          </p:nvPr>
        </p:nvSpPr>
        <p:spPr>
          <a:xfrm>
            <a:off x="4598725" y="1815150"/>
            <a:ext cx="3628200" cy="15132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00"/>
              <a:buFont typeface="Calibri"/>
              <a:buNone/>
            </a:pPr>
            <a:r>
              <a:rPr lang="es-ES">
                <a:solidFill>
                  <a:srgbClr val="FFFFFF"/>
                </a:solidFill>
              </a:rPr>
              <a:t>Do you know what helps </a:t>
            </a:r>
            <a:r>
              <a:rPr lang="es-ES"/>
              <a:t>you</a:t>
            </a:r>
            <a:r>
              <a:rPr lang="es-ES">
                <a:solidFill>
                  <a:srgbClr val="FFFFFF"/>
                </a:solidFill>
              </a:rPr>
              <a:t> make your point clear? Lists like this one:</a:t>
            </a:r>
            <a:endParaRPr>
              <a:solidFill>
                <a:srgbClr val="FFFFFF"/>
              </a:solidFill>
            </a:endParaRPr>
          </a:p>
          <a:p>
            <a:pPr indent="-266700" lvl="1" marL="533400" rtl="0" algn="l">
              <a:spcBef>
                <a:spcPts val="1300"/>
              </a:spcBef>
              <a:spcAft>
                <a:spcPts val="0"/>
              </a:spcAft>
              <a:buClr>
                <a:srgbClr val="FFFFFF"/>
              </a:buClr>
              <a:buSzPts val="1200"/>
              <a:buAutoNum type="arabicPeriod"/>
            </a:pPr>
            <a:r>
              <a:rPr lang="es-ES">
                <a:solidFill>
                  <a:srgbClr val="FFFFFF"/>
                </a:solidFill>
              </a:rPr>
              <a:t>Because they’re simple </a:t>
            </a:r>
            <a:endParaRPr>
              <a:solidFill>
                <a:srgbClr val="FFFFFF"/>
              </a:solidFill>
            </a:endParaRPr>
          </a:p>
          <a:p>
            <a:pPr indent="-266700" lvl="1" marL="533400" rtl="0" algn="l"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AutoNum type="arabicPeriod"/>
            </a:pPr>
            <a:r>
              <a:rPr lang="es-ES">
                <a:solidFill>
                  <a:srgbClr val="FFFFFF"/>
                </a:solidFill>
              </a:rPr>
              <a:t>You can organize your ideas clearly</a:t>
            </a:r>
            <a:endParaRPr>
              <a:solidFill>
                <a:srgbClr val="FFFFFF"/>
              </a:solidFill>
            </a:endParaRPr>
          </a:p>
          <a:p>
            <a:pPr indent="-266700" lvl="1" marL="533400" rtl="0" algn="l">
              <a:spcBef>
                <a:spcPts val="400"/>
              </a:spcBef>
              <a:spcAft>
                <a:spcPts val="0"/>
              </a:spcAft>
              <a:buClr>
                <a:srgbClr val="FFFFFF"/>
              </a:buClr>
              <a:buSzPts val="1200"/>
              <a:buAutoNum type="arabicPeriod"/>
            </a:pPr>
            <a:r>
              <a:rPr lang="es-ES">
                <a:solidFill>
                  <a:srgbClr val="FFFFFF"/>
                </a:solidFill>
              </a:rPr>
              <a:t>And because you’ll never forget to buy milk!</a:t>
            </a:r>
            <a:endParaRPr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00"/>
              <a:buFont typeface="Calibri"/>
              <a:buNone/>
            </a:pPr>
            <a:br>
              <a:rPr lang="es-ES">
                <a:solidFill>
                  <a:srgbClr val="FFFFFF"/>
                </a:solidFill>
              </a:rPr>
            </a:br>
            <a:r>
              <a:rPr lang="es-ES">
                <a:solidFill>
                  <a:srgbClr val="FFFFFF"/>
                </a:solidFill>
              </a:rPr>
              <a:t>And the most important thing: the audience won’t miss the point of your presentation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gradFill>
          <a:gsLst>
            <a:gs pos="0">
              <a:srgbClr val="0C2E3A"/>
            </a:gs>
            <a:gs pos="100000">
              <a:srgbClr val="110F16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362" name="Shape 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" name="Google Shape;363;p36"/>
          <p:cNvSpPr txBox="1"/>
          <p:nvPr>
            <p:ph type="ctrTitle"/>
          </p:nvPr>
        </p:nvSpPr>
        <p:spPr>
          <a:xfrm flipH="1">
            <a:off x="2646644" y="1950950"/>
            <a:ext cx="1631100" cy="124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Nunito Sans Black"/>
              <a:buNone/>
            </a:pPr>
            <a:r>
              <a:rPr b="0" lang="es-ES">
                <a:solidFill>
                  <a:srgbClr val="FFFFFF"/>
                </a:solidFill>
              </a:rPr>
              <a:t>THIS IS A GREAT HEADLINE</a:t>
            </a:r>
            <a:endParaRPr b="0">
              <a:solidFill>
                <a:srgbClr val="FFFFFF"/>
              </a:solidFill>
            </a:endParaRPr>
          </a:p>
        </p:txBody>
      </p:sp>
      <p:sp>
        <p:nvSpPr>
          <p:cNvPr id="364" name="Google Shape;364;p36"/>
          <p:cNvSpPr txBox="1"/>
          <p:nvPr>
            <p:ph idx="1" type="subTitle"/>
          </p:nvPr>
        </p:nvSpPr>
        <p:spPr>
          <a:xfrm>
            <a:off x="4670652" y="1815150"/>
            <a:ext cx="2088900" cy="15132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And this is the subtitle that makes it comprehensible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gradFill>
          <a:gsLst>
            <a:gs pos="0">
              <a:srgbClr val="0C2E3A"/>
            </a:gs>
            <a:gs pos="100000">
              <a:srgbClr val="110F16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368" name="Shape 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Google Shape;369;p37"/>
          <p:cNvSpPr txBox="1"/>
          <p:nvPr>
            <p:ph type="ctrTitle"/>
          </p:nvPr>
        </p:nvSpPr>
        <p:spPr>
          <a:xfrm flipH="1">
            <a:off x="5976938" y="827965"/>
            <a:ext cx="2308500" cy="348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Nunito Sans Black"/>
              <a:buNone/>
            </a:pPr>
            <a:r>
              <a:rPr b="0" lang="es-ES">
                <a:solidFill>
                  <a:srgbClr val="FFFFFF"/>
                </a:solidFill>
              </a:rPr>
              <a:t>MAYBE YOU NEED TO DIVIDE THE CONTENT</a:t>
            </a:r>
            <a:endParaRPr b="0">
              <a:solidFill>
                <a:srgbClr val="FFFFFF"/>
              </a:solidFill>
            </a:endParaRPr>
          </a:p>
        </p:txBody>
      </p:sp>
      <p:sp>
        <p:nvSpPr>
          <p:cNvPr id="370" name="Google Shape;370;p37"/>
          <p:cNvSpPr txBox="1"/>
          <p:nvPr>
            <p:ph idx="1" type="subTitle"/>
          </p:nvPr>
        </p:nvSpPr>
        <p:spPr>
          <a:xfrm flipH="1">
            <a:off x="825666" y="2286000"/>
            <a:ext cx="2325600" cy="2337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b="0" lang="es-ES" sz="1400"/>
              <a:t>MERCURY</a:t>
            </a:r>
            <a:endParaRPr b="0" sz="1400"/>
          </a:p>
        </p:txBody>
      </p:sp>
      <p:sp>
        <p:nvSpPr>
          <p:cNvPr id="371" name="Google Shape;371;p37"/>
          <p:cNvSpPr txBox="1"/>
          <p:nvPr>
            <p:ph idx="2" type="subTitle"/>
          </p:nvPr>
        </p:nvSpPr>
        <p:spPr>
          <a:xfrm>
            <a:off x="922988" y="2567513"/>
            <a:ext cx="2130900" cy="8946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chemeClr val="lt1"/>
                </a:solidFill>
              </a:rPr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 sz="1100"/>
          </a:p>
        </p:txBody>
      </p:sp>
      <p:sp>
        <p:nvSpPr>
          <p:cNvPr id="372" name="Google Shape;372;p37"/>
          <p:cNvSpPr txBox="1"/>
          <p:nvPr>
            <p:ph idx="3" type="subTitle"/>
          </p:nvPr>
        </p:nvSpPr>
        <p:spPr>
          <a:xfrm flipH="1">
            <a:off x="3645938" y="2286000"/>
            <a:ext cx="2325600" cy="2337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b="0" lang="es-ES" sz="1400"/>
              <a:t>VENUS</a:t>
            </a:r>
            <a:endParaRPr b="0" sz="1400"/>
          </a:p>
        </p:txBody>
      </p:sp>
      <p:sp>
        <p:nvSpPr>
          <p:cNvPr id="373" name="Google Shape;373;p37"/>
          <p:cNvSpPr txBox="1"/>
          <p:nvPr>
            <p:ph idx="4" type="subTitle"/>
          </p:nvPr>
        </p:nvSpPr>
        <p:spPr>
          <a:xfrm>
            <a:off x="3743190" y="2567513"/>
            <a:ext cx="2130900" cy="8946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chemeClr val="lt1"/>
                </a:solidFill>
              </a:rPr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 sz="1100"/>
          </a:p>
        </p:txBody>
      </p:sp>
      <p:grpSp>
        <p:nvGrpSpPr>
          <p:cNvPr id="374" name="Google Shape;374;p37"/>
          <p:cNvGrpSpPr/>
          <p:nvPr/>
        </p:nvGrpSpPr>
        <p:grpSpPr>
          <a:xfrm>
            <a:off x="1822974" y="1801128"/>
            <a:ext cx="3151586" cy="331851"/>
            <a:chOff x="1822974" y="1801128"/>
            <a:chExt cx="3151586" cy="331851"/>
          </a:xfrm>
        </p:grpSpPr>
        <p:grpSp>
          <p:nvGrpSpPr>
            <p:cNvPr id="375" name="Google Shape;375;p37"/>
            <p:cNvGrpSpPr/>
            <p:nvPr/>
          </p:nvGrpSpPr>
          <p:grpSpPr>
            <a:xfrm>
              <a:off x="1822974" y="1801158"/>
              <a:ext cx="330964" cy="331821"/>
              <a:chOff x="-50523475" y="2316000"/>
              <a:chExt cx="299325" cy="300100"/>
            </a:xfrm>
          </p:grpSpPr>
          <p:sp>
            <p:nvSpPr>
              <p:cNvPr id="376" name="Google Shape;376;p37"/>
              <p:cNvSpPr/>
              <p:nvPr/>
            </p:nvSpPr>
            <p:spPr>
              <a:xfrm>
                <a:off x="-50453375" y="2387675"/>
                <a:ext cx="158350" cy="228425"/>
              </a:xfrm>
              <a:custGeom>
                <a:rect b="b" l="l" r="r" t="t"/>
                <a:pathLst>
                  <a:path extrusionOk="0" h="9137" w="6334">
                    <a:moveTo>
                      <a:pt x="3183" y="4222"/>
                    </a:moveTo>
                    <a:cubicBezTo>
                      <a:pt x="3372" y="4222"/>
                      <a:pt x="3529" y="4380"/>
                      <a:pt x="3529" y="4569"/>
                    </a:cubicBezTo>
                    <a:cubicBezTo>
                      <a:pt x="3529" y="4758"/>
                      <a:pt x="3372" y="4915"/>
                      <a:pt x="3183" y="4915"/>
                    </a:cubicBezTo>
                    <a:cubicBezTo>
                      <a:pt x="2994" y="4915"/>
                      <a:pt x="2836" y="4758"/>
                      <a:pt x="2836" y="4569"/>
                    </a:cubicBezTo>
                    <a:cubicBezTo>
                      <a:pt x="2836" y="4380"/>
                      <a:pt x="2994" y="4222"/>
                      <a:pt x="3183" y="4222"/>
                    </a:cubicBezTo>
                    <a:close/>
                    <a:moveTo>
                      <a:pt x="3183" y="1009"/>
                    </a:moveTo>
                    <a:lnTo>
                      <a:pt x="5609" y="5230"/>
                    </a:lnTo>
                    <a:lnTo>
                      <a:pt x="4411" y="6994"/>
                    </a:lnTo>
                    <a:lnTo>
                      <a:pt x="3529" y="6994"/>
                    </a:lnTo>
                    <a:lnTo>
                      <a:pt x="3529" y="5545"/>
                    </a:lnTo>
                    <a:cubicBezTo>
                      <a:pt x="3939" y="5388"/>
                      <a:pt x="4254" y="5010"/>
                      <a:pt x="4254" y="4569"/>
                    </a:cubicBezTo>
                    <a:cubicBezTo>
                      <a:pt x="4254" y="3970"/>
                      <a:pt x="3781" y="3497"/>
                      <a:pt x="3183" y="3497"/>
                    </a:cubicBezTo>
                    <a:cubicBezTo>
                      <a:pt x="2584" y="3497"/>
                      <a:pt x="2143" y="3970"/>
                      <a:pt x="2143" y="4569"/>
                    </a:cubicBezTo>
                    <a:cubicBezTo>
                      <a:pt x="2143" y="5041"/>
                      <a:pt x="2395" y="5419"/>
                      <a:pt x="2836" y="5545"/>
                    </a:cubicBezTo>
                    <a:lnTo>
                      <a:pt x="2836" y="6994"/>
                    </a:lnTo>
                    <a:lnTo>
                      <a:pt x="1986" y="6994"/>
                    </a:lnTo>
                    <a:lnTo>
                      <a:pt x="788" y="5230"/>
                    </a:lnTo>
                    <a:lnTo>
                      <a:pt x="3183" y="1009"/>
                    </a:lnTo>
                    <a:close/>
                    <a:moveTo>
                      <a:pt x="4600" y="7688"/>
                    </a:moveTo>
                    <a:cubicBezTo>
                      <a:pt x="4821" y="7688"/>
                      <a:pt x="4947" y="7845"/>
                      <a:pt x="4947" y="8034"/>
                    </a:cubicBezTo>
                    <a:lnTo>
                      <a:pt x="4947" y="8412"/>
                    </a:lnTo>
                    <a:lnTo>
                      <a:pt x="1450" y="8412"/>
                    </a:lnTo>
                    <a:lnTo>
                      <a:pt x="1450" y="8034"/>
                    </a:lnTo>
                    <a:cubicBezTo>
                      <a:pt x="1450" y="7845"/>
                      <a:pt x="1607" y="7688"/>
                      <a:pt x="1797" y="7688"/>
                    </a:cubicBezTo>
                    <a:close/>
                    <a:moveTo>
                      <a:pt x="3183" y="0"/>
                    </a:moveTo>
                    <a:cubicBezTo>
                      <a:pt x="3057" y="0"/>
                      <a:pt x="2962" y="63"/>
                      <a:pt x="2868" y="158"/>
                    </a:cubicBezTo>
                    <a:lnTo>
                      <a:pt x="64" y="5073"/>
                    </a:lnTo>
                    <a:cubicBezTo>
                      <a:pt x="1" y="5199"/>
                      <a:pt x="1" y="5356"/>
                      <a:pt x="64" y="5419"/>
                    </a:cubicBezTo>
                    <a:lnTo>
                      <a:pt x="1229" y="7152"/>
                    </a:lnTo>
                    <a:cubicBezTo>
                      <a:pt x="914" y="7373"/>
                      <a:pt x="694" y="7688"/>
                      <a:pt x="694" y="8066"/>
                    </a:cubicBezTo>
                    <a:lnTo>
                      <a:pt x="694" y="8790"/>
                    </a:lnTo>
                    <a:cubicBezTo>
                      <a:pt x="694" y="8979"/>
                      <a:pt x="851" y="9137"/>
                      <a:pt x="1072" y="9137"/>
                    </a:cubicBezTo>
                    <a:lnTo>
                      <a:pt x="5262" y="9137"/>
                    </a:lnTo>
                    <a:cubicBezTo>
                      <a:pt x="5483" y="9137"/>
                      <a:pt x="5640" y="8979"/>
                      <a:pt x="5640" y="8790"/>
                    </a:cubicBezTo>
                    <a:lnTo>
                      <a:pt x="5640" y="8066"/>
                    </a:lnTo>
                    <a:cubicBezTo>
                      <a:pt x="5640" y="7688"/>
                      <a:pt x="5420" y="7373"/>
                      <a:pt x="5105" y="7152"/>
                    </a:cubicBezTo>
                    <a:lnTo>
                      <a:pt x="6270" y="5419"/>
                    </a:lnTo>
                    <a:cubicBezTo>
                      <a:pt x="6333" y="5325"/>
                      <a:pt x="6333" y="5199"/>
                      <a:pt x="6270" y="5073"/>
                    </a:cubicBezTo>
                    <a:lnTo>
                      <a:pt x="3498" y="158"/>
                    </a:lnTo>
                    <a:cubicBezTo>
                      <a:pt x="3435" y="32"/>
                      <a:pt x="3309" y="0"/>
                      <a:pt x="3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" name="Google Shape;377;p37"/>
              <p:cNvSpPr/>
              <p:nvPr/>
            </p:nvSpPr>
            <p:spPr>
              <a:xfrm>
                <a:off x="-50523475" y="2316000"/>
                <a:ext cx="299325" cy="178025"/>
              </a:xfrm>
              <a:custGeom>
                <a:rect b="b" l="l" r="r" t="t"/>
                <a:pathLst>
                  <a:path extrusionOk="0" h="7121" w="11973">
                    <a:moveTo>
                      <a:pt x="1072" y="694"/>
                    </a:moveTo>
                    <a:cubicBezTo>
                      <a:pt x="1261" y="694"/>
                      <a:pt x="1419" y="851"/>
                      <a:pt x="1419" y="1040"/>
                    </a:cubicBezTo>
                    <a:cubicBezTo>
                      <a:pt x="1419" y="1229"/>
                      <a:pt x="1261" y="1418"/>
                      <a:pt x="1072" y="1418"/>
                    </a:cubicBezTo>
                    <a:cubicBezTo>
                      <a:pt x="883" y="1418"/>
                      <a:pt x="725" y="1229"/>
                      <a:pt x="725" y="1040"/>
                    </a:cubicBezTo>
                    <a:cubicBezTo>
                      <a:pt x="725" y="851"/>
                      <a:pt x="883" y="694"/>
                      <a:pt x="1072" y="694"/>
                    </a:cubicBezTo>
                    <a:close/>
                    <a:moveTo>
                      <a:pt x="6333" y="694"/>
                    </a:moveTo>
                    <a:lnTo>
                      <a:pt x="6333" y="1418"/>
                    </a:lnTo>
                    <a:lnTo>
                      <a:pt x="5640" y="1418"/>
                    </a:lnTo>
                    <a:lnTo>
                      <a:pt x="5640" y="694"/>
                    </a:lnTo>
                    <a:close/>
                    <a:moveTo>
                      <a:pt x="10902" y="725"/>
                    </a:moveTo>
                    <a:cubicBezTo>
                      <a:pt x="11122" y="725"/>
                      <a:pt x="11280" y="883"/>
                      <a:pt x="11280" y="1103"/>
                    </a:cubicBezTo>
                    <a:cubicBezTo>
                      <a:pt x="11280" y="1292"/>
                      <a:pt x="11122" y="1450"/>
                      <a:pt x="10902" y="1450"/>
                    </a:cubicBezTo>
                    <a:cubicBezTo>
                      <a:pt x="10712" y="1450"/>
                      <a:pt x="10555" y="1292"/>
                      <a:pt x="10555" y="1103"/>
                    </a:cubicBezTo>
                    <a:cubicBezTo>
                      <a:pt x="10586" y="883"/>
                      <a:pt x="10744" y="725"/>
                      <a:pt x="10902" y="725"/>
                    </a:cubicBezTo>
                    <a:close/>
                    <a:moveTo>
                      <a:pt x="2143" y="5640"/>
                    </a:moveTo>
                    <a:lnTo>
                      <a:pt x="2143" y="6364"/>
                    </a:lnTo>
                    <a:lnTo>
                      <a:pt x="1419" y="6364"/>
                    </a:lnTo>
                    <a:lnTo>
                      <a:pt x="1419" y="5640"/>
                    </a:lnTo>
                    <a:close/>
                    <a:moveTo>
                      <a:pt x="10555" y="5640"/>
                    </a:moveTo>
                    <a:lnTo>
                      <a:pt x="10555" y="6364"/>
                    </a:lnTo>
                    <a:lnTo>
                      <a:pt x="9862" y="6364"/>
                    </a:lnTo>
                    <a:lnTo>
                      <a:pt x="9862" y="5640"/>
                    </a:lnTo>
                    <a:close/>
                    <a:moveTo>
                      <a:pt x="10902" y="0"/>
                    </a:moveTo>
                    <a:cubicBezTo>
                      <a:pt x="10460" y="0"/>
                      <a:pt x="10051" y="252"/>
                      <a:pt x="9925" y="694"/>
                    </a:cubicBezTo>
                    <a:lnTo>
                      <a:pt x="7058" y="694"/>
                    </a:lnTo>
                    <a:lnTo>
                      <a:pt x="7058" y="379"/>
                    </a:lnTo>
                    <a:cubicBezTo>
                      <a:pt x="7058" y="189"/>
                      <a:pt x="6900" y="32"/>
                      <a:pt x="6711" y="32"/>
                    </a:cubicBezTo>
                    <a:lnTo>
                      <a:pt x="5294" y="32"/>
                    </a:lnTo>
                    <a:cubicBezTo>
                      <a:pt x="5073" y="32"/>
                      <a:pt x="4947" y="189"/>
                      <a:pt x="4947" y="379"/>
                    </a:cubicBezTo>
                    <a:lnTo>
                      <a:pt x="4947" y="725"/>
                    </a:lnTo>
                    <a:lnTo>
                      <a:pt x="2049" y="725"/>
                    </a:lnTo>
                    <a:cubicBezTo>
                      <a:pt x="1891" y="347"/>
                      <a:pt x="1513" y="32"/>
                      <a:pt x="1072" y="32"/>
                    </a:cubicBezTo>
                    <a:cubicBezTo>
                      <a:pt x="473" y="32"/>
                      <a:pt x="1" y="505"/>
                      <a:pt x="1" y="1072"/>
                    </a:cubicBezTo>
                    <a:cubicBezTo>
                      <a:pt x="1" y="1670"/>
                      <a:pt x="473" y="2143"/>
                      <a:pt x="1072" y="2143"/>
                    </a:cubicBezTo>
                    <a:cubicBezTo>
                      <a:pt x="1545" y="2143"/>
                      <a:pt x="1923" y="1828"/>
                      <a:pt x="2049" y="1450"/>
                    </a:cubicBezTo>
                    <a:lnTo>
                      <a:pt x="3592" y="1450"/>
                    </a:lnTo>
                    <a:cubicBezTo>
                      <a:pt x="3183" y="1670"/>
                      <a:pt x="2836" y="1985"/>
                      <a:pt x="2521" y="2332"/>
                    </a:cubicBezTo>
                    <a:cubicBezTo>
                      <a:pt x="1891" y="3088"/>
                      <a:pt x="1545" y="4002"/>
                      <a:pt x="1450" y="4978"/>
                    </a:cubicBezTo>
                    <a:lnTo>
                      <a:pt x="1103" y="4978"/>
                    </a:lnTo>
                    <a:cubicBezTo>
                      <a:pt x="914" y="4978"/>
                      <a:pt x="757" y="5136"/>
                      <a:pt x="757" y="5325"/>
                    </a:cubicBezTo>
                    <a:lnTo>
                      <a:pt x="757" y="6742"/>
                    </a:lnTo>
                    <a:cubicBezTo>
                      <a:pt x="757" y="6963"/>
                      <a:pt x="914" y="7121"/>
                      <a:pt x="1103" y="7121"/>
                    </a:cubicBezTo>
                    <a:lnTo>
                      <a:pt x="2521" y="7121"/>
                    </a:lnTo>
                    <a:cubicBezTo>
                      <a:pt x="2742" y="7121"/>
                      <a:pt x="2899" y="6963"/>
                      <a:pt x="2899" y="6742"/>
                    </a:cubicBezTo>
                    <a:lnTo>
                      <a:pt x="2899" y="5325"/>
                    </a:lnTo>
                    <a:cubicBezTo>
                      <a:pt x="2899" y="5136"/>
                      <a:pt x="2742" y="4978"/>
                      <a:pt x="2521" y="4978"/>
                    </a:cubicBezTo>
                    <a:lnTo>
                      <a:pt x="2175" y="4978"/>
                    </a:lnTo>
                    <a:cubicBezTo>
                      <a:pt x="2332" y="3403"/>
                      <a:pt x="3435" y="2017"/>
                      <a:pt x="4979" y="1607"/>
                    </a:cubicBezTo>
                    <a:lnTo>
                      <a:pt x="4979" y="1796"/>
                    </a:lnTo>
                    <a:cubicBezTo>
                      <a:pt x="4979" y="1985"/>
                      <a:pt x="5136" y="2143"/>
                      <a:pt x="5325" y="2143"/>
                    </a:cubicBezTo>
                    <a:lnTo>
                      <a:pt x="6743" y="2143"/>
                    </a:lnTo>
                    <a:cubicBezTo>
                      <a:pt x="6932" y="2143"/>
                      <a:pt x="7089" y="1985"/>
                      <a:pt x="7089" y="1796"/>
                    </a:cubicBezTo>
                    <a:lnTo>
                      <a:pt x="7089" y="1576"/>
                    </a:lnTo>
                    <a:cubicBezTo>
                      <a:pt x="8633" y="1985"/>
                      <a:pt x="9736" y="3371"/>
                      <a:pt x="9893" y="4947"/>
                    </a:cubicBezTo>
                    <a:lnTo>
                      <a:pt x="9547" y="4947"/>
                    </a:lnTo>
                    <a:cubicBezTo>
                      <a:pt x="9358" y="4947"/>
                      <a:pt x="9200" y="5104"/>
                      <a:pt x="9200" y="5293"/>
                    </a:cubicBezTo>
                    <a:lnTo>
                      <a:pt x="9200" y="6711"/>
                    </a:lnTo>
                    <a:cubicBezTo>
                      <a:pt x="9200" y="6932"/>
                      <a:pt x="9358" y="7089"/>
                      <a:pt x="9547" y="7089"/>
                    </a:cubicBezTo>
                    <a:lnTo>
                      <a:pt x="10965" y="7089"/>
                    </a:lnTo>
                    <a:cubicBezTo>
                      <a:pt x="11154" y="7089"/>
                      <a:pt x="11311" y="6932"/>
                      <a:pt x="11311" y="6711"/>
                    </a:cubicBezTo>
                    <a:lnTo>
                      <a:pt x="11311" y="5293"/>
                    </a:lnTo>
                    <a:cubicBezTo>
                      <a:pt x="11311" y="5104"/>
                      <a:pt x="11154" y="4947"/>
                      <a:pt x="10965" y="4947"/>
                    </a:cubicBezTo>
                    <a:lnTo>
                      <a:pt x="10618" y="4947"/>
                    </a:lnTo>
                    <a:cubicBezTo>
                      <a:pt x="10523" y="4002"/>
                      <a:pt x="10177" y="3056"/>
                      <a:pt x="9547" y="2300"/>
                    </a:cubicBezTo>
                    <a:cubicBezTo>
                      <a:pt x="9232" y="1954"/>
                      <a:pt x="8885" y="1639"/>
                      <a:pt x="8476" y="1418"/>
                    </a:cubicBezTo>
                    <a:lnTo>
                      <a:pt x="10019" y="1418"/>
                    </a:lnTo>
                    <a:cubicBezTo>
                      <a:pt x="10082" y="1828"/>
                      <a:pt x="10492" y="2111"/>
                      <a:pt x="10902" y="2111"/>
                    </a:cubicBezTo>
                    <a:cubicBezTo>
                      <a:pt x="11500" y="2111"/>
                      <a:pt x="11973" y="1639"/>
                      <a:pt x="11973" y="1040"/>
                    </a:cubicBezTo>
                    <a:cubicBezTo>
                      <a:pt x="11973" y="473"/>
                      <a:pt x="11500" y="0"/>
                      <a:pt x="1090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8" name="Google Shape;378;p37"/>
            <p:cNvGrpSpPr/>
            <p:nvPr/>
          </p:nvGrpSpPr>
          <p:grpSpPr>
            <a:xfrm>
              <a:off x="4642739" y="1801128"/>
              <a:ext cx="331821" cy="331848"/>
              <a:chOff x="-50154850" y="2316775"/>
              <a:chExt cx="300100" cy="300125"/>
            </a:xfrm>
          </p:grpSpPr>
          <p:sp>
            <p:nvSpPr>
              <p:cNvPr id="379" name="Google Shape;379;p37"/>
              <p:cNvSpPr/>
              <p:nvPr/>
            </p:nvSpPr>
            <p:spPr>
              <a:xfrm>
                <a:off x="-50154850" y="2316775"/>
                <a:ext cx="300100" cy="300125"/>
              </a:xfrm>
              <a:custGeom>
                <a:rect b="b" l="l" r="r" t="t"/>
                <a:pathLst>
                  <a:path extrusionOk="0" h="12005" w="12004">
                    <a:moveTo>
                      <a:pt x="1418" y="694"/>
                    </a:moveTo>
                    <a:lnTo>
                      <a:pt x="1418" y="1419"/>
                    </a:lnTo>
                    <a:lnTo>
                      <a:pt x="693" y="1419"/>
                    </a:lnTo>
                    <a:lnTo>
                      <a:pt x="693" y="694"/>
                    </a:lnTo>
                    <a:close/>
                    <a:moveTo>
                      <a:pt x="11279" y="694"/>
                    </a:moveTo>
                    <a:lnTo>
                      <a:pt x="11279" y="1419"/>
                    </a:lnTo>
                    <a:lnTo>
                      <a:pt x="10586" y="1419"/>
                    </a:lnTo>
                    <a:lnTo>
                      <a:pt x="10586" y="694"/>
                    </a:lnTo>
                    <a:close/>
                    <a:moveTo>
                      <a:pt x="9893" y="1419"/>
                    </a:moveTo>
                    <a:lnTo>
                      <a:pt x="9893" y="1765"/>
                    </a:lnTo>
                    <a:cubicBezTo>
                      <a:pt x="9893" y="1954"/>
                      <a:pt x="10019" y="2112"/>
                      <a:pt x="10239" y="2112"/>
                    </a:cubicBezTo>
                    <a:lnTo>
                      <a:pt x="10586" y="2112"/>
                    </a:lnTo>
                    <a:lnTo>
                      <a:pt x="10586" y="9893"/>
                    </a:lnTo>
                    <a:lnTo>
                      <a:pt x="10239" y="9893"/>
                    </a:lnTo>
                    <a:cubicBezTo>
                      <a:pt x="10019" y="9893"/>
                      <a:pt x="9893" y="10051"/>
                      <a:pt x="9893" y="10240"/>
                    </a:cubicBezTo>
                    <a:lnTo>
                      <a:pt x="9893" y="10587"/>
                    </a:lnTo>
                    <a:lnTo>
                      <a:pt x="2111" y="10587"/>
                    </a:lnTo>
                    <a:lnTo>
                      <a:pt x="2111" y="10240"/>
                    </a:lnTo>
                    <a:cubicBezTo>
                      <a:pt x="2111" y="10051"/>
                      <a:pt x="1953" y="9893"/>
                      <a:pt x="1764" y="9893"/>
                    </a:cubicBezTo>
                    <a:lnTo>
                      <a:pt x="1418" y="9893"/>
                    </a:lnTo>
                    <a:lnTo>
                      <a:pt x="1418" y="2112"/>
                    </a:lnTo>
                    <a:lnTo>
                      <a:pt x="1764" y="2112"/>
                    </a:lnTo>
                    <a:cubicBezTo>
                      <a:pt x="1953" y="2112"/>
                      <a:pt x="2111" y="1954"/>
                      <a:pt x="2111" y="1765"/>
                    </a:cubicBezTo>
                    <a:lnTo>
                      <a:pt x="2111" y="1419"/>
                    </a:lnTo>
                    <a:close/>
                    <a:moveTo>
                      <a:pt x="1418" y="10555"/>
                    </a:moveTo>
                    <a:lnTo>
                      <a:pt x="1418" y="11248"/>
                    </a:lnTo>
                    <a:lnTo>
                      <a:pt x="693" y="11248"/>
                    </a:lnTo>
                    <a:lnTo>
                      <a:pt x="693" y="10555"/>
                    </a:lnTo>
                    <a:close/>
                    <a:moveTo>
                      <a:pt x="11279" y="10555"/>
                    </a:moveTo>
                    <a:lnTo>
                      <a:pt x="11279" y="11248"/>
                    </a:lnTo>
                    <a:lnTo>
                      <a:pt x="10586" y="11248"/>
                    </a:lnTo>
                    <a:lnTo>
                      <a:pt x="10586" y="10555"/>
                    </a:lnTo>
                    <a:close/>
                    <a:moveTo>
                      <a:pt x="347" y="1"/>
                    </a:moveTo>
                    <a:cubicBezTo>
                      <a:pt x="158" y="1"/>
                      <a:pt x="0" y="158"/>
                      <a:pt x="0" y="348"/>
                    </a:cubicBezTo>
                    <a:lnTo>
                      <a:pt x="0" y="1765"/>
                    </a:lnTo>
                    <a:cubicBezTo>
                      <a:pt x="0" y="1954"/>
                      <a:pt x="158" y="2112"/>
                      <a:pt x="347" y="2112"/>
                    </a:cubicBezTo>
                    <a:lnTo>
                      <a:pt x="693" y="2112"/>
                    </a:lnTo>
                    <a:lnTo>
                      <a:pt x="693" y="9893"/>
                    </a:lnTo>
                    <a:lnTo>
                      <a:pt x="347" y="9893"/>
                    </a:lnTo>
                    <a:cubicBezTo>
                      <a:pt x="158" y="9893"/>
                      <a:pt x="0" y="10051"/>
                      <a:pt x="0" y="10240"/>
                    </a:cubicBezTo>
                    <a:lnTo>
                      <a:pt x="0" y="11658"/>
                    </a:lnTo>
                    <a:cubicBezTo>
                      <a:pt x="0" y="11847"/>
                      <a:pt x="158" y="12004"/>
                      <a:pt x="347" y="12004"/>
                    </a:cubicBezTo>
                    <a:lnTo>
                      <a:pt x="1764" y="12004"/>
                    </a:lnTo>
                    <a:cubicBezTo>
                      <a:pt x="1953" y="12004"/>
                      <a:pt x="2111" y="11847"/>
                      <a:pt x="2111" y="11658"/>
                    </a:cubicBezTo>
                    <a:lnTo>
                      <a:pt x="2111" y="11311"/>
                    </a:lnTo>
                    <a:lnTo>
                      <a:pt x="9893" y="11311"/>
                    </a:lnTo>
                    <a:lnTo>
                      <a:pt x="9893" y="11658"/>
                    </a:lnTo>
                    <a:cubicBezTo>
                      <a:pt x="9893" y="11847"/>
                      <a:pt x="10019" y="12004"/>
                      <a:pt x="10239" y="12004"/>
                    </a:cubicBezTo>
                    <a:lnTo>
                      <a:pt x="11657" y="12004"/>
                    </a:lnTo>
                    <a:cubicBezTo>
                      <a:pt x="11846" y="12004"/>
                      <a:pt x="12004" y="11847"/>
                      <a:pt x="12004" y="11658"/>
                    </a:cubicBezTo>
                    <a:lnTo>
                      <a:pt x="12004" y="10240"/>
                    </a:lnTo>
                    <a:cubicBezTo>
                      <a:pt x="12004" y="10051"/>
                      <a:pt x="11846" y="9893"/>
                      <a:pt x="11657" y="9893"/>
                    </a:cubicBezTo>
                    <a:lnTo>
                      <a:pt x="11310" y="9893"/>
                    </a:lnTo>
                    <a:lnTo>
                      <a:pt x="11310" y="2112"/>
                    </a:lnTo>
                    <a:lnTo>
                      <a:pt x="11657" y="2112"/>
                    </a:lnTo>
                    <a:lnTo>
                      <a:pt x="11657" y="2080"/>
                    </a:lnTo>
                    <a:cubicBezTo>
                      <a:pt x="11846" y="2080"/>
                      <a:pt x="12004" y="1923"/>
                      <a:pt x="12004" y="1734"/>
                    </a:cubicBezTo>
                    <a:lnTo>
                      <a:pt x="12004" y="348"/>
                    </a:lnTo>
                    <a:cubicBezTo>
                      <a:pt x="12004" y="158"/>
                      <a:pt x="11846" y="1"/>
                      <a:pt x="11657" y="1"/>
                    </a:cubicBezTo>
                    <a:lnTo>
                      <a:pt x="10239" y="1"/>
                    </a:lnTo>
                    <a:cubicBezTo>
                      <a:pt x="10019" y="1"/>
                      <a:pt x="9893" y="158"/>
                      <a:pt x="9893" y="348"/>
                    </a:cubicBezTo>
                    <a:lnTo>
                      <a:pt x="9893" y="694"/>
                    </a:lnTo>
                    <a:lnTo>
                      <a:pt x="2111" y="694"/>
                    </a:lnTo>
                    <a:lnTo>
                      <a:pt x="2111" y="348"/>
                    </a:lnTo>
                    <a:cubicBezTo>
                      <a:pt x="2111" y="158"/>
                      <a:pt x="1953" y="1"/>
                      <a:pt x="176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" name="Google Shape;380;p37"/>
              <p:cNvSpPr/>
              <p:nvPr/>
            </p:nvSpPr>
            <p:spPr>
              <a:xfrm>
                <a:off x="-50083975" y="2368775"/>
                <a:ext cx="158325" cy="193775"/>
              </a:xfrm>
              <a:custGeom>
                <a:rect b="b" l="l" r="r" t="t"/>
                <a:pathLst>
                  <a:path extrusionOk="0" h="7751" w="6333">
                    <a:moveTo>
                      <a:pt x="5577" y="693"/>
                    </a:moveTo>
                    <a:lnTo>
                      <a:pt x="5577" y="1567"/>
                    </a:lnTo>
                    <a:lnTo>
                      <a:pt x="5577" y="1567"/>
                    </a:lnTo>
                    <a:cubicBezTo>
                      <a:pt x="5492" y="1468"/>
                      <a:pt x="5402" y="1418"/>
                      <a:pt x="5262" y="1418"/>
                    </a:cubicBezTo>
                    <a:lnTo>
                      <a:pt x="3844" y="1418"/>
                    </a:lnTo>
                    <a:cubicBezTo>
                      <a:pt x="3655" y="1418"/>
                      <a:pt x="3498" y="1576"/>
                      <a:pt x="3498" y="1765"/>
                    </a:cubicBezTo>
                    <a:lnTo>
                      <a:pt x="3498" y="6742"/>
                    </a:lnTo>
                    <a:cubicBezTo>
                      <a:pt x="3498" y="6900"/>
                      <a:pt x="3624" y="6963"/>
                      <a:pt x="3687" y="7089"/>
                    </a:cubicBezTo>
                    <a:lnTo>
                      <a:pt x="2584" y="7089"/>
                    </a:lnTo>
                    <a:cubicBezTo>
                      <a:pt x="2710" y="6963"/>
                      <a:pt x="2773" y="6900"/>
                      <a:pt x="2773" y="6742"/>
                    </a:cubicBezTo>
                    <a:lnTo>
                      <a:pt x="2773" y="1765"/>
                    </a:lnTo>
                    <a:cubicBezTo>
                      <a:pt x="2773" y="1576"/>
                      <a:pt x="2647" y="1418"/>
                      <a:pt x="2426" y="1418"/>
                    </a:cubicBezTo>
                    <a:lnTo>
                      <a:pt x="1009" y="1418"/>
                    </a:lnTo>
                    <a:cubicBezTo>
                      <a:pt x="851" y="1418"/>
                      <a:pt x="788" y="1544"/>
                      <a:pt x="662" y="1607"/>
                    </a:cubicBezTo>
                    <a:lnTo>
                      <a:pt x="662" y="693"/>
                    </a:lnTo>
                    <a:close/>
                    <a:moveTo>
                      <a:pt x="347" y="0"/>
                    </a:moveTo>
                    <a:cubicBezTo>
                      <a:pt x="158" y="0"/>
                      <a:pt x="1" y="158"/>
                      <a:pt x="1" y="347"/>
                    </a:cubicBezTo>
                    <a:lnTo>
                      <a:pt x="1" y="2489"/>
                    </a:lnTo>
                    <a:cubicBezTo>
                      <a:pt x="1" y="2696"/>
                      <a:pt x="163" y="2835"/>
                      <a:pt x="328" y="2835"/>
                    </a:cubicBezTo>
                    <a:cubicBezTo>
                      <a:pt x="415" y="2835"/>
                      <a:pt x="503" y="2796"/>
                      <a:pt x="568" y="2710"/>
                    </a:cubicBezTo>
                    <a:lnTo>
                      <a:pt x="1166" y="2143"/>
                    </a:lnTo>
                    <a:lnTo>
                      <a:pt x="2080" y="2143"/>
                    </a:lnTo>
                    <a:lnTo>
                      <a:pt x="2080" y="6585"/>
                    </a:lnTo>
                    <a:lnTo>
                      <a:pt x="1481" y="7183"/>
                    </a:lnTo>
                    <a:cubicBezTo>
                      <a:pt x="1261" y="7404"/>
                      <a:pt x="1418" y="7750"/>
                      <a:pt x="1733" y="7750"/>
                    </a:cubicBezTo>
                    <a:lnTo>
                      <a:pt x="4537" y="7750"/>
                    </a:lnTo>
                    <a:cubicBezTo>
                      <a:pt x="4852" y="7750"/>
                      <a:pt x="5010" y="7372"/>
                      <a:pt x="4758" y="7183"/>
                    </a:cubicBezTo>
                    <a:lnTo>
                      <a:pt x="4159" y="6585"/>
                    </a:lnTo>
                    <a:lnTo>
                      <a:pt x="4159" y="2143"/>
                    </a:lnTo>
                    <a:lnTo>
                      <a:pt x="5073" y="2143"/>
                    </a:lnTo>
                    <a:lnTo>
                      <a:pt x="5671" y="2710"/>
                    </a:lnTo>
                    <a:cubicBezTo>
                      <a:pt x="5747" y="2796"/>
                      <a:pt x="5842" y="2835"/>
                      <a:pt x="5933" y="2835"/>
                    </a:cubicBezTo>
                    <a:cubicBezTo>
                      <a:pt x="6107" y="2835"/>
                      <a:pt x="6270" y="2696"/>
                      <a:pt x="6270" y="2489"/>
                    </a:cubicBezTo>
                    <a:lnTo>
                      <a:pt x="6270" y="347"/>
                    </a:lnTo>
                    <a:cubicBezTo>
                      <a:pt x="6333" y="158"/>
                      <a:pt x="6176" y="0"/>
                      <a:pt x="59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84" name="Shape 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" name="Google Shape;385;p38"/>
          <p:cNvSpPr txBox="1"/>
          <p:nvPr>
            <p:ph type="ctrTitle"/>
          </p:nvPr>
        </p:nvSpPr>
        <p:spPr>
          <a:xfrm flipH="1">
            <a:off x="6771046" y="827975"/>
            <a:ext cx="1514400" cy="348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Nunito Sans Black"/>
              <a:buNone/>
            </a:pPr>
            <a:r>
              <a:rPr lang="es-ES"/>
              <a:t>YOU COULD USE THREE COLUMNS, WHY NOT?</a:t>
            </a:r>
            <a:endParaRPr/>
          </a:p>
        </p:txBody>
      </p:sp>
      <p:sp>
        <p:nvSpPr>
          <p:cNvPr id="386" name="Google Shape;386;p38"/>
          <p:cNvSpPr txBox="1"/>
          <p:nvPr>
            <p:ph idx="2" type="subTitle"/>
          </p:nvPr>
        </p:nvSpPr>
        <p:spPr>
          <a:xfrm>
            <a:off x="906244" y="2415113"/>
            <a:ext cx="1514400" cy="8946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</a:pPr>
            <a:r>
              <a:rPr lang="es-ES" sz="1100">
                <a:solidFill>
                  <a:srgbClr val="FFFFFF"/>
                </a:solidFill>
              </a:rPr>
              <a:t>Despite being red, Mars is a cold place, not hot. </a:t>
            </a:r>
            <a:r>
              <a:rPr lang="es-ES" sz="1100"/>
              <a:t>It’</a:t>
            </a:r>
            <a:r>
              <a:rPr lang="es-ES" sz="1100">
                <a:solidFill>
                  <a:srgbClr val="FFFFFF"/>
                </a:solidFill>
              </a:rPr>
              <a:t>s full of iron oxide dust, giv</a:t>
            </a:r>
            <a:r>
              <a:rPr lang="es-ES" sz="1100"/>
              <a:t>ing</a:t>
            </a:r>
            <a:r>
              <a:rPr lang="es-ES" sz="1100">
                <a:solidFill>
                  <a:srgbClr val="FFFFFF"/>
                </a:solidFill>
              </a:rPr>
              <a:t> the planet its reddish cast</a:t>
            </a:r>
            <a:endParaRPr b="0" sz="1100">
              <a:solidFill>
                <a:srgbClr val="FFFFFF"/>
              </a:solidFill>
            </a:endParaRPr>
          </a:p>
        </p:txBody>
      </p:sp>
      <p:sp>
        <p:nvSpPr>
          <p:cNvPr id="387" name="Google Shape;387;p38"/>
          <p:cNvSpPr txBox="1"/>
          <p:nvPr>
            <p:ph idx="1" type="subTitle"/>
          </p:nvPr>
        </p:nvSpPr>
        <p:spPr>
          <a:xfrm flipH="1">
            <a:off x="906049" y="1544100"/>
            <a:ext cx="1514700" cy="8232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400"/>
              <a:t>MARS</a:t>
            </a:r>
            <a:endParaRPr sz="1400"/>
          </a:p>
        </p:txBody>
      </p:sp>
      <p:sp>
        <p:nvSpPr>
          <p:cNvPr id="388" name="Google Shape;388;p38"/>
          <p:cNvSpPr txBox="1"/>
          <p:nvPr>
            <p:ph idx="3" type="subTitle"/>
          </p:nvPr>
        </p:nvSpPr>
        <p:spPr>
          <a:xfrm flipH="1">
            <a:off x="2897617" y="1544100"/>
            <a:ext cx="1514700" cy="8232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400"/>
              <a:t>JUPITER</a:t>
            </a:r>
            <a:endParaRPr sz="1400"/>
          </a:p>
        </p:txBody>
      </p:sp>
      <p:sp>
        <p:nvSpPr>
          <p:cNvPr id="389" name="Google Shape;389;p38"/>
          <p:cNvSpPr txBox="1"/>
          <p:nvPr>
            <p:ph idx="5" type="subTitle"/>
          </p:nvPr>
        </p:nvSpPr>
        <p:spPr>
          <a:xfrm flipH="1">
            <a:off x="4882125" y="1544100"/>
            <a:ext cx="1514700" cy="8232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VENUS</a:t>
            </a:r>
            <a:endParaRPr sz="1400"/>
          </a:p>
        </p:txBody>
      </p:sp>
      <p:sp>
        <p:nvSpPr>
          <p:cNvPr id="390" name="Google Shape;390;p38"/>
          <p:cNvSpPr txBox="1"/>
          <p:nvPr>
            <p:ph idx="4" type="subTitle"/>
          </p:nvPr>
        </p:nvSpPr>
        <p:spPr>
          <a:xfrm>
            <a:off x="2897813" y="2415113"/>
            <a:ext cx="1514400" cy="8946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chemeClr val="lt1"/>
                </a:solidFill>
              </a:rPr>
              <a:t>It’s a gas giant and the biggest planet in our Solar System. Jupiter is the fourth-brightest object in the sky</a:t>
            </a:r>
            <a:endParaRPr sz="1100"/>
          </a:p>
        </p:txBody>
      </p:sp>
      <p:sp>
        <p:nvSpPr>
          <p:cNvPr id="391" name="Google Shape;391;p38"/>
          <p:cNvSpPr txBox="1"/>
          <p:nvPr>
            <p:ph idx="6" type="subTitle"/>
          </p:nvPr>
        </p:nvSpPr>
        <p:spPr>
          <a:xfrm>
            <a:off x="4882322" y="2415113"/>
            <a:ext cx="1514400" cy="8946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chemeClr val="lt1"/>
                </a:solidFill>
              </a:rPr>
              <a:t>Venus has a beautiful name and is the second planet from the Sun. It’s terribly hot, even hotter than Mercury</a:t>
            </a:r>
            <a:endParaRPr sz="1100"/>
          </a:p>
        </p:txBody>
      </p:sp>
      <p:grpSp>
        <p:nvGrpSpPr>
          <p:cNvPr id="392" name="Google Shape;392;p38"/>
          <p:cNvGrpSpPr/>
          <p:nvPr/>
        </p:nvGrpSpPr>
        <p:grpSpPr>
          <a:xfrm>
            <a:off x="1497547" y="1629559"/>
            <a:ext cx="4308275" cy="332705"/>
            <a:chOff x="1497547" y="1716411"/>
            <a:chExt cx="4308275" cy="332705"/>
          </a:xfrm>
        </p:grpSpPr>
        <p:grpSp>
          <p:nvGrpSpPr>
            <p:cNvPr id="393" name="Google Shape;393;p38"/>
            <p:cNvGrpSpPr/>
            <p:nvPr/>
          </p:nvGrpSpPr>
          <p:grpSpPr>
            <a:xfrm>
              <a:off x="1497547" y="1716411"/>
              <a:ext cx="331821" cy="332705"/>
              <a:chOff x="-48633950" y="1972600"/>
              <a:chExt cx="300100" cy="300900"/>
            </a:xfrm>
          </p:grpSpPr>
          <p:sp>
            <p:nvSpPr>
              <p:cNvPr id="394" name="Google Shape;394;p38"/>
              <p:cNvSpPr/>
              <p:nvPr/>
            </p:nvSpPr>
            <p:spPr>
              <a:xfrm>
                <a:off x="-48633950" y="1972600"/>
                <a:ext cx="300100" cy="300900"/>
              </a:xfrm>
              <a:custGeom>
                <a:rect b="b" l="l" r="r" t="t"/>
                <a:pathLst>
                  <a:path extrusionOk="0" h="12036" w="12004">
                    <a:moveTo>
                      <a:pt x="1418" y="756"/>
                    </a:moveTo>
                    <a:lnTo>
                      <a:pt x="1418" y="1481"/>
                    </a:lnTo>
                    <a:lnTo>
                      <a:pt x="693" y="1481"/>
                    </a:lnTo>
                    <a:lnTo>
                      <a:pt x="693" y="756"/>
                    </a:lnTo>
                    <a:close/>
                    <a:moveTo>
                      <a:pt x="11310" y="756"/>
                    </a:moveTo>
                    <a:lnTo>
                      <a:pt x="11310" y="1481"/>
                    </a:lnTo>
                    <a:lnTo>
                      <a:pt x="10586" y="1481"/>
                    </a:lnTo>
                    <a:lnTo>
                      <a:pt x="10586" y="756"/>
                    </a:lnTo>
                    <a:close/>
                    <a:moveTo>
                      <a:pt x="9893" y="1418"/>
                    </a:moveTo>
                    <a:lnTo>
                      <a:pt x="9893" y="1796"/>
                    </a:lnTo>
                    <a:cubicBezTo>
                      <a:pt x="9893" y="1985"/>
                      <a:pt x="10050" y="2143"/>
                      <a:pt x="10239" y="2143"/>
                    </a:cubicBezTo>
                    <a:lnTo>
                      <a:pt x="10586" y="2143"/>
                    </a:lnTo>
                    <a:lnTo>
                      <a:pt x="10586" y="5293"/>
                    </a:lnTo>
                    <a:cubicBezTo>
                      <a:pt x="10365" y="5104"/>
                      <a:pt x="10050" y="4915"/>
                      <a:pt x="9672" y="4663"/>
                    </a:cubicBezTo>
                    <a:cubicBezTo>
                      <a:pt x="8822" y="4159"/>
                      <a:pt x="7530" y="3560"/>
                      <a:pt x="6018" y="3560"/>
                    </a:cubicBezTo>
                    <a:cubicBezTo>
                      <a:pt x="4537" y="3560"/>
                      <a:pt x="3214" y="4159"/>
                      <a:pt x="2363" y="4663"/>
                    </a:cubicBezTo>
                    <a:cubicBezTo>
                      <a:pt x="2017" y="4852"/>
                      <a:pt x="1701" y="5104"/>
                      <a:pt x="1449" y="5293"/>
                    </a:cubicBezTo>
                    <a:lnTo>
                      <a:pt x="1449" y="2143"/>
                    </a:lnTo>
                    <a:lnTo>
                      <a:pt x="1764" y="2143"/>
                    </a:lnTo>
                    <a:cubicBezTo>
                      <a:pt x="1954" y="2143"/>
                      <a:pt x="2111" y="1985"/>
                      <a:pt x="2111" y="1796"/>
                    </a:cubicBezTo>
                    <a:lnTo>
                      <a:pt x="2111" y="1418"/>
                    </a:lnTo>
                    <a:close/>
                    <a:moveTo>
                      <a:pt x="8065" y="4695"/>
                    </a:moveTo>
                    <a:cubicBezTo>
                      <a:pt x="8538" y="4915"/>
                      <a:pt x="8979" y="5104"/>
                      <a:pt x="9326" y="5293"/>
                    </a:cubicBezTo>
                    <a:cubicBezTo>
                      <a:pt x="9798" y="5577"/>
                      <a:pt x="10208" y="5860"/>
                      <a:pt x="10428" y="6049"/>
                    </a:cubicBezTo>
                    <a:cubicBezTo>
                      <a:pt x="10208" y="6238"/>
                      <a:pt x="9798" y="6522"/>
                      <a:pt x="9326" y="6805"/>
                    </a:cubicBezTo>
                    <a:cubicBezTo>
                      <a:pt x="8979" y="6994"/>
                      <a:pt x="8570" y="7215"/>
                      <a:pt x="8065" y="7372"/>
                    </a:cubicBezTo>
                    <a:cubicBezTo>
                      <a:pt x="8349" y="6994"/>
                      <a:pt x="8475" y="6522"/>
                      <a:pt x="8475" y="6049"/>
                    </a:cubicBezTo>
                    <a:cubicBezTo>
                      <a:pt x="8475" y="5514"/>
                      <a:pt x="8318" y="5104"/>
                      <a:pt x="8065" y="4695"/>
                    </a:cubicBezTo>
                    <a:close/>
                    <a:moveTo>
                      <a:pt x="3970" y="4726"/>
                    </a:moveTo>
                    <a:cubicBezTo>
                      <a:pt x="3718" y="5136"/>
                      <a:pt x="3592" y="5608"/>
                      <a:pt x="3592" y="6081"/>
                    </a:cubicBezTo>
                    <a:cubicBezTo>
                      <a:pt x="3529" y="6553"/>
                      <a:pt x="3686" y="7026"/>
                      <a:pt x="3970" y="7435"/>
                    </a:cubicBezTo>
                    <a:cubicBezTo>
                      <a:pt x="3497" y="7215"/>
                      <a:pt x="3056" y="7026"/>
                      <a:pt x="2710" y="6837"/>
                    </a:cubicBezTo>
                    <a:cubicBezTo>
                      <a:pt x="2237" y="6553"/>
                      <a:pt x="1859" y="6270"/>
                      <a:pt x="1607" y="6081"/>
                    </a:cubicBezTo>
                    <a:cubicBezTo>
                      <a:pt x="1859" y="5892"/>
                      <a:pt x="2237" y="5608"/>
                      <a:pt x="2710" y="5325"/>
                    </a:cubicBezTo>
                    <a:cubicBezTo>
                      <a:pt x="3056" y="5136"/>
                      <a:pt x="3466" y="4915"/>
                      <a:pt x="3970" y="4726"/>
                    </a:cubicBezTo>
                    <a:close/>
                    <a:moveTo>
                      <a:pt x="6018" y="4285"/>
                    </a:moveTo>
                    <a:cubicBezTo>
                      <a:pt x="6994" y="4285"/>
                      <a:pt x="7782" y="5073"/>
                      <a:pt x="7782" y="6049"/>
                    </a:cubicBezTo>
                    <a:cubicBezTo>
                      <a:pt x="7782" y="7026"/>
                      <a:pt x="6994" y="7814"/>
                      <a:pt x="6018" y="7814"/>
                    </a:cubicBezTo>
                    <a:cubicBezTo>
                      <a:pt x="5041" y="7814"/>
                      <a:pt x="4253" y="7026"/>
                      <a:pt x="4253" y="6049"/>
                    </a:cubicBezTo>
                    <a:cubicBezTo>
                      <a:pt x="4253" y="5073"/>
                      <a:pt x="5041" y="4285"/>
                      <a:pt x="6018" y="4285"/>
                    </a:cubicBezTo>
                    <a:close/>
                    <a:moveTo>
                      <a:pt x="10554" y="6805"/>
                    </a:moveTo>
                    <a:lnTo>
                      <a:pt x="10554" y="9956"/>
                    </a:lnTo>
                    <a:lnTo>
                      <a:pt x="10239" y="9956"/>
                    </a:lnTo>
                    <a:cubicBezTo>
                      <a:pt x="10050" y="9956"/>
                      <a:pt x="9893" y="10113"/>
                      <a:pt x="9893" y="10302"/>
                    </a:cubicBezTo>
                    <a:lnTo>
                      <a:pt x="9893" y="10649"/>
                    </a:lnTo>
                    <a:lnTo>
                      <a:pt x="2143" y="10649"/>
                    </a:lnTo>
                    <a:lnTo>
                      <a:pt x="2143" y="10302"/>
                    </a:lnTo>
                    <a:cubicBezTo>
                      <a:pt x="2143" y="10113"/>
                      <a:pt x="1985" y="9956"/>
                      <a:pt x="1764" y="9956"/>
                    </a:cubicBezTo>
                    <a:lnTo>
                      <a:pt x="1418" y="9956"/>
                    </a:lnTo>
                    <a:lnTo>
                      <a:pt x="1418" y="6805"/>
                    </a:lnTo>
                    <a:cubicBezTo>
                      <a:pt x="1670" y="6994"/>
                      <a:pt x="1985" y="7183"/>
                      <a:pt x="2332" y="7435"/>
                    </a:cubicBezTo>
                    <a:cubicBezTo>
                      <a:pt x="3182" y="7940"/>
                      <a:pt x="4505" y="8538"/>
                      <a:pt x="5986" y="8538"/>
                    </a:cubicBezTo>
                    <a:cubicBezTo>
                      <a:pt x="7498" y="8538"/>
                      <a:pt x="8790" y="7940"/>
                      <a:pt x="9641" y="7435"/>
                    </a:cubicBezTo>
                    <a:cubicBezTo>
                      <a:pt x="10019" y="7215"/>
                      <a:pt x="10334" y="6994"/>
                      <a:pt x="10554" y="6805"/>
                    </a:cubicBezTo>
                    <a:close/>
                    <a:moveTo>
                      <a:pt x="1418" y="10617"/>
                    </a:moveTo>
                    <a:lnTo>
                      <a:pt x="1418" y="11311"/>
                    </a:lnTo>
                    <a:lnTo>
                      <a:pt x="693" y="11311"/>
                    </a:lnTo>
                    <a:lnTo>
                      <a:pt x="693" y="10617"/>
                    </a:lnTo>
                    <a:close/>
                    <a:moveTo>
                      <a:pt x="11310" y="10617"/>
                    </a:moveTo>
                    <a:lnTo>
                      <a:pt x="11310" y="11311"/>
                    </a:lnTo>
                    <a:lnTo>
                      <a:pt x="10586" y="11311"/>
                    </a:lnTo>
                    <a:lnTo>
                      <a:pt x="10586" y="10617"/>
                    </a:lnTo>
                    <a:close/>
                    <a:moveTo>
                      <a:pt x="347" y="0"/>
                    </a:moveTo>
                    <a:cubicBezTo>
                      <a:pt x="158" y="0"/>
                      <a:pt x="0" y="189"/>
                      <a:pt x="0" y="378"/>
                    </a:cubicBezTo>
                    <a:lnTo>
                      <a:pt x="0" y="1796"/>
                    </a:lnTo>
                    <a:cubicBezTo>
                      <a:pt x="0" y="1985"/>
                      <a:pt x="158" y="2143"/>
                      <a:pt x="347" y="2143"/>
                    </a:cubicBezTo>
                    <a:lnTo>
                      <a:pt x="693" y="2143"/>
                    </a:lnTo>
                    <a:lnTo>
                      <a:pt x="693" y="9893"/>
                    </a:lnTo>
                    <a:lnTo>
                      <a:pt x="347" y="9893"/>
                    </a:lnTo>
                    <a:cubicBezTo>
                      <a:pt x="158" y="9893"/>
                      <a:pt x="0" y="10050"/>
                      <a:pt x="0" y="10239"/>
                    </a:cubicBezTo>
                    <a:lnTo>
                      <a:pt x="0" y="11657"/>
                    </a:lnTo>
                    <a:cubicBezTo>
                      <a:pt x="0" y="11878"/>
                      <a:pt x="158" y="12035"/>
                      <a:pt x="347" y="12035"/>
                    </a:cubicBezTo>
                    <a:lnTo>
                      <a:pt x="1764" y="12035"/>
                    </a:lnTo>
                    <a:cubicBezTo>
                      <a:pt x="1954" y="12035"/>
                      <a:pt x="2111" y="11878"/>
                      <a:pt x="2111" y="11657"/>
                    </a:cubicBezTo>
                    <a:lnTo>
                      <a:pt x="2111" y="11311"/>
                    </a:lnTo>
                    <a:lnTo>
                      <a:pt x="9893" y="11311"/>
                    </a:lnTo>
                    <a:lnTo>
                      <a:pt x="9893" y="11657"/>
                    </a:lnTo>
                    <a:cubicBezTo>
                      <a:pt x="9893" y="11878"/>
                      <a:pt x="10050" y="12035"/>
                      <a:pt x="10239" y="12035"/>
                    </a:cubicBezTo>
                    <a:lnTo>
                      <a:pt x="11657" y="12035"/>
                    </a:lnTo>
                    <a:cubicBezTo>
                      <a:pt x="11846" y="12035"/>
                      <a:pt x="12004" y="11878"/>
                      <a:pt x="12004" y="11657"/>
                    </a:cubicBezTo>
                    <a:lnTo>
                      <a:pt x="12004" y="10239"/>
                    </a:lnTo>
                    <a:cubicBezTo>
                      <a:pt x="12004" y="10050"/>
                      <a:pt x="11846" y="9893"/>
                      <a:pt x="11657" y="9893"/>
                    </a:cubicBezTo>
                    <a:lnTo>
                      <a:pt x="11310" y="9893"/>
                    </a:lnTo>
                    <a:lnTo>
                      <a:pt x="11310" y="2143"/>
                    </a:lnTo>
                    <a:lnTo>
                      <a:pt x="11657" y="2143"/>
                    </a:lnTo>
                    <a:cubicBezTo>
                      <a:pt x="11846" y="2143"/>
                      <a:pt x="12004" y="1985"/>
                      <a:pt x="12004" y="1796"/>
                    </a:cubicBezTo>
                    <a:lnTo>
                      <a:pt x="12004" y="378"/>
                    </a:lnTo>
                    <a:cubicBezTo>
                      <a:pt x="12004" y="189"/>
                      <a:pt x="11846" y="0"/>
                      <a:pt x="11657" y="0"/>
                    </a:cubicBezTo>
                    <a:lnTo>
                      <a:pt x="10239" y="0"/>
                    </a:lnTo>
                    <a:cubicBezTo>
                      <a:pt x="10050" y="0"/>
                      <a:pt x="9893" y="189"/>
                      <a:pt x="9893" y="378"/>
                    </a:cubicBezTo>
                    <a:lnTo>
                      <a:pt x="9893" y="725"/>
                    </a:lnTo>
                    <a:lnTo>
                      <a:pt x="2111" y="725"/>
                    </a:lnTo>
                    <a:lnTo>
                      <a:pt x="2111" y="378"/>
                    </a:lnTo>
                    <a:cubicBezTo>
                      <a:pt x="2111" y="189"/>
                      <a:pt x="1954" y="0"/>
                      <a:pt x="17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" name="Google Shape;395;p38"/>
              <p:cNvSpPr/>
              <p:nvPr/>
            </p:nvSpPr>
            <p:spPr>
              <a:xfrm>
                <a:off x="-48509525" y="2097050"/>
                <a:ext cx="52800" cy="52775"/>
              </a:xfrm>
              <a:custGeom>
                <a:rect b="b" l="l" r="r" t="t"/>
                <a:pathLst>
                  <a:path extrusionOk="0" h="2111" w="2112">
                    <a:moveTo>
                      <a:pt x="1041" y="725"/>
                    </a:moveTo>
                    <a:cubicBezTo>
                      <a:pt x="1230" y="725"/>
                      <a:pt x="1387" y="882"/>
                      <a:pt x="1387" y="1071"/>
                    </a:cubicBezTo>
                    <a:cubicBezTo>
                      <a:pt x="1387" y="1260"/>
                      <a:pt x="1230" y="1418"/>
                      <a:pt x="1041" y="1418"/>
                    </a:cubicBezTo>
                    <a:cubicBezTo>
                      <a:pt x="852" y="1418"/>
                      <a:pt x="694" y="1260"/>
                      <a:pt x="694" y="1071"/>
                    </a:cubicBezTo>
                    <a:cubicBezTo>
                      <a:pt x="694" y="882"/>
                      <a:pt x="852" y="725"/>
                      <a:pt x="1041" y="725"/>
                    </a:cubicBezTo>
                    <a:close/>
                    <a:moveTo>
                      <a:pt x="1041" y="0"/>
                    </a:moveTo>
                    <a:cubicBezTo>
                      <a:pt x="442" y="0"/>
                      <a:pt x="1" y="473"/>
                      <a:pt x="1" y="1071"/>
                    </a:cubicBezTo>
                    <a:cubicBezTo>
                      <a:pt x="1" y="1670"/>
                      <a:pt x="442" y="2111"/>
                      <a:pt x="1041" y="2111"/>
                    </a:cubicBezTo>
                    <a:cubicBezTo>
                      <a:pt x="1639" y="2111"/>
                      <a:pt x="2112" y="1670"/>
                      <a:pt x="2112" y="1071"/>
                    </a:cubicBezTo>
                    <a:cubicBezTo>
                      <a:pt x="2112" y="473"/>
                      <a:pt x="1639" y="0"/>
                      <a:pt x="10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6" name="Google Shape;396;p38"/>
            <p:cNvGrpSpPr/>
            <p:nvPr/>
          </p:nvGrpSpPr>
          <p:grpSpPr>
            <a:xfrm>
              <a:off x="5473117" y="1716431"/>
              <a:ext cx="332705" cy="332677"/>
              <a:chOff x="-44914800" y="2342000"/>
              <a:chExt cx="300900" cy="300875"/>
            </a:xfrm>
          </p:grpSpPr>
          <p:sp>
            <p:nvSpPr>
              <p:cNvPr id="397" name="Google Shape;397;p38"/>
              <p:cNvSpPr/>
              <p:nvPr/>
            </p:nvSpPr>
            <p:spPr>
              <a:xfrm>
                <a:off x="-44914800" y="2342000"/>
                <a:ext cx="300900" cy="300875"/>
              </a:xfrm>
              <a:custGeom>
                <a:rect b="b" l="l" r="r" t="t"/>
                <a:pathLst>
                  <a:path extrusionOk="0" h="12035" w="12036">
                    <a:moveTo>
                      <a:pt x="1450" y="725"/>
                    </a:moveTo>
                    <a:lnTo>
                      <a:pt x="1450" y="1418"/>
                    </a:lnTo>
                    <a:lnTo>
                      <a:pt x="725" y="1418"/>
                    </a:lnTo>
                    <a:lnTo>
                      <a:pt x="725" y="725"/>
                    </a:lnTo>
                    <a:close/>
                    <a:moveTo>
                      <a:pt x="11311" y="725"/>
                    </a:moveTo>
                    <a:lnTo>
                      <a:pt x="11311" y="1418"/>
                    </a:lnTo>
                    <a:lnTo>
                      <a:pt x="10618" y="1418"/>
                    </a:lnTo>
                    <a:lnTo>
                      <a:pt x="10618" y="725"/>
                    </a:lnTo>
                    <a:close/>
                    <a:moveTo>
                      <a:pt x="9893" y="1418"/>
                    </a:moveTo>
                    <a:lnTo>
                      <a:pt x="9893" y="1796"/>
                    </a:lnTo>
                    <a:cubicBezTo>
                      <a:pt x="9893" y="1985"/>
                      <a:pt x="10051" y="2142"/>
                      <a:pt x="10240" y="2142"/>
                    </a:cubicBezTo>
                    <a:lnTo>
                      <a:pt x="10618" y="2142"/>
                    </a:lnTo>
                    <a:lnTo>
                      <a:pt x="10618" y="9893"/>
                    </a:lnTo>
                    <a:lnTo>
                      <a:pt x="10240" y="9893"/>
                    </a:lnTo>
                    <a:cubicBezTo>
                      <a:pt x="10051" y="9893"/>
                      <a:pt x="9893" y="10050"/>
                      <a:pt x="9893" y="10239"/>
                    </a:cubicBezTo>
                    <a:lnTo>
                      <a:pt x="9893" y="10617"/>
                    </a:lnTo>
                    <a:lnTo>
                      <a:pt x="2143" y="10617"/>
                    </a:lnTo>
                    <a:lnTo>
                      <a:pt x="2143" y="10239"/>
                    </a:lnTo>
                    <a:cubicBezTo>
                      <a:pt x="2143" y="10050"/>
                      <a:pt x="1985" y="9893"/>
                      <a:pt x="1796" y="9893"/>
                    </a:cubicBezTo>
                    <a:lnTo>
                      <a:pt x="1450" y="9893"/>
                    </a:lnTo>
                    <a:lnTo>
                      <a:pt x="1450" y="2142"/>
                    </a:lnTo>
                    <a:lnTo>
                      <a:pt x="1796" y="2142"/>
                    </a:lnTo>
                    <a:cubicBezTo>
                      <a:pt x="1985" y="2142"/>
                      <a:pt x="2143" y="1985"/>
                      <a:pt x="2143" y="1796"/>
                    </a:cubicBezTo>
                    <a:lnTo>
                      <a:pt x="2143" y="1418"/>
                    </a:lnTo>
                    <a:close/>
                    <a:moveTo>
                      <a:pt x="1418" y="10617"/>
                    </a:moveTo>
                    <a:lnTo>
                      <a:pt x="1418" y="11310"/>
                    </a:lnTo>
                    <a:lnTo>
                      <a:pt x="725" y="11310"/>
                    </a:lnTo>
                    <a:lnTo>
                      <a:pt x="725" y="10617"/>
                    </a:lnTo>
                    <a:close/>
                    <a:moveTo>
                      <a:pt x="11311" y="10617"/>
                    </a:moveTo>
                    <a:lnTo>
                      <a:pt x="11311" y="11310"/>
                    </a:lnTo>
                    <a:lnTo>
                      <a:pt x="10618" y="11310"/>
                    </a:lnTo>
                    <a:lnTo>
                      <a:pt x="10618" y="10617"/>
                    </a:lnTo>
                    <a:close/>
                    <a:moveTo>
                      <a:pt x="379" y="0"/>
                    </a:moveTo>
                    <a:cubicBezTo>
                      <a:pt x="158" y="0"/>
                      <a:pt x="1" y="158"/>
                      <a:pt x="1" y="378"/>
                    </a:cubicBezTo>
                    <a:lnTo>
                      <a:pt x="1" y="1764"/>
                    </a:lnTo>
                    <a:cubicBezTo>
                      <a:pt x="1" y="1985"/>
                      <a:pt x="158" y="2142"/>
                      <a:pt x="379" y="2142"/>
                    </a:cubicBezTo>
                    <a:lnTo>
                      <a:pt x="725" y="2142"/>
                    </a:lnTo>
                    <a:lnTo>
                      <a:pt x="725" y="9893"/>
                    </a:lnTo>
                    <a:lnTo>
                      <a:pt x="379" y="9893"/>
                    </a:lnTo>
                    <a:cubicBezTo>
                      <a:pt x="158" y="9893"/>
                      <a:pt x="1" y="10050"/>
                      <a:pt x="1" y="10239"/>
                    </a:cubicBezTo>
                    <a:lnTo>
                      <a:pt x="1" y="11657"/>
                    </a:lnTo>
                    <a:cubicBezTo>
                      <a:pt x="1" y="11877"/>
                      <a:pt x="158" y="12035"/>
                      <a:pt x="379" y="12035"/>
                    </a:cubicBezTo>
                    <a:lnTo>
                      <a:pt x="1796" y="12035"/>
                    </a:lnTo>
                    <a:cubicBezTo>
                      <a:pt x="1985" y="12035"/>
                      <a:pt x="2143" y="11877"/>
                      <a:pt x="2143" y="11657"/>
                    </a:cubicBezTo>
                    <a:lnTo>
                      <a:pt x="2143" y="11310"/>
                    </a:lnTo>
                    <a:lnTo>
                      <a:pt x="9893" y="11310"/>
                    </a:lnTo>
                    <a:lnTo>
                      <a:pt x="9893" y="11657"/>
                    </a:lnTo>
                    <a:cubicBezTo>
                      <a:pt x="9893" y="11877"/>
                      <a:pt x="10051" y="12035"/>
                      <a:pt x="10240" y="12035"/>
                    </a:cubicBezTo>
                    <a:lnTo>
                      <a:pt x="11657" y="12035"/>
                    </a:lnTo>
                    <a:cubicBezTo>
                      <a:pt x="11878" y="12035"/>
                      <a:pt x="12036" y="11877"/>
                      <a:pt x="12036" y="11657"/>
                    </a:cubicBezTo>
                    <a:lnTo>
                      <a:pt x="12036" y="10239"/>
                    </a:lnTo>
                    <a:cubicBezTo>
                      <a:pt x="12036" y="10050"/>
                      <a:pt x="11878" y="9893"/>
                      <a:pt x="11657" y="9893"/>
                    </a:cubicBezTo>
                    <a:lnTo>
                      <a:pt x="11311" y="9893"/>
                    </a:lnTo>
                    <a:lnTo>
                      <a:pt x="11311" y="2142"/>
                    </a:lnTo>
                    <a:lnTo>
                      <a:pt x="11657" y="2142"/>
                    </a:lnTo>
                    <a:cubicBezTo>
                      <a:pt x="11878" y="2142"/>
                      <a:pt x="12036" y="1985"/>
                      <a:pt x="12036" y="1764"/>
                    </a:cubicBezTo>
                    <a:lnTo>
                      <a:pt x="12036" y="378"/>
                    </a:lnTo>
                    <a:cubicBezTo>
                      <a:pt x="12036" y="158"/>
                      <a:pt x="11878" y="0"/>
                      <a:pt x="11657" y="0"/>
                    </a:cubicBezTo>
                    <a:lnTo>
                      <a:pt x="10240" y="0"/>
                    </a:lnTo>
                    <a:cubicBezTo>
                      <a:pt x="10051" y="0"/>
                      <a:pt x="9893" y="158"/>
                      <a:pt x="9893" y="378"/>
                    </a:cubicBezTo>
                    <a:lnTo>
                      <a:pt x="9893" y="725"/>
                    </a:lnTo>
                    <a:lnTo>
                      <a:pt x="2143" y="725"/>
                    </a:lnTo>
                    <a:lnTo>
                      <a:pt x="2143" y="378"/>
                    </a:lnTo>
                    <a:cubicBezTo>
                      <a:pt x="2143" y="158"/>
                      <a:pt x="1985" y="0"/>
                      <a:pt x="17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" name="Google Shape;398;p38"/>
              <p:cNvSpPr/>
              <p:nvPr/>
            </p:nvSpPr>
            <p:spPr>
              <a:xfrm>
                <a:off x="-44860450" y="2412875"/>
                <a:ext cx="193000" cy="159125"/>
              </a:xfrm>
              <a:custGeom>
                <a:rect b="b" l="l" r="r" t="t"/>
                <a:pathLst>
                  <a:path extrusionOk="0" h="6365" w="7720">
                    <a:moveTo>
                      <a:pt x="7026" y="694"/>
                    </a:moveTo>
                    <a:lnTo>
                      <a:pt x="7026" y="725"/>
                    </a:lnTo>
                    <a:lnTo>
                      <a:pt x="7026" y="5136"/>
                    </a:lnTo>
                    <a:lnTo>
                      <a:pt x="5514" y="3624"/>
                    </a:lnTo>
                    <a:cubicBezTo>
                      <a:pt x="5451" y="3561"/>
                      <a:pt x="5356" y="3498"/>
                      <a:pt x="5262" y="3498"/>
                    </a:cubicBezTo>
                    <a:cubicBezTo>
                      <a:pt x="5167" y="3498"/>
                      <a:pt x="5041" y="3561"/>
                      <a:pt x="5010" y="3624"/>
                    </a:cubicBezTo>
                    <a:lnTo>
                      <a:pt x="3907" y="4821"/>
                    </a:lnTo>
                    <a:lnTo>
                      <a:pt x="2678" y="3592"/>
                    </a:lnTo>
                    <a:cubicBezTo>
                      <a:pt x="2615" y="3529"/>
                      <a:pt x="2529" y="3498"/>
                      <a:pt x="2438" y="3498"/>
                    </a:cubicBezTo>
                    <a:cubicBezTo>
                      <a:pt x="2348" y="3498"/>
                      <a:pt x="2253" y="3529"/>
                      <a:pt x="2174" y="3592"/>
                    </a:cubicBezTo>
                    <a:lnTo>
                      <a:pt x="662" y="5104"/>
                    </a:lnTo>
                    <a:lnTo>
                      <a:pt x="662" y="694"/>
                    </a:lnTo>
                    <a:close/>
                    <a:moveTo>
                      <a:pt x="2458" y="4380"/>
                    </a:moveTo>
                    <a:lnTo>
                      <a:pt x="3718" y="5640"/>
                    </a:lnTo>
                    <a:lnTo>
                      <a:pt x="1198" y="5640"/>
                    </a:lnTo>
                    <a:lnTo>
                      <a:pt x="2458" y="4380"/>
                    </a:lnTo>
                    <a:close/>
                    <a:moveTo>
                      <a:pt x="5293" y="4411"/>
                    </a:moveTo>
                    <a:lnTo>
                      <a:pt x="6554" y="5671"/>
                    </a:lnTo>
                    <a:lnTo>
                      <a:pt x="4695" y="5671"/>
                    </a:lnTo>
                    <a:lnTo>
                      <a:pt x="4695" y="5640"/>
                    </a:lnTo>
                    <a:lnTo>
                      <a:pt x="4411" y="5356"/>
                    </a:lnTo>
                    <a:lnTo>
                      <a:pt x="5293" y="4411"/>
                    </a:lnTo>
                    <a:close/>
                    <a:moveTo>
                      <a:pt x="347" y="1"/>
                    </a:moveTo>
                    <a:cubicBezTo>
                      <a:pt x="158" y="1"/>
                      <a:pt x="0" y="158"/>
                      <a:pt x="0" y="379"/>
                    </a:cubicBezTo>
                    <a:lnTo>
                      <a:pt x="0" y="5986"/>
                    </a:lnTo>
                    <a:cubicBezTo>
                      <a:pt x="0" y="6207"/>
                      <a:pt x="158" y="6365"/>
                      <a:pt x="347" y="6365"/>
                    </a:cubicBezTo>
                    <a:lnTo>
                      <a:pt x="7373" y="6365"/>
                    </a:lnTo>
                    <a:cubicBezTo>
                      <a:pt x="7562" y="6365"/>
                      <a:pt x="7719" y="6207"/>
                      <a:pt x="7719" y="5986"/>
                    </a:cubicBezTo>
                    <a:lnTo>
                      <a:pt x="7719" y="379"/>
                    </a:lnTo>
                    <a:cubicBezTo>
                      <a:pt x="7719" y="158"/>
                      <a:pt x="7562" y="1"/>
                      <a:pt x="737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" name="Google Shape;399;p38"/>
              <p:cNvSpPr/>
              <p:nvPr/>
            </p:nvSpPr>
            <p:spPr>
              <a:xfrm>
                <a:off x="-44791150" y="2439650"/>
                <a:ext cx="52800" cy="53600"/>
              </a:xfrm>
              <a:custGeom>
                <a:rect b="b" l="l" r="r" t="t"/>
                <a:pathLst>
                  <a:path extrusionOk="0" h="2144" w="2112">
                    <a:moveTo>
                      <a:pt x="1041" y="725"/>
                    </a:moveTo>
                    <a:cubicBezTo>
                      <a:pt x="1261" y="725"/>
                      <a:pt x="1419" y="883"/>
                      <a:pt x="1419" y="1072"/>
                    </a:cubicBezTo>
                    <a:cubicBezTo>
                      <a:pt x="1419" y="1261"/>
                      <a:pt x="1261" y="1418"/>
                      <a:pt x="1041" y="1418"/>
                    </a:cubicBezTo>
                    <a:cubicBezTo>
                      <a:pt x="852" y="1418"/>
                      <a:pt x="694" y="1261"/>
                      <a:pt x="694" y="1072"/>
                    </a:cubicBezTo>
                    <a:cubicBezTo>
                      <a:pt x="694" y="883"/>
                      <a:pt x="852" y="725"/>
                      <a:pt x="1041" y="725"/>
                    </a:cubicBezTo>
                    <a:close/>
                    <a:moveTo>
                      <a:pt x="1041" y="1"/>
                    </a:moveTo>
                    <a:cubicBezTo>
                      <a:pt x="473" y="1"/>
                      <a:pt x="1" y="473"/>
                      <a:pt x="1" y="1072"/>
                    </a:cubicBezTo>
                    <a:cubicBezTo>
                      <a:pt x="32" y="1670"/>
                      <a:pt x="505" y="2143"/>
                      <a:pt x="1041" y="2143"/>
                    </a:cubicBezTo>
                    <a:cubicBezTo>
                      <a:pt x="1639" y="2143"/>
                      <a:pt x="2112" y="1670"/>
                      <a:pt x="2112" y="1072"/>
                    </a:cubicBezTo>
                    <a:cubicBezTo>
                      <a:pt x="2112" y="473"/>
                      <a:pt x="1639" y="1"/>
                      <a:pt x="104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0" name="Google Shape;400;p38"/>
            <p:cNvSpPr/>
            <p:nvPr/>
          </p:nvSpPr>
          <p:spPr>
            <a:xfrm>
              <a:off x="3488617" y="1716854"/>
              <a:ext cx="332705" cy="331821"/>
            </a:xfrm>
            <a:custGeom>
              <a:rect b="b" l="l" r="r" t="t"/>
              <a:pathLst>
                <a:path extrusionOk="0" h="12004" w="12036">
                  <a:moveTo>
                    <a:pt x="1450" y="693"/>
                  </a:moveTo>
                  <a:lnTo>
                    <a:pt x="1450" y="1418"/>
                  </a:lnTo>
                  <a:lnTo>
                    <a:pt x="756" y="1418"/>
                  </a:lnTo>
                  <a:lnTo>
                    <a:pt x="756" y="693"/>
                  </a:lnTo>
                  <a:close/>
                  <a:moveTo>
                    <a:pt x="11342" y="693"/>
                  </a:moveTo>
                  <a:lnTo>
                    <a:pt x="11342" y="1418"/>
                  </a:lnTo>
                  <a:lnTo>
                    <a:pt x="10618" y="1418"/>
                  </a:lnTo>
                  <a:lnTo>
                    <a:pt x="10618" y="693"/>
                  </a:lnTo>
                  <a:close/>
                  <a:moveTo>
                    <a:pt x="6049" y="4191"/>
                  </a:moveTo>
                  <a:cubicBezTo>
                    <a:pt x="6270" y="4191"/>
                    <a:pt x="6427" y="4380"/>
                    <a:pt x="6427" y="4569"/>
                  </a:cubicBezTo>
                  <a:cubicBezTo>
                    <a:pt x="6427" y="4758"/>
                    <a:pt x="6270" y="4915"/>
                    <a:pt x="6049" y="4915"/>
                  </a:cubicBezTo>
                  <a:cubicBezTo>
                    <a:pt x="5860" y="4915"/>
                    <a:pt x="5703" y="4758"/>
                    <a:pt x="5703" y="4569"/>
                  </a:cubicBezTo>
                  <a:cubicBezTo>
                    <a:pt x="5703" y="4380"/>
                    <a:pt x="5860" y="4191"/>
                    <a:pt x="6049" y="4191"/>
                  </a:cubicBezTo>
                  <a:close/>
                  <a:moveTo>
                    <a:pt x="6081" y="1040"/>
                  </a:moveTo>
                  <a:cubicBezTo>
                    <a:pt x="6144" y="1166"/>
                    <a:pt x="8381" y="5167"/>
                    <a:pt x="8475" y="5262"/>
                  </a:cubicBezTo>
                  <a:lnTo>
                    <a:pt x="7278" y="7026"/>
                  </a:lnTo>
                  <a:lnTo>
                    <a:pt x="6427" y="7026"/>
                  </a:lnTo>
                  <a:lnTo>
                    <a:pt x="6427" y="5577"/>
                  </a:lnTo>
                  <a:cubicBezTo>
                    <a:pt x="6805" y="5419"/>
                    <a:pt x="7120" y="5041"/>
                    <a:pt x="7120" y="4600"/>
                  </a:cubicBezTo>
                  <a:cubicBezTo>
                    <a:pt x="7120" y="4001"/>
                    <a:pt x="6648" y="3529"/>
                    <a:pt x="6081" y="3529"/>
                  </a:cubicBezTo>
                  <a:cubicBezTo>
                    <a:pt x="5482" y="3529"/>
                    <a:pt x="5010" y="4001"/>
                    <a:pt x="5010" y="4600"/>
                  </a:cubicBezTo>
                  <a:cubicBezTo>
                    <a:pt x="5010" y="5073"/>
                    <a:pt x="5293" y="5451"/>
                    <a:pt x="5703" y="5577"/>
                  </a:cubicBezTo>
                  <a:lnTo>
                    <a:pt x="5703" y="7026"/>
                  </a:lnTo>
                  <a:lnTo>
                    <a:pt x="4852" y="7026"/>
                  </a:lnTo>
                  <a:lnTo>
                    <a:pt x="3655" y="5262"/>
                  </a:lnTo>
                  <a:cubicBezTo>
                    <a:pt x="3749" y="5167"/>
                    <a:pt x="5986" y="1166"/>
                    <a:pt x="6081" y="1040"/>
                  </a:cubicBezTo>
                  <a:close/>
                  <a:moveTo>
                    <a:pt x="3812" y="3529"/>
                  </a:moveTo>
                  <a:lnTo>
                    <a:pt x="2899" y="5104"/>
                  </a:lnTo>
                  <a:cubicBezTo>
                    <a:pt x="2836" y="5230"/>
                    <a:pt x="2836" y="5388"/>
                    <a:pt x="2899" y="5451"/>
                  </a:cubicBezTo>
                  <a:lnTo>
                    <a:pt x="4064" y="7215"/>
                  </a:lnTo>
                  <a:cubicBezTo>
                    <a:pt x="3749" y="7404"/>
                    <a:pt x="3529" y="7719"/>
                    <a:pt x="3529" y="8097"/>
                  </a:cubicBezTo>
                  <a:lnTo>
                    <a:pt x="3529" y="8475"/>
                  </a:lnTo>
                  <a:lnTo>
                    <a:pt x="693" y="8475"/>
                  </a:lnTo>
                  <a:lnTo>
                    <a:pt x="693" y="3907"/>
                  </a:lnTo>
                  <a:cubicBezTo>
                    <a:pt x="788" y="3686"/>
                    <a:pt x="945" y="3529"/>
                    <a:pt x="1103" y="3529"/>
                  </a:cubicBezTo>
                  <a:close/>
                  <a:moveTo>
                    <a:pt x="7436" y="7751"/>
                  </a:moveTo>
                  <a:cubicBezTo>
                    <a:pt x="7625" y="7751"/>
                    <a:pt x="7782" y="7908"/>
                    <a:pt x="7782" y="8097"/>
                  </a:cubicBezTo>
                  <a:lnTo>
                    <a:pt x="7782" y="8475"/>
                  </a:lnTo>
                  <a:lnTo>
                    <a:pt x="4285" y="8475"/>
                  </a:lnTo>
                  <a:lnTo>
                    <a:pt x="4285" y="8097"/>
                  </a:lnTo>
                  <a:cubicBezTo>
                    <a:pt x="4285" y="7908"/>
                    <a:pt x="4443" y="7751"/>
                    <a:pt x="4632" y="7751"/>
                  </a:cubicBezTo>
                  <a:close/>
                  <a:moveTo>
                    <a:pt x="10996" y="3529"/>
                  </a:moveTo>
                  <a:cubicBezTo>
                    <a:pt x="11185" y="3529"/>
                    <a:pt x="11342" y="3686"/>
                    <a:pt x="11342" y="3907"/>
                  </a:cubicBezTo>
                  <a:lnTo>
                    <a:pt x="11342" y="8475"/>
                  </a:lnTo>
                  <a:lnTo>
                    <a:pt x="8507" y="8475"/>
                  </a:lnTo>
                  <a:lnTo>
                    <a:pt x="8507" y="8097"/>
                  </a:lnTo>
                  <a:cubicBezTo>
                    <a:pt x="8507" y="7719"/>
                    <a:pt x="8318" y="7404"/>
                    <a:pt x="8003" y="7215"/>
                  </a:cubicBezTo>
                  <a:lnTo>
                    <a:pt x="9137" y="5451"/>
                  </a:lnTo>
                  <a:cubicBezTo>
                    <a:pt x="9200" y="5356"/>
                    <a:pt x="9200" y="5230"/>
                    <a:pt x="9137" y="5104"/>
                  </a:cubicBezTo>
                  <a:lnTo>
                    <a:pt x="8223" y="3529"/>
                  </a:lnTo>
                  <a:close/>
                  <a:moveTo>
                    <a:pt x="11342" y="9137"/>
                  </a:moveTo>
                  <a:lnTo>
                    <a:pt x="11342" y="9483"/>
                  </a:lnTo>
                  <a:cubicBezTo>
                    <a:pt x="11342" y="9672"/>
                    <a:pt x="11185" y="9830"/>
                    <a:pt x="10996" y="9830"/>
                  </a:cubicBezTo>
                  <a:lnTo>
                    <a:pt x="1103" y="9830"/>
                  </a:lnTo>
                  <a:cubicBezTo>
                    <a:pt x="914" y="9830"/>
                    <a:pt x="756" y="9672"/>
                    <a:pt x="756" y="9483"/>
                  </a:cubicBezTo>
                  <a:lnTo>
                    <a:pt x="756" y="9137"/>
                  </a:lnTo>
                  <a:close/>
                  <a:moveTo>
                    <a:pt x="6427" y="10554"/>
                  </a:moveTo>
                  <a:lnTo>
                    <a:pt x="6427" y="11248"/>
                  </a:lnTo>
                  <a:lnTo>
                    <a:pt x="5703" y="11248"/>
                  </a:lnTo>
                  <a:lnTo>
                    <a:pt x="5703" y="10554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1765" y="2111"/>
                  </a:lnTo>
                  <a:cubicBezTo>
                    <a:pt x="1954" y="2111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5010" y="1418"/>
                  </a:lnTo>
                  <a:lnTo>
                    <a:pt x="4159" y="2836"/>
                  </a:lnTo>
                  <a:lnTo>
                    <a:pt x="1072" y="2836"/>
                  </a:lnTo>
                  <a:cubicBezTo>
                    <a:pt x="473" y="2836"/>
                    <a:pt x="0" y="3308"/>
                    <a:pt x="0" y="3907"/>
                  </a:cubicBezTo>
                  <a:lnTo>
                    <a:pt x="0" y="9515"/>
                  </a:lnTo>
                  <a:cubicBezTo>
                    <a:pt x="0" y="10113"/>
                    <a:pt x="473" y="10586"/>
                    <a:pt x="1072" y="10586"/>
                  </a:cubicBezTo>
                  <a:lnTo>
                    <a:pt x="4947" y="10586"/>
                  </a:lnTo>
                  <a:lnTo>
                    <a:pt x="4947" y="11311"/>
                  </a:lnTo>
                  <a:lnTo>
                    <a:pt x="3907" y="11311"/>
                  </a:lnTo>
                  <a:cubicBezTo>
                    <a:pt x="3686" y="11311"/>
                    <a:pt x="3529" y="11468"/>
                    <a:pt x="3529" y="11657"/>
                  </a:cubicBezTo>
                  <a:cubicBezTo>
                    <a:pt x="3529" y="11846"/>
                    <a:pt x="3686" y="12004"/>
                    <a:pt x="3907" y="12004"/>
                  </a:cubicBezTo>
                  <a:lnTo>
                    <a:pt x="8097" y="12004"/>
                  </a:lnTo>
                  <a:cubicBezTo>
                    <a:pt x="8318" y="12004"/>
                    <a:pt x="8475" y="11846"/>
                    <a:pt x="8475" y="11657"/>
                  </a:cubicBezTo>
                  <a:cubicBezTo>
                    <a:pt x="8475" y="11468"/>
                    <a:pt x="8318" y="11311"/>
                    <a:pt x="8097" y="11311"/>
                  </a:cubicBezTo>
                  <a:lnTo>
                    <a:pt x="7057" y="11311"/>
                  </a:lnTo>
                  <a:lnTo>
                    <a:pt x="7057" y="10586"/>
                  </a:lnTo>
                  <a:lnTo>
                    <a:pt x="10933" y="10586"/>
                  </a:lnTo>
                  <a:cubicBezTo>
                    <a:pt x="11531" y="10586"/>
                    <a:pt x="12004" y="10113"/>
                    <a:pt x="12004" y="9515"/>
                  </a:cubicBezTo>
                  <a:lnTo>
                    <a:pt x="12004" y="3907"/>
                  </a:lnTo>
                  <a:cubicBezTo>
                    <a:pt x="12035" y="3308"/>
                    <a:pt x="11563" y="2836"/>
                    <a:pt x="10996" y="2836"/>
                  </a:cubicBezTo>
                  <a:lnTo>
                    <a:pt x="7877" y="2836"/>
                  </a:lnTo>
                  <a:lnTo>
                    <a:pt x="7057" y="1418"/>
                  </a:lnTo>
                  <a:lnTo>
                    <a:pt x="9924" y="1418"/>
                  </a:lnTo>
                  <a:lnTo>
                    <a:pt x="9924" y="1765"/>
                  </a:lnTo>
                  <a:cubicBezTo>
                    <a:pt x="9924" y="1954"/>
                    <a:pt x="10082" y="2111"/>
                    <a:pt x="10271" y="2111"/>
                  </a:cubicBezTo>
                  <a:lnTo>
                    <a:pt x="11689" y="2111"/>
                  </a:lnTo>
                  <a:cubicBezTo>
                    <a:pt x="11878" y="2111"/>
                    <a:pt x="12035" y="1954"/>
                    <a:pt x="12035" y="1765"/>
                  </a:cubicBezTo>
                  <a:lnTo>
                    <a:pt x="12035" y="347"/>
                  </a:lnTo>
                  <a:cubicBezTo>
                    <a:pt x="12035" y="158"/>
                    <a:pt x="11878" y="0"/>
                    <a:pt x="11689" y="0"/>
                  </a:cubicBezTo>
                  <a:lnTo>
                    <a:pt x="10271" y="0"/>
                  </a:lnTo>
                  <a:cubicBezTo>
                    <a:pt x="10082" y="0"/>
                    <a:pt x="9924" y="158"/>
                    <a:pt x="9924" y="347"/>
                  </a:cubicBezTo>
                  <a:lnTo>
                    <a:pt x="9924" y="693"/>
                  </a:lnTo>
                  <a:lnTo>
                    <a:pt x="6648" y="693"/>
                  </a:lnTo>
                  <a:lnTo>
                    <a:pt x="6333" y="189"/>
                  </a:lnTo>
                  <a:cubicBezTo>
                    <a:pt x="6270" y="63"/>
                    <a:pt x="6144" y="0"/>
                    <a:pt x="6018" y="0"/>
                  </a:cubicBezTo>
                  <a:cubicBezTo>
                    <a:pt x="5892" y="0"/>
                    <a:pt x="5797" y="63"/>
                    <a:pt x="5703" y="189"/>
                  </a:cubicBezTo>
                  <a:lnTo>
                    <a:pt x="5388" y="693"/>
                  </a:lnTo>
                  <a:lnTo>
                    <a:pt x="2111" y="693"/>
                  </a:ln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04" name="Shape 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5" name="Google Shape;405;p39"/>
          <p:cNvPicPr preferRelativeResize="0"/>
          <p:nvPr/>
        </p:nvPicPr>
        <p:blipFill rotWithShape="1">
          <a:blip r:embed="rId3">
            <a:alphaModFix/>
          </a:blip>
          <a:srcRect b="0" l="25516" r="20274" t="0"/>
          <a:stretch/>
        </p:blipFill>
        <p:spPr>
          <a:xfrm>
            <a:off x="0" y="-75"/>
            <a:ext cx="4461350" cy="5143577"/>
          </a:xfrm>
          <a:prstGeom prst="rect">
            <a:avLst/>
          </a:prstGeom>
          <a:noFill/>
          <a:ln>
            <a:noFill/>
          </a:ln>
        </p:spPr>
      </p:pic>
      <p:sp>
        <p:nvSpPr>
          <p:cNvPr id="406" name="Google Shape;406;p39"/>
          <p:cNvSpPr txBox="1"/>
          <p:nvPr>
            <p:ph type="ctrTitle"/>
          </p:nvPr>
        </p:nvSpPr>
        <p:spPr>
          <a:xfrm>
            <a:off x="4190296" y="1801293"/>
            <a:ext cx="2966700" cy="1241700"/>
          </a:xfrm>
          <a:prstGeom prst="rect">
            <a:avLst/>
          </a:prstGeom>
          <a:noFill/>
          <a:ln>
            <a:noFill/>
          </a:ln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100"/>
              <a:buFont typeface="Nunito Sans Black"/>
              <a:buNone/>
            </a:pPr>
            <a:r>
              <a:rPr b="0" lang="es-ES">
                <a:solidFill>
                  <a:schemeClr val="accent6"/>
                </a:solidFill>
              </a:rPr>
              <a:t>A PICTURE ALWAYS REINFORCES THE CONCEPT</a:t>
            </a:r>
            <a:endParaRPr b="0">
              <a:solidFill>
                <a:schemeClr val="accent6"/>
              </a:solidFill>
            </a:endParaRPr>
          </a:p>
        </p:txBody>
      </p:sp>
      <p:sp>
        <p:nvSpPr>
          <p:cNvPr id="407" name="Google Shape;407;p39"/>
          <p:cNvSpPr txBox="1"/>
          <p:nvPr>
            <p:ph idx="1" type="subTitle"/>
          </p:nvPr>
        </p:nvSpPr>
        <p:spPr>
          <a:xfrm>
            <a:off x="4769001" y="3394960"/>
            <a:ext cx="2388000" cy="10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</a:pPr>
            <a:r>
              <a:rPr lang="es-ES"/>
              <a:t>Images reveal large amounts of data, so remember: use an image instead of long texts. Your audience will appreciate that</a:t>
            </a:r>
            <a:endParaRPr b="0"/>
          </a:p>
        </p:txBody>
      </p:sp>
      <p:cxnSp>
        <p:nvCxnSpPr>
          <p:cNvPr id="408" name="Google Shape;408;p39"/>
          <p:cNvCxnSpPr/>
          <p:nvPr/>
        </p:nvCxnSpPr>
        <p:spPr>
          <a:xfrm>
            <a:off x="3417200" y="3218950"/>
            <a:ext cx="33534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miter lim="800000"/>
            <a:headEnd len="sm" w="sm" type="none"/>
            <a:tailEnd len="sm" w="sm" type="none"/>
          </a:ln>
        </p:spPr>
      </p:cxnSp>
      <p:sp>
        <p:nvSpPr>
          <p:cNvPr id="409" name="Google Shape;409;p39"/>
          <p:cNvSpPr/>
          <p:nvPr/>
        </p:nvSpPr>
        <p:spPr>
          <a:xfrm>
            <a:off x="0" y="2124503"/>
            <a:ext cx="643947" cy="2409965"/>
          </a:xfrm>
          <a:custGeom>
            <a:rect b="b" l="l" r="r" t="t"/>
            <a:pathLst>
              <a:path extrusionOk="0" h="9839" w="2629">
                <a:moveTo>
                  <a:pt x="1" y="1"/>
                </a:moveTo>
                <a:lnTo>
                  <a:pt x="1" y="9838"/>
                </a:lnTo>
                <a:cubicBezTo>
                  <a:pt x="2575" y="7531"/>
                  <a:pt x="2628" y="5640"/>
                  <a:pt x="289" y="589"/>
                </a:cubicBezTo>
                <a:cubicBezTo>
                  <a:pt x="204" y="385"/>
                  <a:pt x="97" y="193"/>
                  <a:pt x="1" y="1"/>
                </a:cubicBezTo>
                <a:close/>
              </a:path>
            </a:pathLst>
          </a:custGeom>
          <a:gradFill>
            <a:gsLst>
              <a:gs pos="0">
                <a:srgbClr val="0C2E3A"/>
              </a:gs>
              <a:gs pos="100000">
                <a:srgbClr val="110F16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16260000" dist="2476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0" name="Google Shape;410;p39"/>
          <p:cNvSpPr/>
          <p:nvPr/>
        </p:nvSpPr>
        <p:spPr>
          <a:xfrm>
            <a:off x="0" y="3075"/>
            <a:ext cx="1944089" cy="1397138"/>
          </a:xfrm>
          <a:custGeom>
            <a:rect b="b" l="l" r="r" t="t"/>
            <a:pathLst>
              <a:path extrusionOk="0" h="5704" w="7937">
                <a:moveTo>
                  <a:pt x="1" y="0"/>
                </a:moveTo>
                <a:lnTo>
                  <a:pt x="1" y="5704"/>
                </a:lnTo>
                <a:cubicBezTo>
                  <a:pt x="214" y="5533"/>
                  <a:pt x="482" y="5362"/>
                  <a:pt x="823" y="5191"/>
                </a:cubicBezTo>
                <a:cubicBezTo>
                  <a:pt x="3312" y="3898"/>
                  <a:pt x="620" y="1677"/>
                  <a:pt x="2062" y="620"/>
                </a:cubicBezTo>
                <a:cubicBezTo>
                  <a:pt x="2291" y="452"/>
                  <a:pt x="2522" y="383"/>
                  <a:pt x="2754" y="383"/>
                </a:cubicBezTo>
                <a:cubicBezTo>
                  <a:pt x="3797" y="383"/>
                  <a:pt x="4869" y="1766"/>
                  <a:pt x="5903" y="1766"/>
                </a:cubicBezTo>
                <a:cubicBezTo>
                  <a:pt x="6091" y="1766"/>
                  <a:pt x="6278" y="1720"/>
                  <a:pt x="6463" y="1613"/>
                </a:cubicBezTo>
                <a:cubicBezTo>
                  <a:pt x="7040" y="1282"/>
                  <a:pt x="7488" y="620"/>
                  <a:pt x="7937" y="0"/>
                </a:cubicBezTo>
                <a:close/>
              </a:path>
            </a:pathLst>
          </a:custGeom>
          <a:gradFill>
            <a:gsLst>
              <a:gs pos="0">
                <a:srgbClr val="0C2E3A"/>
              </a:gs>
              <a:gs pos="100000">
                <a:srgbClr val="110F16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14300" rotWithShape="0" algn="bl" dir="1440000" dist="7620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14" name="Shape 4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" name="Google Shape;415;p40"/>
          <p:cNvSpPr txBox="1"/>
          <p:nvPr>
            <p:ph type="ctrTitle"/>
          </p:nvPr>
        </p:nvSpPr>
        <p:spPr>
          <a:xfrm>
            <a:off x="1079400" y="1222075"/>
            <a:ext cx="2723100" cy="2699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100"/>
              <a:buFont typeface="Nunito Sans Black"/>
              <a:buNone/>
            </a:pPr>
            <a:r>
              <a:rPr b="0" lang="es-ES">
                <a:solidFill>
                  <a:srgbClr val="FFFFFF"/>
                </a:solidFill>
              </a:rPr>
              <a:t>A PICTURE IS WORTH A THOUSAND WORDS</a:t>
            </a:r>
            <a:endParaRPr b="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gradFill>
          <a:gsLst>
            <a:gs pos="0">
              <a:srgbClr val="0C2E3A"/>
            </a:gs>
            <a:gs pos="100000">
              <a:srgbClr val="110F16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419" name="Shape 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" name="Google Shape;420;p41"/>
          <p:cNvSpPr txBox="1"/>
          <p:nvPr>
            <p:ph type="ctrTitle"/>
          </p:nvPr>
        </p:nvSpPr>
        <p:spPr>
          <a:xfrm>
            <a:off x="1709636" y="1515646"/>
            <a:ext cx="5724600" cy="1241700"/>
          </a:xfrm>
          <a:prstGeom prst="rect">
            <a:avLst/>
          </a:prstGeom>
          <a:noFill/>
          <a:ln>
            <a:noFill/>
          </a:ln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5000"/>
              <a:buFont typeface="Nunito Sans Black"/>
              <a:buNone/>
            </a:pPr>
            <a:r>
              <a:rPr lang="es-ES"/>
              <a:t>AWESOME WORDS</a:t>
            </a:r>
            <a:endParaRPr/>
          </a:p>
        </p:txBody>
      </p:sp>
      <p:sp>
        <p:nvSpPr>
          <p:cNvPr id="421" name="Google Shape;421;p41"/>
          <p:cNvSpPr txBox="1"/>
          <p:nvPr>
            <p:ph idx="1" type="subTitle"/>
          </p:nvPr>
        </p:nvSpPr>
        <p:spPr>
          <a:xfrm>
            <a:off x="3206903" y="3227865"/>
            <a:ext cx="2724600" cy="10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100"/>
              <a:buNone/>
            </a:pPr>
            <a:r>
              <a:rPr lang="es-ES"/>
              <a:t>Because key words are great for catching your audience’s attention</a:t>
            </a:r>
            <a:endParaRPr b="0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gradFill>
          <a:gsLst>
            <a:gs pos="0">
              <a:srgbClr val="0C2E3A"/>
            </a:gs>
            <a:gs pos="100000">
              <a:srgbClr val="110F16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425" name="Shape 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" name="Google Shape;426;p42"/>
          <p:cNvSpPr txBox="1"/>
          <p:nvPr>
            <p:ph idx="1" type="subTitle"/>
          </p:nvPr>
        </p:nvSpPr>
        <p:spPr>
          <a:xfrm flipH="1">
            <a:off x="2143950" y="2211375"/>
            <a:ext cx="2897400" cy="7248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DATA ANALYTICS</a:t>
            </a:r>
            <a:endParaRPr/>
          </a:p>
        </p:txBody>
      </p:sp>
      <p:sp>
        <p:nvSpPr>
          <p:cNvPr id="427" name="Google Shape;427;p42"/>
          <p:cNvSpPr txBox="1"/>
          <p:nvPr>
            <p:ph type="title"/>
          </p:nvPr>
        </p:nvSpPr>
        <p:spPr>
          <a:xfrm>
            <a:off x="2143975" y="1562675"/>
            <a:ext cx="1529700" cy="7233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02</a:t>
            </a:r>
            <a:endParaRPr/>
          </a:p>
        </p:txBody>
      </p:sp>
      <p:sp>
        <p:nvSpPr>
          <p:cNvPr id="428" name="Google Shape;428;p42"/>
          <p:cNvSpPr txBox="1"/>
          <p:nvPr>
            <p:ph idx="2" type="subTitle"/>
          </p:nvPr>
        </p:nvSpPr>
        <p:spPr>
          <a:xfrm flipH="1">
            <a:off x="5434825" y="2646968"/>
            <a:ext cx="2383500" cy="7638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This is the subtitle that makes it comprehensible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32" name="Shape 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" name="Google Shape;433;p43"/>
          <p:cNvSpPr txBox="1"/>
          <p:nvPr>
            <p:ph type="ctrTitle"/>
          </p:nvPr>
        </p:nvSpPr>
        <p:spPr>
          <a:xfrm flipH="1">
            <a:off x="6459948" y="827975"/>
            <a:ext cx="1901700" cy="348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 sz="1400"/>
              <a:t>IF YOU WANT TO </a:t>
            </a:r>
            <a:r>
              <a:rPr lang="es-ES" sz="1400">
                <a:solidFill>
                  <a:srgbClr val="435D74"/>
                </a:solidFill>
              </a:rPr>
              <a:t>MODIFY THIS GRAPH</a:t>
            </a:r>
            <a:r>
              <a:rPr lang="es-ES" sz="1400"/>
              <a:t>, CLICK ON IT, FOLLOW THE LINK, CHANGE THE DATA AND REPLACE IT </a:t>
            </a:r>
            <a:endParaRPr sz="1400"/>
          </a:p>
        </p:txBody>
      </p:sp>
      <p:pic>
        <p:nvPicPr>
          <p:cNvPr id="434" name="Google Shape;434;p43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00300" y="1464050"/>
            <a:ext cx="5646039" cy="284783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38" name="Shape 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Google Shape;439;p44"/>
          <p:cNvSpPr txBox="1"/>
          <p:nvPr>
            <p:ph type="ctrTitle"/>
          </p:nvPr>
        </p:nvSpPr>
        <p:spPr>
          <a:xfrm flipH="1">
            <a:off x="834225" y="827975"/>
            <a:ext cx="1741200" cy="348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Nunito Sans Black"/>
              <a:buNone/>
            </a:pPr>
            <a:r>
              <a:rPr lang="es-ES"/>
              <a:t>SOMETIMES, REVIEWING CONCEPTS IS A GOOD IDEA</a:t>
            </a:r>
            <a:endParaRPr/>
          </a:p>
        </p:txBody>
      </p:sp>
      <p:sp>
        <p:nvSpPr>
          <p:cNvPr id="440" name="Google Shape;440;p44"/>
          <p:cNvSpPr txBox="1"/>
          <p:nvPr>
            <p:ph idx="1" type="subTitle"/>
          </p:nvPr>
        </p:nvSpPr>
        <p:spPr>
          <a:xfrm flipH="1">
            <a:off x="3059251" y="1527275"/>
            <a:ext cx="1789200" cy="2337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MERCURY</a:t>
            </a:r>
            <a:endParaRPr sz="1400"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441" name="Google Shape;441;p44"/>
          <p:cNvSpPr txBox="1"/>
          <p:nvPr>
            <p:ph idx="2" type="subTitle"/>
          </p:nvPr>
        </p:nvSpPr>
        <p:spPr>
          <a:xfrm>
            <a:off x="3244975" y="1674263"/>
            <a:ext cx="1417500" cy="7290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</a:rPr>
              <a:t>Mercury is the closest planet to the Sun </a:t>
            </a:r>
            <a:endParaRPr sz="1100">
              <a:solidFill>
                <a:srgbClr val="FFFFFF"/>
              </a:solidFill>
            </a:endParaRPr>
          </a:p>
        </p:txBody>
      </p:sp>
      <p:sp>
        <p:nvSpPr>
          <p:cNvPr id="442" name="Google Shape;442;p44"/>
          <p:cNvSpPr txBox="1"/>
          <p:nvPr>
            <p:ph idx="3" type="subTitle"/>
          </p:nvPr>
        </p:nvSpPr>
        <p:spPr>
          <a:xfrm flipH="1">
            <a:off x="5005238" y="1527275"/>
            <a:ext cx="1761900" cy="2337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VENUS</a:t>
            </a:r>
            <a:endParaRPr sz="1400"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443" name="Google Shape;443;p44"/>
          <p:cNvSpPr txBox="1"/>
          <p:nvPr>
            <p:ph idx="4" type="subTitle"/>
          </p:nvPr>
        </p:nvSpPr>
        <p:spPr>
          <a:xfrm>
            <a:off x="5177364" y="1674263"/>
            <a:ext cx="1417500" cy="7290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</a:rPr>
              <a:t>Venus has a beautiful name, but </a:t>
            </a:r>
            <a:r>
              <a:rPr lang="es-ES"/>
              <a:t>i</a:t>
            </a:r>
            <a:r>
              <a:rPr lang="es-ES" sz="1100">
                <a:solidFill>
                  <a:srgbClr val="FFFFFF"/>
                </a:solidFill>
              </a:rPr>
              <a:t>t’s terribly hot</a:t>
            </a:r>
            <a:endParaRPr sz="1100">
              <a:solidFill>
                <a:srgbClr val="FFFFFF"/>
              </a:solidFill>
            </a:endParaRPr>
          </a:p>
        </p:txBody>
      </p:sp>
      <p:sp>
        <p:nvSpPr>
          <p:cNvPr id="444" name="Google Shape;444;p44"/>
          <p:cNvSpPr txBox="1"/>
          <p:nvPr>
            <p:ph idx="5" type="subTitle"/>
          </p:nvPr>
        </p:nvSpPr>
        <p:spPr>
          <a:xfrm flipH="1">
            <a:off x="6923988" y="1527275"/>
            <a:ext cx="1789200" cy="2337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MARS</a:t>
            </a:r>
            <a:endParaRPr sz="1400"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445" name="Google Shape;445;p44"/>
          <p:cNvSpPr txBox="1"/>
          <p:nvPr>
            <p:ph idx="6" type="subTitle"/>
          </p:nvPr>
        </p:nvSpPr>
        <p:spPr>
          <a:xfrm>
            <a:off x="7109772" y="1674263"/>
            <a:ext cx="1417500" cy="7290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FFFFF"/>
                </a:solidFill>
              </a:rPr>
              <a:t>Despite being red, Mars is a cold place, not hot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46" name="Google Shape;446;p44"/>
          <p:cNvSpPr txBox="1"/>
          <p:nvPr>
            <p:ph idx="7" type="subTitle"/>
          </p:nvPr>
        </p:nvSpPr>
        <p:spPr>
          <a:xfrm flipH="1">
            <a:off x="3059201" y="3537225"/>
            <a:ext cx="1789200" cy="2337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SATURN</a:t>
            </a:r>
            <a:endParaRPr sz="1400"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447" name="Google Shape;447;p44"/>
          <p:cNvSpPr txBox="1"/>
          <p:nvPr>
            <p:ph idx="8" type="subTitle"/>
          </p:nvPr>
        </p:nvSpPr>
        <p:spPr>
          <a:xfrm>
            <a:off x="3244975" y="3684240"/>
            <a:ext cx="1417500" cy="980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</a:rPr>
              <a:t>Yes, this is the ringed one. It’s a gas giant</a:t>
            </a:r>
            <a:endParaRPr sz="1100">
              <a:solidFill>
                <a:srgbClr val="FFFFFF"/>
              </a:solidFill>
            </a:endParaRPr>
          </a:p>
        </p:txBody>
      </p:sp>
      <p:sp>
        <p:nvSpPr>
          <p:cNvPr id="448" name="Google Shape;448;p44"/>
          <p:cNvSpPr txBox="1"/>
          <p:nvPr>
            <p:ph idx="9" type="subTitle"/>
          </p:nvPr>
        </p:nvSpPr>
        <p:spPr>
          <a:xfrm flipH="1">
            <a:off x="4991588" y="3537225"/>
            <a:ext cx="1789200" cy="2337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JUPITER</a:t>
            </a:r>
            <a:endParaRPr sz="1400"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449" name="Google Shape;449;p44"/>
          <p:cNvSpPr txBox="1"/>
          <p:nvPr>
            <p:ph idx="13" type="subTitle"/>
          </p:nvPr>
        </p:nvSpPr>
        <p:spPr>
          <a:xfrm>
            <a:off x="5177364" y="3684240"/>
            <a:ext cx="1417500" cy="980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</a:rPr>
              <a:t>It’s the biggest planet in our Solar System</a:t>
            </a:r>
            <a:endParaRPr sz="1100">
              <a:solidFill>
                <a:srgbClr val="FFFFFF"/>
              </a:solidFill>
            </a:endParaRPr>
          </a:p>
        </p:txBody>
      </p:sp>
      <p:sp>
        <p:nvSpPr>
          <p:cNvPr id="450" name="Google Shape;450;p44"/>
          <p:cNvSpPr txBox="1"/>
          <p:nvPr>
            <p:ph idx="14" type="subTitle"/>
          </p:nvPr>
        </p:nvSpPr>
        <p:spPr>
          <a:xfrm flipH="1">
            <a:off x="6925188" y="3537225"/>
            <a:ext cx="1786800" cy="2337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4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NEPTUNE</a:t>
            </a:r>
            <a:endParaRPr sz="1400"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451" name="Google Shape;451;p44"/>
          <p:cNvSpPr txBox="1"/>
          <p:nvPr>
            <p:ph idx="15" type="subTitle"/>
          </p:nvPr>
        </p:nvSpPr>
        <p:spPr>
          <a:xfrm>
            <a:off x="7109772" y="3684240"/>
            <a:ext cx="1417500" cy="980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</a:rPr>
              <a:t>Neptune is the f</a:t>
            </a:r>
            <a:r>
              <a:rPr lang="es-ES"/>
              <a:t>a</a:t>
            </a:r>
            <a:r>
              <a:rPr lang="es-ES" sz="1100">
                <a:solidFill>
                  <a:srgbClr val="FFFFFF"/>
                </a:solidFill>
              </a:rPr>
              <a:t>rthest planet </a:t>
            </a:r>
            <a:r>
              <a:rPr lang="es-ES"/>
              <a:t>from the Sun</a:t>
            </a:r>
            <a:endParaRPr sz="1100">
              <a:solidFill>
                <a:srgbClr val="FFFFFF"/>
              </a:solidFill>
            </a:endParaRPr>
          </a:p>
        </p:txBody>
      </p:sp>
      <p:grpSp>
        <p:nvGrpSpPr>
          <p:cNvPr id="452" name="Google Shape;452;p44"/>
          <p:cNvGrpSpPr/>
          <p:nvPr/>
        </p:nvGrpSpPr>
        <p:grpSpPr>
          <a:xfrm>
            <a:off x="3787442" y="1116361"/>
            <a:ext cx="4197075" cy="2265773"/>
            <a:chOff x="3787442" y="1116361"/>
            <a:chExt cx="4197075" cy="2265773"/>
          </a:xfrm>
        </p:grpSpPr>
        <p:grpSp>
          <p:nvGrpSpPr>
            <p:cNvPr id="453" name="Google Shape;453;p44"/>
            <p:cNvGrpSpPr/>
            <p:nvPr/>
          </p:nvGrpSpPr>
          <p:grpSpPr>
            <a:xfrm>
              <a:off x="5720289" y="1116790"/>
              <a:ext cx="331821" cy="331848"/>
              <a:chOff x="-50154850" y="2316775"/>
              <a:chExt cx="300100" cy="300125"/>
            </a:xfrm>
          </p:grpSpPr>
          <p:sp>
            <p:nvSpPr>
              <p:cNvPr id="454" name="Google Shape;454;p44"/>
              <p:cNvSpPr/>
              <p:nvPr/>
            </p:nvSpPr>
            <p:spPr>
              <a:xfrm>
                <a:off x="-50154850" y="2316775"/>
                <a:ext cx="300100" cy="300125"/>
              </a:xfrm>
              <a:custGeom>
                <a:rect b="b" l="l" r="r" t="t"/>
                <a:pathLst>
                  <a:path extrusionOk="0" h="12005" w="12004">
                    <a:moveTo>
                      <a:pt x="1418" y="694"/>
                    </a:moveTo>
                    <a:lnTo>
                      <a:pt x="1418" y="1419"/>
                    </a:lnTo>
                    <a:lnTo>
                      <a:pt x="693" y="1419"/>
                    </a:lnTo>
                    <a:lnTo>
                      <a:pt x="693" y="694"/>
                    </a:lnTo>
                    <a:close/>
                    <a:moveTo>
                      <a:pt x="11279" y="694"/>
                    </a:moveTo>
                    <a:lnTo>
                      <a:pt x="11279" y="1419"/>
                    </a:lnTo>
                    <a:lnTo>
                      <a:pt x="10586" y="1419"/>
                    </a:lnTo>
                    <a:lnTo>
                      <a:pt x="10586" y="694"/>
                    </a:lnTo>
                    <a:close/>
                    <a:moveTo>
                      <a:pt x="9893" y="1419"/>
                    </a:moveTo>
                    <a:lnTo>
                      <a:pt x="9893" y="1765"/>
                    </a:lnTo>
                    <a:cubicBezTo>
                      <a:pt x="9893" y="1954"/>
                      <a:pt x="10019" y="2112"/>
                      <a:pt x="10239" y="2112"/>
                    </a:cubicBezTo>
                    <a:lnTo>
                      <a:pt x="10586" y="2112"/>
                    </a:lnTo>
                    <a:lnTo>
                      <a:pt x="10586" y="9893"/>
                    </a:lnTo>
                    <a:lnTo>
                      <a:pt x="10239" y="9893"/>
                    </a:lnTo>
                    <a:cubicBezTo>
                      <a:pt x="10019" y="9893"/>
                      <a:pt x="9893" y="10051"/>
                      <a:pt x="9893" y="10240"/>
                    </a:cubicBezTo>
                    <a:lnTo>
                      <a:pt x="9893" y="10587"/>
                    </a:lnTo>
                    <a:lnTo>
                      <a:pt x="2111" y="10587"/>
                    </a:lnTo>
                    <a:lnTo>
                      <a:pt x="2111" y="10240"/>
                    </a:lnTo>
                    <a:cubicBezTo>
                      <a:pt x="2111" y="10051"/>
                      <a:pt x="1953" y="9893"/>
                      <a:pt x="1764" y="9893"/>
                    </a:cubicBezTo>
                    <a:lnTo>
                      <a:pt x="1418" y="9893"/>
                    </a:lnTo>
                    <a:lnTo>
                      <a:pt x="1418" y="2112"/>
                    </a:lnTo>
                    <a:lnTo>
                      <a:pt x="1764" y="2112"/>
                    </a:lnTo>
                    <a:cubicBezTo>
                      <a:pt x="1953" y="2112"/>
                      <a:pt x="2111" y="1954"/>
                      <a:pt x="2111" y="1765"/>
                    </a:cubicBezTo>
                    <a:lnTo>
                      <a:pt x="2111" y="1419"/>
                    </a:lnTo>
                    <a:close/>
                    <a:moveTo>
                      <a:pt x="1418" y="10555"/>
                    </a:moveTo>
                    <a:lnTo>
                      <a:pt x="1418" y="11248"/>
                    </a:lnTo>
                    <a:lnTo>
                      <a:pt x="693" y="11248"/>
                    </a:lnTo>
                    <a:lnTo>
                      <a:pt x="693" y="10555"/>
                    </a:lnTo>
                    <a:close/>
                    <a:moveTo>
                      <a:pt x="11279" y="10555"/>
                    </a:moveTo>
                    <a:lnTo>
                      <a:pt x="11279" y="11248"/>
                    </a:lnTo>
                    <a:lnTo>
                      <a:pt x="10586" y="11248"/>
                    </a:lnTo>
                    <a:lnTo>
                      <a:pt x="10586" y="10555"/>
                    </a:lnTo>
                    <a:close/>
                    <a:moveTo>
                      <a:pt x="347" y="1"/>
                    </a:moveTo>
                    <a:cubicBezTo>
                      <a:pt x="158" y="1"/>
                      <a:pt x="0" y="158"/>
                      <a:pt x="0" y="348"/>
                    </a:cubicBezTo>
                    <a:lnTo>
                      <a:pt x="0" y="1765"/>
                    </a:lnTo>
                    <a:cubicBezTo>
                      <a:pt x="0" y="1954"/>
                      <a:pt x="158" y="2112"/>
                      <a:pt x="347" y="2112"/>
                    </a:cubicBezTo>
                    <a:lnTo>
                      <a:pt x="693" y="2112"/>
                    </a:lnTo>
                    <a:lnTo>
                      <a:pt x="693" y="9893"/>
                    </a:lnTo>
                    <a:lnTo>
                      <a:pt x="347" y="9893"/>
                    </a:lnTo>
                    <a:cubicBezTo>
                      <a:pt x="158" y="9893"/>
                      <a:pt x="0" y="10051"/>
                      <a:pt x="0" y="10240"/>
                    </a:cubicBezTo>
                    <a:lnTo>
                      <a:pt x="0" y="11658"/>
                    </a:lnTo>
                    <a:cubicBezTo>
                      <a:pt x="0" y="11847"/>
                      <a:pt x="158" y="12004"/>
                      <a:pt x="347" y="12004"/>
                    </a:cubicBezTo>
                    <a:lnTo>
                      <a:pt x="1764" y="12004"/>
                    </a:lnTo>
                    <a:cubicBezTo>
                      <a:pt x="1953" y="12004"/>
                      <a:pt x="2111" y="11847"/>
                      <a:pt x="2111" y="11658"/>
                    </a:cubicBezTo>
                    <a:lnTo>
                      <a:pt x="2111" y="11311"/>
                    </a:lnTo>
                    <a:lnTo>
                      <a:pt x="9893" y="11311"/>
                    </a:lnTo>
                    <a:lnTo>
                      <a:pt x="9893" y="11658"/>
                    </a:lnTo>
                    <a:cubicBezTo>
                      <a:pt x="9893" y="11847"/>
                      <a:pt x="10019" y="12004"/>
                      <a:pt x="10239" y="12004"/>
                    </a:cubicBezTo>
                    <a:lnTo>
                      <a:pt x="11657" y="12004"/>
                    </a:lnTo>
                    <a:cubicBezTo>
                      <a:pt x="11846" y="12004"/>
                      <a:pt x="12004" y="11847"/>
                      <a:pt x="12004" y="11658"/>
                    </a:cubicBezTo>
                    <a:lnTo>
                      <a:pt x="12004" y="10240"/>
                    </a:lnTo>
                    <a:cubicBezTo>
                      <a:pt x="12004" y="10051"/>
                      <a:pt x="11846" y="9893"/>
                      <a:pt x="11657" y="9893"/>
                    </a:cubicBezTo>
                    <a:lnTo>
                      <a:pt x="11310" y="9893"/>
                    </a:lnTo>
                    <a:lnTo>
                      <a:pt x="11310" y="2112"/>
                    </a:lnTo>
                    <a:lnTo>
                      <a:pt x="11657" y="2112"/>
                    </a:lnTo>
                    <a:lnTo>
                      <a:pt x="11657" y="2080"/>
                    </a:lnTo>
                    <a:cubicBezTo>
                      <a:pt x="11846" y="2080"/>
                      <a:pt x="12004" y="1923"/>
                      <a:pt x="12004" y="1734"/>
                    </a:cubicBezTo>
                    <a:lnTo>
                      <a:pt x="12004" y="348"/>
                    </a:lnTo>
                    <a:cubicBezTo>
                      <a:pt x="12004" y="158"/>
                      <a:pt x="11846" y="1"/>
                      <a:pt x="11657" y="1"/>
                    </a:cubicBezTo>
                    <a:lnTo>
                      <a:pt x="10239" y="1"/>
                    </a:lnTo>
                    <a:cubicBezTo>
                      <a:pt x="10019" y="1"/>
                      <a:pt x="9893" y="158"/>
                      <a:pt x="9893" y="348"/>
                    </a:cubicBezTo>
                    <a:lnTo>
                      <a:pt x="9893" y="694"/>
                    </a:lnTo>
                    <a:lnTo>
                      <a:pt x="2111" y="694"/>
                    </a:lnTo>
                    <a:lnTo>
                      <a:pt x="2111" y="348"/>
                    </a:lnTo>
                    <a:cubicBezTo>
                      <a:pt x="2111" y="158"/>
                      <a:pt x="1953" y="1"/>
                      <a:pt x="176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" name="Google Shape;455;p44"/>
              <p:cNvSpPr/>
              <p:nvPr/>
            </p:nvSpPr>
            <p:spPr>
              <a:xfrm>
                <a:off x="-50083975" y="2368775"/>
                <a:ext cx="158325" cy="193775"/>
              </a:xfrm>
              <a:custGeom>
                <a:rect b="b" l="l" r="r" t="t"/>
                <a:pathLst>
                  <a:path extrusionOk="0" h="7751" w="6333">
                    <a:moveTo>
                      <a:pt x="5577" y="693"/>
                    </a:moveTo>
                    <a:lnTo>
                      <a:pt x="5577" y="1567"/>
                    </a:lnTo>
                    <a:lnTo>
                      <a:pt x="5577" y="1567"/>
                    </a:lnTo>
                    <a:cubicBezTo>
                      <a:pt x="5492" y="1468"/>
                      <a:pt x="5402" y="1418"/>
                      <a:pt x="5262" y="1418"/>
                    </a:cubicBezTo>
                    <a:lnTo>
                      <a:pt x="3844" y="1418"/>
                    </a:lnTo>
                    <a:cubicBezTo>
                      <a:pt x="3655" y="1418"/>
                      <a:pt x="3498" y="1576"/>
                      <a:pt x="3498" y="1765"/>
                    </a:cubicBezTo>
                    <a:lnTo>
                      <a:pt x="3498" y="6742"/>
                    </a:lnTo>
                    <a:cubicBezTo>
                      <a:pt x="3498" y="6900"/>
                      <a:pt x="3624" y="6963"/>
                      <a:pt x="3687" y="7089"/>
                    </a:cubicBezTo>
                    <a:lnTo>
                      <a:pt x="2584" y="7089"/>
                    </a:lnTo>
                    <a:cubicBezTo>
                      <a:pt x="2710" y="6963"/>
                      <a:pt x="2773" y="6900"/>
                      <a:pt x="2773" y="6742"/>
                    </a:cubicBezTo>
                    <a:lnTo>
                      <a:pt x="2773" y="1765"/>
                    </a:lnTo>
                    <a:cubicBezTo>
                      <a:pt x="2773" y="1576"/>
                      <a:pt x="2647" y="1418"/>
                      <a:pt x="2426" y="1418"/>
                    </a:cubicBezTo>
                    <a:lnTo>
                      <a:pt x="1009" y="1418"/>
                    </a:lnTo>
                    <a:cubicBezTo>
                      <a:pt x="851" y="1418"/>
                      <a:pt x="788" y="1544"/>
                      <a:pt x="662" y="1607"/>
                    </a:cubicBezTo>
                    <a:lnTo>
                      <a:pt x="662" y="693"/>
                    </a:lnTo>
                    <a:close/>
                    <a:moveTo>
                      <a:pt x="347" y="0"/>
                    </a:moveTo>
                    <a:cubicBezTo>
                      <a:pt x="158" y="0"/>
                      <a:pt x="1" y="158"/>
                      <a:pt x="1" y="347"/>
                    </a:cubicBezTo>
                    <a:lnTo>
                      <a:pt x="1" y="2489"/>
                    </a:lnTo>
                    <a:cubicBezTo>
                      <a:pt x="1" y="2696"/>
                      <a:pt x="163" y="2835"/>
                      <a:pt x="328" y="2835"/>
                    </a:cubicBezTo>
                    <a:cubicBezTo>
                      <a:pt x="415" y="2835"/>
                      <a:pt x="503" y="2796"/>
                      <a:pt x="568" y="2710"/>
                    </a:cubicBezTo>
                    <a:lnTo>
                      <a:pt x="1166" y="2143"/>
                    </a:lnTo>
                    <a:lnTo>
                      <a:pt x="2080" y="2143"/>
                    </a:lnTo>
                    <a:lnTo>
                      <a:pt x="2080" y="6585"/>
                    </a:lnTo>
                    <a:lnTo>
                      <a:pt x="1481" y="7183"/>
                    </a:lnTo>
                    <a:cubicBezTo>
                      <a:pt x="1261" y="7404"/>
                      <a:pt x="1418" y="7750"/>
                      <a:pt x="1733" y="7750"/>
                    </a:cubicBezTo>
                    <a:lnTo>
                      <a:pt x="4537" y="7750"/>
                    </a:lnTo>
                    <a:cubicBezTo>
                      <a:pt x="4852" y="7750"/>
                      <a:pt x="5010" y="7372"/>
                      <a:pt x="4758" y="7183"/>
                    </a:cubicBezTo>
                    <a:lnTo>
                      <a:pt x="4159" y="6585"/>
                    </a:lnTo>
                    <a:lnTo>
                      <a:pt x="4159" y="2143"/>
                    </a:lnTo>
                    <a:lnTo>
                      <a:pt x="5073" y="2143"/>
                    </a:lnTo>
                    <a:lnTo>
                      <a:pt x="5671" y="2710"/>
                    </a:lnTo>
                    <a:cubicBezTo>
                      <a:pt x="5747" y="2796"/>
                      <a:pt x="5842" y="2835"/>
                      <a:pt x="5933" y="2835"/>
                    </a:cubicBezTo>
                    <a:cubicBezTo>
                      <a:pt x="6107" y="2835"/>
                      <a:pt x="6270" y="2696"/>
                      <a:pt x="6270" y="2489"/>
                    </a:cubicBezTo>
                    <a:lnTo>
                      <a:pt x="6270" y="347"/>
                    </a:lnTo>
                    <a:cubicBezTo>
                      <a:pt x="6333" y="158"/>
                      <a:pt x="6176" y="0"/>
                      <a:pt x="59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6" name="Google Shape;456;p44"/>
            <p:cNvGrpSpPr/>
            <p:nvPr/>
          </p:nvGrpSpPr>
          <p:grpSpPr>
            <a:xfrm>
              <a:off x="3787442" y="1116361"/>
              <a:ext cx="4197075" cy="2265773"/>
              <a:chOff x="3787442" y="1116361"/>
              <a:chExt cx="4197075" cy="2265773"/>
            </a:xfrm>
          </p:grpSpPr>
          <p:grpSp>
            <p:nvGrpSpPr>
              <p:cNvPr id="457" name="Google Shape;457;p44"/>
              <p:cNvGrpSpPr/>
              <p:nvPr/>
            </p:nvGrpSpPr>
            <p:grpSpPr>
              <a:xfrm>
                <a:off x="3788724" y="1116821"/>
                <a:ext cx="330964" cy="331821"/>
                <a:chOff x="-50523475" y="2316000"/>
                <a:chExt cx="299325" cy="300100"/>
              </a:xfrm>
            </p:grpSpPr>
            <p:sp>
              <p:nvSpPr>
                <p:cNvPr id="458" name="Google Shape;458;p44"/>
                <p:cNvSpPr/>
                <p:nvPr/>
              </p:nvSpPr>
              <p:spPr>
                <a:xfrm>
                  <a:off x="-50453375" y="2387675"/>
                  <a:ext cx="158350" cy="228425"/>
                </a:xfrm>
                <a:custGeom>
                  <a:rect b="b" l="l" r="r" t="t"/>
                  <a:pathLst>
                    <a:path extrusionOk="0" h="9137" w="6334">
                      <a:moveTo>
                        <a:pt x="3183" y="4222"/>
                      </a:moveTo>
                      <a:cubicBezTo>
                        <a:pt x="3372" y="4222"/>
                        <a:pt x="3529" y="4380"/>
                        <a:pt x="3529" y="4569"/>
                      </a:cubicBezTo>
                      <a:cubicBezTo>
                        <a:pt x="3529" y="4758"/>
                        <a:pt x="3372" y="4915"/>
                        <a:pt x="3183" y="4915"/>
                      </a:cubicBezTo>
                      <a:cubicBezTo>
                        <a:pt x="2994" y="4915"/>
                        <a:pt x="2836" y="4758"/>
                        <a:pt x="2836" y="4569"/>
                      </a:cubicBezTo>
                      <a:cubicBezTo>
                        <a:pt x="2836" y="4380"/>
                        <a:pt x="2994" y="4222"/>
                        <a:pt x="3183" y="4222"/>
                      </a:cubicBezTo>
                      <a:close/>
                      <a:moveTo>
                        <a:pt x="3183" y="1009"/>
                      </a:moveTo>
                      <a:lnTo>
                        <a:pt x="5609" y="5230"/>
                      </a:lnTo>
                      <a:lnTo>
                        <a:pt x="4411" y="6994"/>
                      </a:lnTo>
                      <a:lnTo>
                        <a:pt x="3529" y="6994"/>
                      </a:lnTo>
                      <a:lnTo>
                        <a:pt x="3529" y="5545"/>
                      </a:lnTo>
                      <a:cubicBezTo>
                        <a:pt x="3939" y="5388"/>
                        <a:pt x="4254" y="5010"/>
                        <a:pt x="4254" y="4569"/>
                      </a:cubicBezTo>
                      <a:cubicBezTo>
                        <a:pt x="4254" y="3970"/>
                        <a:pt x="3781" y="3497"/>
                        <a:pt x="3183" y="3497"/>
                      </a:cubicBezTo>
                      <a:cubicBezTo>
                        <a:pt x="2584" y="3497"/>
                        <a:pt x="2143" y="3970"/>
                        <a:pt x="2143" y="4569"/>
                      </a:cubicBezTo>
                      <a:cubicBezTo>
                        <a:pt x="2143" y="5041"/>
                        <a:pt x="2395" y="5419"/>
                        <a:pt x="2836" y="5545"/>
                      </a:cubicBezTo>
                      <a:lnTo>
                        <a:pt x="2836" y="6994"/>
                      </a:lnTo>
                      <a:lnTo>
                        <a:pt x="1986" y="6994"/>
                      </a:lnTo>
                      <a:lnTo>
                        <a:pt x="788" y="5230"/>
                      </a:lnTo>
                      <a:lnTo>
                        <a:pt x="3183" y="1009"/>
                      </a:lnTo>
                      <a:close/>
                      <a:moveTo>
                        <a:pt x="4600" y="7688"/>
                      </a:moveTo>
                      <a:cubicBezTo>
                        <a:pt x="4821" y="7688"/>
                        <a:pt x="4947" y="7845"/>
                        <a:pt x="4947" y="8034"/>
                      </a:cubicBezTo>
                      <a:lnTo>
                        <a:pt x="4947" y="8412"/>
                      </a:lnTo>
                      <a:lnTo>
                        <a:pt x="1450" y="8412"/>
                      </a:lnTo>
                      <a:lnTo>
                        <a:pt x="1450" y="8034"/>
                      </a:lnTo>
                      <a:cubicBezTo>
                        <a:pt x="1450" y="7845"/>
                        <a:pt x="1607" y="7688"/>
                        <a:pt x="1797" y="7688"/>
                      </a:cubicBezTo>
                      <a:close/>
                      <a:moveTo>
                        <a:pt x="3183" y="0"/>
                      </a:moveTo>
                      <a:cubicBezTo>
                        <a:pt x="3057" y="0"/>
                        <a:pt x="2962" y="63"/>
                        <a:pt x="2868" y="158"/>
                      </a:cubicBezTo>
                      <a:lnTo>
                        <a:pt x="64" y="5073"/>
                      </a:lnTo>
                      <a:cubicBezTo>
                        <a:pt x="1" y="5199"/>
                        <a:pt x="1" y="5356"/>
                        <a:pt x="64" y="5419"/>
                      </a:cubicBezTo>
                      <a:lnTo>
                        <a:pt x="1229" y="7152"/>
                      </a:lnTo>
                      <a:cubicBezTo>
                        <a:pt x="914" y="7373"/>
                        <a:pt x="694" y="7688"/>
                        <a:pt x="694" y="8066"/>
                      </a:cubicBezTo>
                      <a:lnTo>
                        <a:pt x="694" y="8790"/>
                      </a:lnTo>
                      <a:cubicBezTo>
                        <a:pt x="694" y="8979"/>
                        <a:pt x="851" y="9137"/>
                        <a:pt x="1072" y="9137"/>
                      </a:cubicBezTo>
                      <a:lnTo>
                        <a:pt x="5262" y="9137"/>
                      </a:lnTo>
                      <a:cubicBezTo>
                        <a:pt x="5483" y="9137"/>
                        <a:pt x="5640" y="8979"/>
                        <a:pt x="5640" y="8790"/>
                      </a:cubicBezTo>
                      <a:lnTo>
                        <a:pt x="5640" y="8066"/>
                      </a:lnTo>
                      <a:cubicBezTo>
                        <a:pt x="5640" y="7688"/>
                        <a:pt x="5420" y="7373"/>
                        <a:pt x="5105" y="7152"/>
                      </a:cubicBezTo>
                      <a:lnTo>
                        <a:pt x="6270" y="5419"/>
                      </a:lnTo>
                      <a:cubicBezTo>
                        <a:pt x="6333" y="5325"/>
                        <a:pt x="6333" y="5199"/>
                        <a:pt x="6270" y="5073"/>
                      </a:cubicBezTo>
                      <a:lnTo>
                        <a:pt x="3498" y="158"/>
                      </a:lnTo>
                      <a:cubicBezTo>
                        <a:pt x="3435" y="32"/>
                        <a:pt x="3309" y="0"/>
                        <a:pt x="318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9" name="Google Shape;459;p44"/>
                <p:cNvSpPr/>
                <p:nvPr/>
              </p:nvSpPr>
              <p:spPr>
                <a:xfrm>
                  <a:off x="-50523475" y="2316000"/>
                  <a:ext cx="299325" cy="178025"/>
                </a:xfrm>
                <a:custGeom>
                  <a:rect b="b" l="l" r="r" t="t"/>
                  <a:pathLst>
                    <a:path extrusionOk="0" h="7121" w="11973">
                      <a:moveTo>
                        <a:pt x="1072" y="694"/>
                      </a:moveTo>
                      <a:cubicBezTo>
                        <a:pt x="1261" y="694"/>
                        <a:pt x="1419" y="851"/>
                        <a:pt x="1419" y="1040"/>
                      </a:cubicBezTo>
                      <a:cubicBezTo>
                        <a:pt x="1419" y="1229"/>
                        <a:pt x="1261" y="1418"/>
                        <a:pt x="1072" y="1418"/>
                      </a:cubicBezTo>
                      <a:cubicBezTo>
                        <a:pt x="883" y="1418"/>
                        <a:pt x="725" y="1229"/>
                        <a:pt x="725" y="1040"/>
                      </a:cubicBezTo>
                      <a:cubicBezTo>
                        <a:pt x="725" y="851"/>
                        <a:pt x="883" y="694"/>
                        <a:pt x="1072" y="694"/>
                      </a:cubicBezTo>
                      <a:close/>
                      <a:moveTo>
                        <a:pt x="6333" y="694"/>
                      </a:moveTo>
                      <a:lnTo>
                        <a:pt x="6333" y="1418"/>
                      </a:lnTo>
                      <a:lnTo>
                        <a:pt x="5640" y="1418"/>
                      </a:lnTo>
                      <a:lnTo>
                        <a:pt x="5640" y="694"/>
                      </a:lnTo>
                      <a:close/>
                      <a:moveTo>
                        <a:pt x="10902" y="725"/>
                      </a:moveTo>
                      <a:cubicBezTo>
                        <a:pt x="11122" y="725"/>
                        <a:pt x="11280" y="883"/>
                        <a:pt x="11280" y="1103"/>
                      </a:cubicBezTo>
                      <a:cubicBezTo>
                        <a:pt x="11280" y="1292"/>
                        <a:pt x="11122" y="1450"/>
                        <a:pt x="10902" y="1450"/>
                      </a:cubicBezTo>
                      <a:cubicBezTo>
                        <a:pt x="10712" y="1450"/>
                        <a:pt x="10555" y="1292"/>
                        <a:pt x="10555" y="1103"/>
                      </a:cubicBezTo>
                      <a:cubicBezTo>
                        <a:pt x="10586" y="883"/>
                        <a:pt x="10744" y="725"/>
                        <a:pt x="10902" y="725"/>
                      </a:cubicBezTo>
                      <a:close/>
                      <a:moveTo>
                        <a:pt x="2143" y="5640"/>
                      </a:moveTo>
                      <a:lnTo>
                        <a:pt x="2143" y="6364"/>
                      </a:lnTo>
                      <a:lnTo>
                        <a:pt x="1419" y="6364"/>
                      </a:lnTo>
                      <a:lnTo>
                        <a:pt x="1419" y="5640"/>
                      </a:lnTo>
                      <a:close/>
                      <a:moveTo>
                        <a:pt x="10555" y="5640"/>
                      </a:moveTo>
                      <a:lnTo>
                        <a:pt x="10555" y="6364"/>
                      </a:lnTo>
                      <a:lnTo>
                        <a:pt x="9862" y="6364"/>
                      </a:lnTo>
                      <a:lnTo>
                        <a:pt x="9862" y="5640"/>
                      </a:lnTo>
                      <a:close/>
                      <a:moveTo>
                        <a:pt x="10902" y="0"/>
                      </a:moveTo>
                      <a:cubicBezTo>
                        <a:pt x="10460" y="0"/>
                        <a:pt x="10051" y="252"/>
                        <a:pt x="9925" y="694"/>
                      </a:cubicBezTo>
                      <a:lnTo>
                        <a:pt x="7058" y="694"/>
                      </a:lnTo>
                      <a:lnTo>
                        <a:pt x="7058" y="379"/>
                      </a:lnTo>
                      <a:cubicBezTo>
                        <a:pt x="7058" y="189"/>
                        <a:pt x="6900" y="32"/>
                        <a:pt x="6711" y="32"/>
                      </a:cubicBezTo>
                      <a:lnTo>
                        <a:pt x="5294" y="32"/>
                      </a:lnTo>
                      <a:cubicBezTo>
                        <a:pt x="5073" y="32"/>
                        <a:pt x="4947" y="189"/>
                        <a:pt x="4947" y="379"/>
                      </a:cubicBezTo>
                      <a:lnTo>
                        <a:pt x="4947" y="725"/>
                      </a:lnTo>
                      <a:lnTo>
                        <a:pt x="2049" y="725"/>
                      </a:lnTo>
                      <a:cubicBezTo>
                        <a:pt x="1891" y="347"/>
                        <a:pt x="1513" y="32"/>
                        <a:pt x="1072" y="32"/>
                      </a:cubicBezTo>
                      <a:cubicBezTo>
                        <a:pt x="473" y="32"/>
                        <a:pt x="1" y="505"/>
                        <a:pt x="1" y="1072"/>
                      </a:cubicBezTo>
                      <a:cubicBezTo>
                        <a:pt x="1" y="1670"/>
                        <a:pt x="473" y="2143"/>
                        <a:pt x="1072" y="2143"/>
                      </a:cubicBezTo>
                      <a:cubicBezTo>
                        <a:pt x="1545" y="2143"/>
                        <a:pt x="1923" y="1828"/>
                        <a:pt x="2049" y="1450"/>
                      </a:cubicBezTo>
                      <a:lnTo>
                        <a:pt x="3592" y="1450"/>
                      </a:lnTo>
                      <a:cubicBezTo>
                        <a:pt x="3183" y="1670"/>
                        <a:pt x="2836" y="1985"/>
                        <a:pt x="2521" y="2332"/>
                      </a:cubicBezTo>
                      <a:cubicBezTo>
                        <a:pt x="1891" y="3088"/>
                        <a:pt x="1545" y="4002"/>
                        <a:pt x="1450" y="4978"/>
                      </a:cubicBezTo>
                      <a:lnTo>
                        <a:pt x="1103" y="4978"/>
                      </a:lnTo>
                      <a:cubicBezTo>
                        <a:pt x="914" y="4978"/>
                        <a:pt x="757" y="5136"/>
                        <a:pt x="757" y="5325"/>
                      </a:cubicBezTo>
                      <a:lnTo>
                        <a:pt x="757" y="6742"/>
                      </a:lnTo>
                      <a:cubicBezTo>
                        <a:pt x="757" y="6963"/>
                        <a:pt x="914" y="7121"/>
                        <a:pt x="1103" y="7121"/>
                      </a:cubicBezTo>
                      <a:lnTo>
                        <a:pt x="2521" y="7121"/>
                      </a:lnTo>
                      <a:cubicBezTo>
                        <a:pt x="2742" y="7121"/>
                        <a:pt x="2899" y="6963"/>
                        <a:pt x="2899" y="6742"/>
                      </a:cubicBezTo>
                      <a:lnTo>
                        <a:pt x="2899" y="5325"/>
                      </a:lnTo>
                      <a:cubicBezTo>
                        <a:pt x="2899" y="5136"/>
                        <a:pt x="2742" y="4978"/>
                        <a:pt x="2521" y="4978"/>
                      </a:cubicBezTo>
                      <a:lnTo>
                        <a:pt x="2175" y="4978"/>
                      </a:lnTo>
                      <a:cubicBezTo>
                        <a:pt x="2332" y="3403"/>
                        <a:pt x="3435" y="2017"/>
                        <a:pt x="4979" y="1607"/>
                      </a:cubicBezTo>
                      <a:lnTo>
                        <a:pt x="4979" y="1796"/>
                      </a:lnTo>
                      <a:cubicBezTo>
                        <a:pt x="4979" y="1985"/>
                        <a:pt x="5136" y="2143"/>
                        <a:pt x="5325" y="2143"/>
                      </a:cubicBezTo>
                      <a:lnTo>
                        <a:pt x="6743" y="2143"/>
                      </a:lnTo>
                      <a:cubicBezTo>
                        <a:pt x="6932" y="2143"/>
                        <a:pt x="7089" y="1985"/>
                        <a:pt x="7089" y="1796"/>
                      </a:cubicBezTo>
                      <a:lnTo>
                        <a:pt x="7089" y="1576"/>
                      </a:lnTo>
                      <a:cubicBezTo>
                        <a:pt x="8633" y="1985"/>
                        <a:pt x="9736" y="3371"/>
                        <a:pt x="9893" y="4947"/>
                      </a:cubicBezTo>
                      <a:lnTo>
                        <a:pt x="9547" y="4947"/>
                      </a:lnTo>
                      <a:cubicBezTo>
                        <a:pt x="9358" y="4947"/>
                        <a:pt x="9200" y="5104"/>
                        <a:pt x="9200" y="5293"/>
                      </a:cubicBezTo>
                      <a:lnTo>
                        <a:pt x="9200" y="6711"/>
                      </a:lnTo>
                      <a:cubicBezTo>
                        <a:pt x="9200" y="6932"/>
                        <a:pt x="9358" y="7089"/>
                        <a:pt x="9547" y="7089"/>
                      </a:cubicBezTo>
                      <a:lnTo>
                        <a:pt x="10965" y="7089"/>
                      </a:lnTo>
                      <a:cubicBezTo>
                        <a:pt x="11154" y="7089"/>
                        <a:pt x="11311" y="6932"/>
                        <a:pt x="11311" y="6711"/>
                      </a:cubicBezTo>
                      <a:lnTo>
                        <a:pt x="11311" y="5293"/>
                      </a:lnTo>
                      <a:cubicBezTo>
                        <a:pt x="11311" y="5104"/>
                        <a:pt x="11154" y="4947"/>
                        <a:pt x="10965" y="4947"/>
                      </a:cubicBezTo>
                      <a:lnTo>
                        <a:pt x="10618" y="4947"/>
                      </a:lnTo>
                      <a:cubicBezTo>
                        <a:pt x="10523" y="4002"/>
                        <a:pt x="10177" y="3056"/>
                        <a:pt x="9547" y="2300"/>
                      </a:cubicBezTo>
                      <a:cubicBezTo>
                        <a:pt x="9232" y="1954"/>
                        <a:pt x="8885" y="1639"/>
                        <a:pt x="8476" y="1418"/>
                      </a:cubicBezTo>
                      <a:lnTo>
                        <a:pt x="10019" y="1418"/>
                      </a:lnTo>
                      <a:cubicBezTo>
                        <a:pt x="10082" y="1828"/>
                        <a:pt x="10492" y="2111"/>
                        <a:pt x="10902" y="2111"/>
                      </a:cubicBezTo>
                      <a:cubicBezTo>
                        <a:pt x="11500" y="2111"/>
                        <a:pt x="11973" y="1639"/>
                        <a:pt x="11973" y="1040"/>
                      </a:cubicBezTo>
                      <a:cubicBezTo>
                        <a:pt x="11973" y="473"/>
                        <a:pt x="11500" y="0"/>
                        <a:pt x="1090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60" name="Google Shape;460;p44"/>
              <p:cNvGrpSpPr/>
              <p:nvPr/>
            </p:nvGrpSpPr>
            <p:grpSpPr>
              <a:xfrm>
                <a:off x="7652697" y="1116361"/>
                <a:ext cx="331821" cy="332705"/>
                <a:chOff x="-48633950" y="1972600"/>
                <a:chExt cx="300100" cy="300900"/>
              </a:xfrm>
            </p:grpSpPr>
            <p:sp>
              <p:nvSpPr>
                <p:cNvPr id="461" name="Google Shape;461;p44"/>
                <p:cNvSpPr/>
                <p:nvPr/>
              </p:nvSpPr>
              <p:spPr>
                <a:xfrm>
                  <a:off x="-48633950" y="1972600"/>
                  <a:ext cx="300100" cy="300900"/>
                </a:xfrm>
                <a:custGeom>
                  <a:rect b="b" l="l" r="r" t="t"/>
                  <a:pathLst>
                    <a:path extrusionOk="0" h="12036" w="12004">
                      <a:moveTo>
                        <a:pt x="1418" y="756"/>
                      </a:moveTo>
                      <a:lnTo>
                        <a:pt x="1418" y="1481"/>
                      </a:lnTo>
                      <a:lnTo>
                        <a:pt x="693" y="1481"/>
                      </a:lnTo>
                      <a:lnTo>
                        <a:pt x="693" y="756"/>
                      </a:lnTo>
                      <a:close/>
                      <a:moveTo>
                        <a:pt x="11310" y="756"/>
                      </a:moveTo>
                      <a:lnTo>
                        <a:pt x="11310" y="1481"/>
                      </a:lnTo>
                      <a:lnTo>
                        <a:pt x="10586" y="1481"/>
                      </a:lnTo>
                      <a:lnTo>
                        <a:pt x="10586" y="756"/>
                      </a:lnTo>
                      <a:close/>
                      <a:moveTo>
                        <a:pt x="9893" y="1418"/>
                      </a:moveTo>
                      <a:lnTo>
                        <a:pt x="9893" y="1796"/>
                      </a:lnTo>
                      <a:cubicBezTo>
                        <a:pt x="9893" y="1985"/>
                        <a:pt x="10050" y="2143"/>
                        <a:pt x="10239" y="2143"/>
                      </a:cubicBezTo>
                      <a:lnTo>
                        <a:pt x="10586" y="2143"/>
                      </a:lnTo>
                      <a:lnTo>
                        <a:pt x="10586" y="5293"/>
                      </a:lnTo>
                      <a:cubicBezTo>
                        <a:pt x="10365" y="5104"/>
                        <a:pt x="10050" y="4915"/>
                        <a:pt x="9672" y="4663"/>
                      </a:cubicBezTo>
                      <a:cubicBezTo>
                        <a:pt x="8822" y="4159"/>
                        <a:pt x="7530" y="3560"/>
                        <a:pt x="6018" y="3560"/>
                      </a:cubicBezTo>
                      <a:cubicBezTo>
                        <a:pt x="4537" y="3560"/>
                        <a:pt x="3214" y="4159"/>
                        <a:pt x="2363" y="4663"/>
                      </a:cubicBezTo>
                      <a:cubicBezTo>
                        <a:pt x="2017" y="4852"/>
                        <a:pt x="1701" y="5104"/>
                        <a:pt x="1449" y="5293"/>
                      </a:cubicBezTo>
                      <a:lnTo>
                        <a:pt x="1449" y="2143"/>
                      </a:lnTo>
                      <a:lnTo>
                        <a:pt x="1764" y="2143"/>
                      </a:lnTo>
                      <a:cubicBezTo>
                        <a:pt x="1954" y="2143"/>
                        <a:pt x="2111" y="1985"/>
                        <a:pt x="2111" y="1796"/>
                      </a:cubicBezTo>
                      <a:lnTo>
                        <a:pt x="2111" y="1418"/>
                      </a:lnTo>
                      <a:close/>
                      <a:moveTo>
                        <a:pt x="8065" y="4695"/>
                      </a:moveTo>
                      <a:cubicBezTo>
                        <a:pt x="8538" y="4915"/>
                        <a:pt x="8979" y="5104"/>
                        <a:pt x="9326" y="5293"/>
                      </a:cubicBezTo>
                      <a:cubicBezTo>
                        <a:pt x="9798" y="5577"/>
                        <a:pt x="10208" y="5860"/>
                        <a:pt x="10428" y="6049"/>
                      </a:cubicBezTo>
                      <a:cubicBezTo>
                        <a:pt x="10208" y="6238"/>
                        <a:pt x="9798" y="6522"/>
                        <a:pt x="9326" y="6805"/>
                      </a:cubicBezTo>
                      <a:cubicBezTo>
                        <a:pt x="8979" y="6994"/>
                        <a:pt x="8570" y="7215"/>
                        <a:pt x="8065" y="7372"/>
                      </a:cubicBezTo>
                      <a:cubicBezTo>
                        <a:pt x="8349" y="6994"/>
                        <a:pt x="8475" y="6522"/>
                        <a:pt x="8475" y="6049"/>
                      </a:cubicBezTo>
                      <a:cubicBezTo>
                        <a:pt x="8475" y="5514"/>
                        <a:pt x="8318" y="5104"/>
                        <a:pt x="8065" y="4695"/>
                      </a:cubicBezTo>
                      <a:close/>
                      <a:moveTo>
                        <a:pt x="3970" y="4726"/>
                      </a:moveTo>
                      <a:cubicBezTo>
                        <a:pt x="3718" y="5136"/>
                        <a:pt x="3592" y="5608"/>
                        <a:pt x="3592" y="6081"/>
                      </a:cubicBezTo>
                      <a:cubicBezTo>
                        <a:pt x="3529" y="6553"/>
                        <a:pt x="3686" y="7026"/>
                        <a:pt x="3970" y="7435"/>
                      </a:cubicBezTo>
                      <a:cubicBezTo>
                        <a:pt x="3497" y="7215"/>
                        <a:pt x="3056" y="7026"/>
                        <a:pt x="2710" y="6837"/>
                      </a:cubicBezTo>
                      <a:cubicBezTo>
                        <a:pt x="2237" y="6553"/>
                        <a:pt x="1859" y="6270"/>
                        <a:pt x="1607" y="6081"/>
                      </a:cubicBezTo>
                      <a:cubicBezTo>
                        <a:pt x="1859" y="5892"/>
                        <a:pt x="2237" y="5608"/>
                        <a:pt x="2710" y="5325"/>
                      </a:cubicBezTo>
                      <a:cubicBezTo>
                        <a:pt x="3056" y="5136"/>
                        <a:pt x="3466" y="4915"/>
                        <a:pt x="3970" y="4726"/>
                      </a:cubicBezTo>
                      <a:close/>
                      <a:moveTo>
                        <a:pt x="6018" y="4285"/>
                      </a:moveTo>
                      <a:cubicBezTo>
                        <a:pt x="6994" y="4285"/>
                        <a:pt x="7782" y="5073"/>
                        <a:pt x="7782" y="6049"/>
                      </a:cubicBezTo>
                      <a:cubicBezTo>
                        <a:pt x="7782" y="7026"/>
                        <a:pt x="6994" y="7814"/>
                        <a:pt x="6018" y="7814"/>
                      </a:cubicBezTo>
                      <a:cubicBezTo>
                        <a:pt x="5041" y="7814"/>
                        <a:pt x="4253" y="7026"/>
                        <a:pt x="4253" y="6049"/>
                      </a:cubicBezTo>
                      <a:cubicBezTo>
                        <a:pt x="4253" y="5073"/>
                        <a:pt x="5041" y="4285"/>
                        <a:pt x="6018" y="4285"/>
                      </a:cubicBezTo>
                      <a:close/>
                      <a:moveTo>
                        <a:pt x="10554" y="6805"/>
                      </a:moveTo>
                      <a:lnTo>
                        <a:pt x="10554" y="9956"/>
                      </a:lnTo>
                      <a:lnTo>
                        <a:pt x="10239" y="9956"/>
                      </a:lnTo>
                      <a:cubicBezTo>
                        <a:pt x="10050" y="9956"/>
                        <a:pt x="9893" y="10113"/>
                        <a:pt x="9893" y="10302"/>
                      </a:cubicBezTo>
                      <a:lnTo>
                        <a:pt x="9893" y="10649"/>
                      </a:lnTo>
                      <a:lnTo>
                        <a:pt x="2143" y="10649"/>
                      </a:lnTo>
                      <a:lnTo>
                        <a:pt x="2143" y="10302"/>
                      </a:lnTo>
                      <a:cubicBezTo>
                        <a:pt x="2143" y="10113"/>
                        <a:pt x="1985" y="9956"/>
                        <a:pt x="1764" y="9956"/>
                      </a:cubicBezTo>
                      <a:lnTo>
                        <a:pt x="1418" y="9956"/>
                      </a:lnTo>
                      <a:lnTo>
                        <a:pt x="1418" y="6805"/>
                      </a:lnTo>
                      <a:cubicBezTo>
                        <a:pt x="1670" y="6994"/>
                        <a:pt x="1985" y="7183"/>
                        <a:pt x="2332" y="7435"/>
                      </a:cubicBezTo>
                      <a:cubicBezTo>
                        <a:pt x="3182" y="7940"/>
                        <a:pt x="4505" y="8538"/>
                        <a:pt x="5986" y="8538"/>
                      </a:cubicBezTo>
                      <a:cubicBezTo>
                        <a:pt x="7498" y="8538"/>
                        <a:pt x="8790" y="7940"/>
                        <a:pt x="9641" y="7435"/>
                      </a:cubicBezTo>
                      <a:cubicBezTo>
                        <a:pt x="10019" y="7215"/>
                        <a:pt x="10334" y="6994"/>
                        <a:pt x="10554" y="6805"/>
                      </a:cubicBezTo>
                      <a:close/>
                      <a:moveTo>
                        <a:pt x="1418" y="10617"/>
                      </a:moveTo>
                      <a:lnTo>
                        <a:pt x="1418" y="11311"/>
                      </a:lnTo>
                      <a:lnTo>
                        <a:pt x="693" y="11311"/>
                      </a:lnTo>
                      <a:lnTo>
                        <a:pt x="693" y="10617"/>
                      </a:lnTo>
                      <a:close/>
                      <a:moveTo>
                        <a:pt x="11310" y="10617"/>
                      </a:moveTo>
                      <a:lnTo>
                        <a:pt x="11310" y="11311"/>
                      </a:lnTo>
                      <a:lnTo>
                        <a:pt x="10586" y="11311"/>
                      </a:lnTo>
                      <a:lnTo>
                        <a:pt x="10586" y="10617"/>
                      </a:lnTo>
                      <a:close/>
                      <a:moveTo>
                        <a:pt x="347" y="0"/>
                      </a:moveTo>
                      <a:cubicBezTo>
                        <a:pt x="158" y="0"/>
                        <a:pt x="0" y="189"/>
                        <a:pt x="0" y="378"/>
                      </a:cubicBezTo>
                      <a:lnTo>
                        <a:pt x="0" y="1796"/>
                      </a:lnTo>
                      <a:cubicBezTo>
                        <a:pt x="0" y="1985"/>
                        <a:pt x="158" y="2143"/>
                        <a:pt x="347" y="2143"/>
                      </a:cubicBezTo>
                      <a:lnTo>
                        <a:pt x="693" y="2143"/>
                      </a:lnTo>
                      <a:lnTo>
                        <a:pt x="693" y="9893"/>
                      </a:lnTo>
                      <a:lnTo>
                        <a:pt x="347" y="9893"/>
                      </a:lnTo>
                      <a:cubicBezTo>
                        <a:pt x="158" y="9893"/>
                        <a:pt x="0" y="10050"/>
                        <a:pt x="0" y="10239"/>
                      </a:cubicBezTo>
                      <a:lnTo>
                        <a:pt x="0" y="11657"/>
                      </a:lnTo>
                      <a:cubicBezTo>
                        <a:pt x="0" y="11878"/>
                        <a:pt x="158" y="12035"/>
                        <a:pt x="347" y="12035"/>
                      </a:cubicBezTo>
                      <a:lnTo>
                        <a:pt x="1764" y="12035"/>
                      </a:lnTo>
                      <a:cubicBezTo>
                        <a:pt x="1954" y="12035"/>
                        <a:pt x="2111" y="11878"/>
                        <a:pt x="2111" y="11657"/>
                      </a:cubicBezTo>
                      <a:lnTo>
                        <a:pt x="2111" y="11311"/>
                      </a:lnTo>
                      <a:lnTo>
                        <a:pt x="9893" y="11311"/>
                      </a:lnTo>
                      <a:lnTo>
                        <a:pt x="9893" y="11657"/>
                      </a:lnTo>
                      <a:cubicBezTo>
                        <a:pt x="9893" y="11878"/>
                        <a:pt x="10050" y="12035"/>
                        <a:pt x="10239" y="12035"/>
                      </a:cubicBezTo>
                      <a:lnTo>
                        <a:pt x="11657" y="12035"/>
                      </a:lnTo>
                      <a:cubicBezTo>
                        <a:pt x="11846" y="12035"/>
                        <a:pt x="12004" y="11878"/>
                        <a:pt x="12004" y="11657"/>
                      </a:cubicBezTo>
                      <a:lnTo>
                        <a:pt x="12004" y="10239"/>
                      </a:lnTo>
                      <a:cubicBezTo>
                        <a:pt x="12004" y="10050"/>
                        <a:pt x="11846" y="9893"/>
                        <a:pt x="11657" y="9893"/>
                      </a:cubicBezTo>
                      <a:lnTo>
                        <a:pt x="11310" y="9893"/>
                      </a:lnTo>
                      <a:lnTo>
                        <a:pt x="11310" y="2143"/>
                      </a:lnTo>
                      <a:lnTo>
                        <a:pt x="11657" y="2143"/>
                      </a:lnTo>
                      <a:cubicBezTo>
                        <a:pt x="11846" y="2143"/>
                        <a:pt x="12004" y="1985"/>
                        <a:pt x="12004" y="1796"/>
                      </a:cubicBezTo>
                      <a:lnTo>
                        <a:pt x="12004" y="378"/>
                      </a:lnTo>
                      <a:cubicBezTo>
                        <a:pt x="12004" y="189"/>
                        <a:pt x="11846" y="0"/>
                        <a:pt x="11657" y="0"/>
                      </a:cubicBezTo>
                      <a:lnTo>
                        <a:pt x="10239" y="0"/>
                      </a:lnTo>
                      <a:cubicBezTo>
                        <a:pt x="10050" y="0"/>
                        <a:pt x="9893" y="189"/>
                        <a:pt x="9893" y="378"/>
                      </a:cubicBezTo>
                      <a:lnTo>
                        <a:pt x="9893" y="725"/>
                      </a:lnTo>
                      <a:lnTo>
                        <a:pt x="2111" y="725"/>
                      </a:lnTo>
                      <a:lnTo>
                        <a:pt x="2111" y="378"/>
                      </a:lnTo>
                      <a:cubicBezTo>
                        <a:pt x="2111" y="189"/>
                        <a:pt x="1954" y="0"/>
                        <a:pt x="17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2" name="Google Shape;462;p44"/>
                <p:cNvSpPr/>
                <p:nvPr/>
              </p:nvSpPr>
              <p:spPr>
                <a:xfrm>
                  <a:off x="-48509525" y="2097050"/>
                  <a:ext cx="52800" cy="52775"/>
                </a:xfrm>
                <a:custGeom>
                  <a:rect b="b" l="l" r="r" t="t"/>
                  <a:pathLst>
                    <a:path extrusionOk="0" h="2111" w="2112">
                      <a:moveTo>
                        <a:pt x="1041" y="725"/>
                      </a:moveTo>
                      <a:cubicBezTo>
                        <a:pt x="1230" y="725"/>
                        <a:pt x="1387" y="882"/>
                        <a:pt x="1387" y="1071"/>
                      </a:cubicBezTo>
                      <a:cubicBezTo>
                        <a:pt x="1387" y="1260"/>
                        <a:pt x="1230" y="1418"/>
                        <a:pt x="1041" y="1418"/>
                      </a:cubicBezTo>
                      <a:cubicBezTo>
                        <a:pt x="852" y="1418"/>
                        <a:pt x="694" y="1260"/>
                        <a:pt x="694" y="1071"/>
                      </a:cubicBezTo>
                      <a:cubicBezTo>
                        <a:pt x="694" y="882"/>
                        <a:pt x="852" y="725"/>
                        <a:pt x="1041" y="725"/>
                      </a:cubicBezTo>
                      <a:close/>
                      <a:moveTo>
                        <a:pt x="1041" y="0"/>
                      </a:moveTo>
                      <a:cubicBezTo>
                        <a:pt x="442" y="0"/>
                        <a:pt x="1" y="473"/>
                        <a:pt x="1" y="1071"/>
                      </a:cubicBezTo>
                      <a:cubicBezTo>
                        <a:pt x="1" y="1670"/>
                        <a:pt x="442" y="2111"/>
                        <a:pt x="1041" y="2111"/>
                      </a:cubicBezTo>
                      <a:cubicBezTo>
                        <a:pt x="1639" y="2111"/>
                        <a:pt x="2112" y="1670"/>
                        <a:pt x="2112" y="1071"/>
                      </a:cubicBezTo>
                      <a:cubicBezTo>
                        <a:pt x="2112" y="473"/>
                        <a:pt x="1639" y="0"/>
                        <a:pt x="104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63" name="Google Shape;463;p44"/>
              <p:cNvGrpSpPr/>
              <p:nvPr/>
            </p:nvGrpSpPr>
            <p:grpSpPr>
              <a:xfrm>
                <a:off x="5719842" y="3049456"/>
                <a:ext cx="332705" cy="332677"/>
                <a:chOff x="-44914800" y="2342000"/>
                <a:chExt cx="300900" cy="300875"/>
              </a:xfrm>
            </p:grpSpPr>
            <p:sp>
              <p:nvSpPr>
                <p:cNvPr id="464" name="Google Shape;464;p44"/>
                <p:cNvSpPr/>
                <p:nvPr/>
              </p:nvSpPr>
              <p:spPr>
                <a:xfrm>
                  <a:off x="-44914800" y="2342000"/>
                  <a:ext cx="300900" cy="300875"/>
                </a:xfrm>
                <a:custGeom>
                  <a:rect b="b" l="l" r="r" t="t"/>
                  <a:pathLst>
                    <a:path extrusionOk="0" h="12035" w="12036">
                      <a:moveTo>
                        <a:pt x="1450" y="725"/>
                      </a:moveTo>
                      <a:lnTo>
                        <a:pt x="1450" y="1418"/>
                      </a:lnTo>
                      <a:lnTo>
                        <a:pt x="725" y="1418"/>
                      </a:lnTo>
                      <a:lnTo>
                        <a:pt x="725" y="725"/>
                      </a:lnTo>
                      <a:close/>
                      <a:moveTo>
                        <a:pt x="11311" y="725"/>
                      </a:moveTo>
                      <a:lnTo>
                        <a:pt x="11311" y="1418"/>
                      </a:lnTo>
                      <a:lnTo>
                        <a:pt x="10618" y="1418"/>
                      </a:lnTo>
                      <a:lnTo>
                        <a:pt x="10618" y="725"/>
                      </a:lnTo>
                      <a:close/>
                      <a:moveTo>
                        <a:pt x="9893" y="1418"/>
                      </a:moveTo>
                      <a:lnTo>
                        <a:pt x="9893" y="1796"/>
                      </a:lnTo>
                      <a:cubicBezTo>
                        <a:pt x="9893" y="1985"/>
                        <a:pt x="10051" y="2142"/>
                        <a:pt x="10240" y="2142"/>
                      </a:cubicBezTo>
                      <a:lnTo>
                        <a:pt x="10618" y="2142"/>
                      </a:lnTo>
                      <a:lnTo>
                        <a:pt x="10618" y="9893"/>
                      </a:lnTo>
                      <a:lnTo>
                        <a:pt x="10240" y="9893"/>
                      </a:lnTo>
                      <a:cubicBezTo>
                        <a:pt x="10051" y="9893"/>
                        <a:pt x="9893" y="10050"/>
                        <a:pt x="9893" y="10239"/>
                      </a:cubicBezTo>
                      <a:lnTo>
                        <a:pt x="9893" y="10617"/>
                      </a:lnTo>
                      <a:lnTo>
                        <a:pt x="2143" y="10617"/>
                      </a:lnTo>
                      <a:lnTo>
                        <a:pt x="2143" y="10239"/>
                      </a:lnTo>
                      <a:cubicBezTo>
                        <a:pt x="2143" y="10050"/>
                        <a:pt x="1985" y="9893"/>
                        <a:pt x="1796" y="9893"/>
                      </a:cubicBezTo>
                      <a:lnTo>
                        <a:pt x="1450" y="9893"/>
                      </a:lnTo>
                      <a:lnTo>
                        <a:pt x="1450" y="2142"/>
                      </a:lnTo>
                      <a:lnTo>
                        <a:pt x="1796" y="2142"/>
                      </a:lnTo>
                      <a:cubicBezTo>
                        <a:pt x="1985" y="2142"/>
                        <a:pt x="2143" y="1985"/>
                        <a:pt x="2143" y="1796"/>
                      </a:cubicBezTo>
                      <a:lnTo>
                        <a:pt x="2143" y="1418"/>
                      </a:lnTo>
                      <a:close/>
                      <a:moveTo>
                        <a:pt x="1418" y="10617"/>
                      </a:moveTo>
                      <a:lnTo>
                        <a:pt x="1418" y="11310"/>
                      </a:lnTo>
                      <a:lnTo>
                        <a:pt x="725" y="11310"/>
                      </a:lnTo>
                      <a:lnTo>
                        <a:pt x="725" y="10617"/>
                      </a:lnTo>
                      <a:close/>
                      <a:moveTo>
                        <a:pt x="11311" y="10617"/>
                      </a:moveTo>
                      <a:lnTo>
                        <a:pt x="11311" y="11310"/>
                      </a:lnTo>
                      <a:lnTo>
                        <a:pt x="10618" y="11310"/>
                      </a:lnTo>
                      <a:lnTo>
                        <a:pt x="10618" y="10617"/>
                      </a:lnTo>
                      <a:close/>
                      <a:moveTo>
                        <a:pt x="379" y="0"/>
                      </a:moveTo>
                      <a:cubicBezTo>
                        <a:pt x="158" y="0"/>
                        <a:pt x="1" y="158"/>
                        <a:pt x="1" y="378"/>
                      </a:cubicBezTo>
                      <a:lnTo>
                        <a:pt x="1" y="1764"/>
                      </a:lnTo>
                      <a:cubicBezTo>
                        <a:pt x="1" y="1985"/>
                        <a:pt x="158" y="2142"/>
                        <a:pt x="379" y="2142"/>
                      </a:cubicBezTo>
                      <a:lnTo>
                        <a:pt x="725" y="2142"/>
                      </a:lnTo>
                      <a:lnTo>
                        <a:pt x="725" y="9893"/>
                      </a:lnTo>
                      <a:lnTo>
                        <a:pt x="379" y="9893"/>
                      </a:lnTo>
                      <a:cubicBezTo>
                        <a:pt x="158" y="9893"/>
                        <a:pt x="1" y="10050"/>
                        <a:pt x="1" y="10239"/>
                      </a:cubicBezTo>
                      <a:lnTo>
                        <a:pt x="1" y="11657"/>
                      </a:lnTo>
                      <a:cubicBezTo>
                        <a:pt x="1" y="11877"/>
                        <a:pt x="158" y="12035"/>
                        <a:pt x="379" y="12035"/>
                      </a:cubicBezTo>
                      <a:lnTo>
                        <a:pt x="1796" y="12035"/>
                      </a:lnTo>
                      <a:cubicBezTo>
                        <a:pt x="1985" y="12035"/>
                        <a:pt x="2143" y="11877"/>
                        <a:pt x="2143" y="11657"/>
                      </a:cubicBezTo>
                      <a:lnTo>
                        <a:pt x="2143" y="11310"/>
                      </a:lnTo>
                      <a:lnTo>
                        <a:pt x="9893" y="11310"/>
                      </a:lnTo>
                      <a:lnTo>
                        <a:pt x="9893" y="11657"/>
                      </a:lnTo>
                      <a:cubicBezTo>
                        <a:pt x="9893" y="11877"/>
                        <a:pt x="10051" y="12035"/>
                        <a:pt x="10240" y="12035"/>
                      </a:cubicBezTo>
                      <a:lnTo>
                        <a:pt x="11657" y="12035"/>
                      </a:lnTo>
                      <a:cubicBezTo>
                        <a:pt x="11878" y="12035"/>
                        <a:pt x="12036" y="11877"/>
                        <a:pt x="12036" y="11657"/>
                      </a:cubicBezTo>
                      <a:lnTo>
                        <a:pt x="12036" y="10239"/>
                      </a:lnTo>
                      <a:cubicBezTo>
                        <a:pt x="12036" y="10050"/>
                        <a:pt x="11878" y="9893"/>
                        <a:pt x="11657" y="9893"/>
                      </a:cubicBezTo>
                      <a:lnTo>
                        <a:pt x="11311" y="9893"/>
                      </a:lnTo>
                      <a:lnTo>
                        <a:pt x="11311" y="2142"/>
                      </a:lnTo>
                      <a:lnTo>
                        <a:pt x="11657" y="2142"/>
                      </a:lnTo>
                      <a:cubicBezTo>
                        <a:pt x="11878" y="2142"/>
                        <a:pt x="12036" y="1985"/>
                        <a:pt x="12036" y="1764"/>
                      </a:cubicBezTo>
                      <a:lnTo>
                        <a:pt x="12036" y="378"/>
                      </a:lnTo>
                      <a:cubicBezTo>
                        <a:pt x="12036" y="158"/>
                        <a:pt x="11878" y="0"/>
                        <a:pt x="11657" y="0"/>
                      </a:cubicBezTo>
                      <a:lnTo>
                        <a:pt x="10240" y="0"/>
                      </a:lnTo>
                      <a:cubicBezTo>
                        <a:pt x="10051" y="0"/>
                        <a:pt x="9893" y="158"/>
                        <a:pt x="9893" y="378"/>
                      </a:cubicBezTo>
                      <a:lnTo>
                        <a:pt x="9893" y="725"/>
                      </a:lnTo>
                      <a:lnTo>
                        <a:pt x="2143" y="725"/>
                      </a:lnTo>
                      <a:lnTo>
                        <a:pt x="2143" y="378"/>
                      </a:lnTo>
                      <a:cubicBezTo>
                        <a:pt x="2143" y="158"/>
                        <a:pt x="1985" y="0"/>
                        <a:pt x="179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5" name="Google Shape;465;p44"/>
                <p:cNvSpPr/>
                <p:nvPr/>
              </p:nvSpPr>
              <p:spPr>
                <a:xfrm>
                  <a:off x="-44860450" y="2412875"/>
                  <a:ext cx="193000" cy="159125"/>
                </a:xfrm>
                <a:custGeom>
                  <a:rect b="b" l="l" r="r" t="t"/>
                  <a:pathLst>
                    <a:path extrusionOk="0" h="6365" w="7720">
                      <a:moveTo>
                        <a:pt x="7026" y="694"/>
                      </a:moveTo>
                      <a:lnTo>
                        <a:pt x="7026" y="725"/>
                      </a:lnTo>
                      <a:lnTo>
                        <a:pt x="7026" y="5136"/>
                      </a:lnTo>
                      <a:lnTo>
                        <a:pt x="5514" y="3624"/>
                      </a:lnTo>
                      <a:cubicBezTo>
                        <a:pt x="5451" y="3561"/>
                        <a:pt x="5356" y="3498"/>
                        <a:pt x="5262" y="3498"/>
                      </a:cubicBezTo>
                      <a:cubicBezTo>
                        <a:pt x="5167" y="3498"/>
                        <a:pt x="5041" y="3561"/>
                        <a:pt x="5010" y="3624"/>
                      </a:cubicBezTo>
                      <a:lnTo>
                        <a:pt x="3907" y="4821"/>
                      </a:lnTo>
                      <a:lnTo>
                        <a:pt x="2678" y="3592"/>
                      </a:lnTo>
                      <a:cubicBezTo>
                        <a:pt x="2615" y="3529"/>
                        <a:pt x="2529" y="3498"/>
                        <a:pt x="2438" y="3498"/>
                      </a:cubicBezTo>
                      <a:cubicBezTo>
                        <a:pt x="2348" y="3498"/>
                        <a:pt x="2253" y="3529"/>
                        <a:pt x="2174" y="3592"/>
                      </a:cubicBezTo>
                      <a:lnTo>
                        <a:pt x="662" y="5104"/>
                      </a:lnTo>
                      <a:lnTo>
                        <a:pt x="662" y="694"/>
                      </a:lnTo>
                      <a:close/>
                      <a:moveTo>
                        <a:pt x="2458" y="4380"/>
                      </a:moveTo>
                      <a:lnTo>
                        <a:pt x="3718" y="5640"/>
                      </a:lnTo>
                      <a:lnTo>
                        <a:pt x="1198" y="5640"/>
                      </a:lnTo>
                      <a:lnTo>
                        <a:pt x="2458" y="4380"/>
                      </a:lnTo>
                      <a:close/>
                      <a:moveTo>
                        <a:pt x="5293" y="4411"/>
                      </a:moveTo>
                      <a:lnTo>
                        <a:pt x="6554" y="5671"/>
                      </a:lnTo>
                      <a:lnTo>
                        <a:pt x="4695" y="5671"/>
                      </a:lnTo>
                      <a:lnTo>
                        <a:pt x="4695" y="5640"/>
                      </a:lnTo>
                      <a:lnTo>
                        <a:pt x="4411" y="5356"/>
                      </a:lnTo>
                      <a:lnTo>
                        <a:pt x="5293" y="4411"/>
                      </a:lnTo>
                      <a:close/>
                      <a:moveTo>
                        <a:pt x="347" y="1"/>
                      </a:moveTo>
                      <a:cubicBezTo>
                        <a:pt x="158" y="1"/>
                        <a:pt x="0" y="158"/>
                        <a:pt x="0" y="379"/>
                      </a:cubicBezTo>
                      <a:lnTo>
                        <a:pt x="0" y="5986"/>
                      </a:lnTo>
                      <a:cubicBezTo>
                        <a:pt x="0" y="6207"/>
                        <a:pt x="158" y="6365"/>
                        <a:pt x="347" y="6365"/>
                      </a:cubicBezTo>
                      <a:lnTo>
                        <a:pt x="7373" y="6365"/>
                      </a:lnTo>
                      <a:cubicBezTo>
                        <a:pt x="7562" y="6365"/>
                        <a:pt x="7719" y="6207"/>
                        <a:pt x="7719" y="5986"/>
                      </a:cubicBezTo>
                      <a:lnTo>
                        <a:pt x="7719" y="379"/>
                      </a:lnTo>
                      <a:cubicBezTo>
                        <a:pt x="7719" y="158"/>
                        <a:pt x="7562" y="1"/>
                        <a:pt x="7373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" name="Google Shape;466;p44"/>
                <p:cNvSpPr/>
                <p:nvPr/>
              </p:nvSpPr>
              <p:spPr>
                <a:xfrm>
                  <a:off x="-44791150" y="2439650"/>
                  <a:ext cx="52800" cy="53600"/>
                </a:xfrm>
                <a:custGeom>
                  <a:rect b="b" l="l" r="r" t="t"/>
                  <a:pathLst>
                    <a:path extrusionOk="0" h="2144" w="2112">
                      <a:moveTo>
                        <a:pt x="1041" y="725"/>
                      </a:moveTo>
                      <a:cubicBezTo>
                        <a:pt x="1261" y="725"/>
                        <a:pt x="1419" y="883"/>
                        <a:pt x="1419" y="1072"/>
                      </a:cubicBezTo>
                      <a:cubicBezTo>
                        <a:pt x="1419" y="1261"/>
                        <a:pt x="1261" y="1418"/>
                        <a:pt x="1041" y="1418"/>
                      </a:cubicBezTo>
                      <a:cubicBezTo>
                        <a:pt x="852" y="1418"/>
                        <a:pt x="694" y="1261"/>
                        <a:pt x="694" y="1072"/>
                      </a:cubicBezTo>
                      <a:cubicBezTo>
                        <a:pt x="694" y="883"/>
                        <a:pt x="852" y="725"/>
                        <a:pt x="1041" y="725"/>
                      </a:cubicBezTo>
                      <a:close/>
                      <a:moveTo>
                        <a:pt x="1041" y="1"/>
                      </a:moveTo>
                      <a:cubicBezTo>
                        <a:pt x="473" y="1"/>
                        <a:pt x="1" y="473"/>
                        <a:pt x="1" y="1072"/>
                      </a:cubicBezTo>
                      <a:cubicBezTo>
                        <a:pt x="32" y="1670"/>
                        <a:pt x="505" y="2143"/>
                        <a:pt x="1041" y="2143"/>
                      </a:cubicBezTo>
                      <a:cubicBezTo>
                        <a:pt x="1639" y="2143"/>
                        <a:pt x="2112" y="1670"/>
                        <a:pt x="2112" y="1072"/>
                      </a:cubicBezTo>
                      <a:cubicBezTo>
                        <a:pt x="2112" y="473"/>
                        <a:pt x="1639" y="1"/>
                        <a:pt x="104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67" name="Google Shape;467;p44"/>
              <p:cNvSpPr/>
              <p:nvPr/>
            </p:nvSpPr>
            <p:spPr>
              <a:xfrm>
                <a:off x="3787442" y="3050304"/>
                <a:ext cx="332705" cy="331821"/>
              </a:xfrm>
              <a:custGeom>
                <a:rect b="b" l="l" r="r" t="t"/>
                <a:pathLst>
                  <a:path extrusionOk="0" h="12004" w="12036">
                    <a:moveTo>
                      <a:pt x="1450" y="693"/>
                    </a:moveTo>
                    <a:lnTo>
                      <a:pt x="1450" y="1418"/>
                    </a:lnTo>
                    <a:lnTo>
                      <a:pt x="756" y="1418"/>
                    </a:lnTo>
                    <a:lnTo>
                      <a:pt x="756" y="693"/>
                    </a:lnTo>
                    <a:close/>
                    <a:moveTo>
                      <a:pt x="11342" y="693"/>
                    </a:moveTo>
                    <a:lnTo>
                      <a:pt x="11342" y="1418"/>
                    </a:lnTo>
                    <a:lnTo>
                      <a:pt x="10618" y="1418"/>
                    </a:lnTo>
                    <a:lnTo>
                      <a:pt x="10618" y="693"/>
                    </a:lnTo>
                    <a:close/>
                    <a:moveTo>
                      <a:pt x="6049" y="4191"/>
                    </a:moveTo>
                    <a:cubicBezTo>
                      <a:pt x="6270" y="4191"/>
                      <a:pt x="6427" y="4380"/>
                      <a:pt x="6427" y="4569"/>
                    </a:cubicBezTo>
                    <a:cubicBezTo>
                      <a:pt x="6427" y="4758"/>
                      <a:pt x="6270" y="4915"/>
                      <a:pt x="6049" y="4915"/>
                    </a:cubicBezTo>
                    <a:cubicBezTo>
                      <a:pt x="5860" y="4915"/>
                      <a:pt x="5703" y="4758"/>
                      <a:pt x="5703" y="4569"/>
                    </a:cubicBezTo>
                    <a:cubicBezTo>
                      <a:pt x="5703" y="4380"/>
                      <a:pt x="5860" y="4191"/>
                      <a:pt x="6049" y="4191"/>
                    </a:cubicBezTo>
                    <a:close/>
                    <a:moveTo>
                      <a:pt x="6081" y="1040"/>
                    </a:moveTo>
                    <a:cubicBezTo>
                      <a:pt x="6144" y="1166"/>
                      <a:pt x="8381" y="5167"/>
                      <a:pt x="8475" y="5262"/>
                    </a:cubicBezTo>
                    <a:lnTo>
                      <a:pt x="7278" y="7026"/>
                    </a:lnTo>
                    <a:lnTo>
                      <a:pt x="6427" y="7026"/>
                    </a:lnTo>
                    <a:lnTo>
                      <a:pt x="6427" y="5577"/>
                    </a:lnTo>
                    <a:cubicBezTo>
                      <a:pt x="6805" y="5419"/>
                      <a:pt x="7120" y="5041"/>
                      <a:pt x="7120" y="4600"/>
                    </a:cubicBezTo>
                    <a:cubicBezTo>
                      <a:pt x="7120" y="4001"/>
                      <a:pt x="6648" y="3529"/>
                      <a:pt x="6081" y="3529"/>
                    </a:cubicBezTo>
                    <a:cubicBezTo>
                      <a:pt x="5482" y="3529"/>
                      <a:pt x="5010" y="4001"/>
                      <a:pt x="5010" y="4600"/>
                    </a:cubicBezTo>
                    <a:cubicBezTo>
                      <a:pt x="5010" y="5073"/>
                      <a:pt x="5293" y="5451"/>
                      <a:pt x="5703" y="5577"/>
                    </a:cubicBezTo>
                    <a:lnTo>
                      <a:pt x="5703" y="7026"/>
                    </a:lnTo>
                    <a:lnTo>
                      <a:pt x="4852" y="7026"/>
                    </a:lnTo>
                    <a:lnTo>
                      <a:pt x="3655" y="5262"/>
                    </a:lnTo>
                    <a:cubicBezTo>
                      <a:pt x="3749" y="5167"/>
                      <a:pt x="5986" y="1166"/>
                      <a:pt x="6081" y="1040"/>
                    </a:cubicBezTo>
                    <a:close/>
                    <a:moveTo>
                      <a:pt x="3812" y="3529"/>
                    </a:moveTo>
                    <a:lnTo>
                      <a:pt x="2899" y="5104"/>
                    </a:lnTo>
                    <a:cubicBezTo>
                      <a:pt x="2836" y="5230"/>
                      <a:pt x="2836" y="5388"/>
                      <a:pt x="2899" y="5451"/>
                    </a:cubicBezTo>
                    <a:lnTo>
                      <a:pt x="4064" y="7215"/>
                    </a:lnTo>
                    <a:cubicBezTo>
                      <a:pt x="3749" y="7404"/>
                      <a:pt x="3529" y="7719"/>
                      <a:pt x="3529" y="8097"/>
                    </a:cubicBezTo>
                    <a:lnTo>
                      <a:pt x="3529" y="8475"/>
                    </a:lnTo>
                    <a:lnTo>
                      <a:pt x="693" y="8475"/>
                    </a:lnTo>
                    <a:lnTo>
                      <a:pt x="693" y="3907"/>
                    </a:lnTo>
                    <a:cubicBezTo>
                      <a:pt x="788" y="3686"/>
                      <a:pt x="945" y="3529"/>
                      <a:pt x="1103" y="3529"/>
                    </a:cubicBezTo>
                    <a:close/>
                    <a:moveTo>
                      <a:pt x="7436" y="7751"/>
                    </a:moveTo>
                    <a:cubicBezTo>
                      <a:pt x="7625" y="7751"/>
                      <a:pt x="7782" y="7908"/>
                      <a:pt x="7782" y="8097"/>
                    </a:cubicBezTo>
                    <a:lnTo>
                      <a:pt x="7782" y="8475"/>
                    </a:lnTo>
                    <a:lnTo>
                      <a:pt x="4285" y="8475"/>
                    </a:lnTo>
                    <a:lnTo>
                      <a:pt x="4285" y="8097"/>
                    </a:lnTo>
                    <a:cubicBezTo>
                      <a:pt x="4285" y="7908"/>
                      <a:pt x="4443" y="7751"/>
                      <a:pt x="4632" y="7751"/>
                    </a:cubicBezTo>
                    <a:close/>
                    <a:moveTo>
                      <a:pt x="10996" y="3529"/>
                    </a:moveTo>
                    <a:cubicBezTo>
                      <a:pt x="11185" y="3529"/>
                      <a:pt x="11342" y="3686"/>
                      <a:pt x="11342" y="3907"/>
                    </a:cubicBezTo>
                    <a:lnTo>
                      <a:pt x="11342" y="8475"/>
                    </a:lnTo>
                    <a:lnTo>
                      <a:pt x="8507" y="8475"/>
                    </a:lnTo>
                    <a:lnTo>
                      <a:pt x="8507" y="8097"/>
                    </a:lnTo>
                    <a:cubicBezTo>
                      <a:pt x="8507" y="7719"/>
                      <a:pt x="8318" y="7404"/>
                      <a:pt x="8003" y="7215"/>
                    </a:cubicBezTo>
                    <a:lnTo>
                      <a:pt x="9137" y="5451"/>
                    </a:lnTo>
                    <a:cubicBezTo>
                      <a:pt x="9200" y="5356"/>
                      <a:pt x="9200" y="5230"/>
                      <a:pt x="9137" y="5104"/>
                    </a:cubicBezTo>
                    <a:lnTo>
                      <a:pt x="8223" y="3529"/>
                    </a:lnTo>
                    <a:close/>
                    <a:moveTo>
                      <a:pt x="11342" y="9137"/>
                    </a:moveTo>
                    <a:lnTo>
                      <a:pt x="11342" y="9483"/>
                    </a:lnTo>
                    <a:cubicBezTo>
                      <a:pt x="11342" y="9672"/>
                      <a:pt x="11185" y="9830"/>
                      <a:pt x="10996" y="9830"/>
                    </a:cubicBezTo>
                    <a:lnTo>
                      <a:pt x="1103" y="9830"/>
                    </a:lnTo>
                    <a:cubicBezTo>
                      <a:pt x="914" y="9830"/>
                      <a:pt x="756" y="9672"/>
                      <a:pt x="756" y="9483"/>
                    </a:cubicBezTo>
                    <a:lnTo>
                      <a:pt x="756" y="9137"/>
                    </a:lnTo>
                    <a:close/>
                    <a:moveTo>
                      <a:pt x="6427" y="10554"/>
                    </a:moveTo>
                    <a:lnTo>
                      <a:pt x="6427" y="11248"/>
                    </a:lnTo>
                    <a:lnTo>
                      <a:pt x="5703" y="11248"/>
                    </a:lnTo>
                    <a:lnTo>
                      <a:pt x="5703" y="10554"/>
                    </a:lnTo>
                    <a:close/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lnTo>
                      <a:pt x="0" y="1765"/>
                    </a:lnTo>
                    <a:cubicBezTo>
                      <a:pt x="0" y="1954"/>
                      <a:pt x="158" y="2111"/>
                      <a:pt x="347" y="2111"/>
                    </a:cubicBezTo>
                    <a:lnTo>
                      <a:pt x="1765" y="2111"/>
                    </a:lnTo>
                    <a:cubicBezTo>
                      <a:pt x="1954" y="2111"/>
                      <a:pt x="2111" y="1954"/>
                      <a:pt x="2111" y="1765"/>
                    </a:cubicBezTo>
                    <a:lnTo>
                      <a:pt x="2111" y="1418"/>
                    </a:lnTo>
                    <a:lnTo>
                      <a:pt x="5010" y="1418"/>
                    </a:lnTo>
                    <a:lnTo>
                      <a:pt x="4159" y="2836"/>
                    </a:lnTo>
                    <a:lnTo>
                      <a:pt x="1072" y="2836"/>
                    </a:lnTo>
                    <a:cubicBezTo>
                      <a:pt x="473" y="2836"/>
                      <a:pt x="0" y="3308"/>
                      <a:pt x="0" y="3907"/>
                    </a:cubicBezTo>
                    <a:lnTo>
                      <a:pt x="0" y="9515"/>
                    </a:lnTo>
                    <a:cubicBezTo>
                      <a:pt x="0" y="10113"/>
                      <a:pt x="473" y="10586"/>
                      <a:pt x="1072" y="10586"/>
                    </a:cubicBezTo>
                    <a:lnTo>
                      <a:pt x="4947" y="10586"/>
                    </a:lnTo>
                    <a:lnTo>
                      <a:pt x="4947" y="11311"/>
                    </a:lnTo>
                    <a:lnTo>
                      <a:pt x="3907" y="11311"/>
                    </a:lnTo>
                    <a:cubicBezTo>
                      <a:pt x="3686" y="11311"/>
                      <a:pt x="3529" y="11468"/>
                      <a:pt x="3529" y="11657"/>
                    </a:cubicBezTo>
                    <a:cubicBezTo>
                      <a:pt x="3529" y="11846"/>
                      <a:pt x="3686" y="12004"/>
                      <a:pt x="3907" y="12004"/>
                    </a:cubicBezTo>
                    <a:lnTo>
                      <a:pt x="8097" y="12004"/>
                    </a:lnTo>
                    <a:cubicBezTo>
                      <a:pt x="8318" y="12004"/>
                      <a:pt x="8475" y="11846"/>
                      <a:pt x="8475" y="11657"/>
                    </a:cubicBezTo>
                    <a:cubicBezTo>
                      <a:pt x="8475" y="11468"/>
                      <a:pt x="8318" y="11311"/>
                      <a:pt x="8097" y="11311"/>
                    </a:cubicBezTo>
                    <a:lnTo>
                      <a:pt x="7057" y="11311"/>
                    </a:lnTo>
                    <a:lnTo>
                      <a:pt x="7057" y="10586"/>
                    </a:lnTo>
                    <a:lnTo>
                      <a:pt x="10933" y="10586"/>
                    </a:lnTo>
                    <a:cubicBezTo>
                      <a:pt x="11531" y="10586"/>
                      <a:pt x="12004" y="10113"/>
                      <a:pt x="12004" y="9515"/>
                    </a:cubicBezTo>
                    <a:lnTo>
                      <a:pt x="12004" y="3907"/>
                    </a:lnTo>
                    <a:cubicBezTo>
                      <a:pt x="12035" y="3308"/>
                      <a:pt x="11563" y="2836"/>
                      <a:pt x="10996" y="2836"/>
                    </a:cubicBezTo>
                    <a:lnTo>
                      <a:pt x="7877" y="2836"/>
                    </a:lnTo>
                    <a:lnTo>
                      <a:pt x="7057" y="1418"/>
                    </a:lnTo>
                    <a:lnTo>
                      <a:pt x="9924" y="1418"/>
                    </a:lnTo>
                    <a:lnTo>
                      <a:pt x="9924" y="1765"/>
                    </a:lnTo>
                    <a:cubicBezTo>
                      <a:pt x="9924" y="1954"/>
                      <a:pt x="10082" y="2111"/>
                      <a:pt x="10271" y="2111"/>
                    </a:cubicBezTo>
                    <a:lnTo>
                      <a:pt x="11689" y="2111"/>
                    </a:lnTo>
                    <a:cubicBezTo>
                      <a:pt x="11878" y="2111"/>
                      <a:pt x="12035" y="1954"/>
                      <a:pt x="12035" y="1765"/>
                    </a:cubicBezTo>
                    <a:lnTo>
                      <a:pt x="12035" y="347"/>
                    </a:lnTo>
                    <a:cubicBezTo>
                      <a:pt x="12035" y="158"/>
                      <a:pt x="11878" y="0"/>
                      <a:pt x="11689" y="0"/>
                    </a:cubicBezTo>
                    <a:lnTo>
                      <a:pt x="10271" y="0"/>
                    </a:lnTo>
                    <a:cubicBezTo>
                      <a:pt x="10082" y="0"/>
                      <a:pt x="9924" y="158"/>
                      <a:pt x="9924" y="347"/>
                    </a:cubicBezTo>
                    <a:lnTo>
                      <a:pt x="9924" y="693"/>
                    </a:lnTo>
                    <a:lnTo>
                      <a:pt x="6648" y="693"/>
                    </a:lnTo>
                    <a:lnTo>
                      <a:pt x="6333" y="189"/>
                    </a:lnTo>
                    <a:cubicBezTo>
                      <a:pt x="6270" y="63"/>
                      <a:pt x="6144" y="0"/>
                      <a:pt x="6018" y="0"/>
                    </a:cubicBezTo>
                    <a:cubicBezTo>
                      <a:pt x="5892" y="0"/>
                      <a:pt x="5797" y="63"/>
                      <a:pt x="5703" y="189"/>
                    </a:cubicBezTo>
                    <a:lnTo>
                      <a:pt x="5388" y="693"/>
                    </a:lnTo>
                    <a:lnTo>
                      <a:pt x="2111" y="693"/>
                    </a:lnTo>
                    <a:lnTo>
                      <a:pt x="2111" y="347"/>
                    </a:lnTo>
                    <a:cubicBezTo>
                      <a:pt x="2111" y="158"/>
                      <a:pt x="1954" y="0"/>
                      <a:pt x="176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" name="Google Shape;468;p44"/>
              <p:cNvSpPr/>
              <p:nvPr/>
            </p:nvSpPr>
            <p:spPr>
              <a:xfrm>
                <a:off x="7652261" y="3050305"/>
                <a:ext cx="331821" cy="331821"/>
              </a:xfrm>
              <a:custGeom>
                <a:rect b="b" l="l" r="r" t="t"/>
                <a:pathLst>
                  <a:path extrusionOk="0" h="12004" w="12004">
                    <a:moveTo>
                      <a:pt x="2867" y="725"/>
                    </a:moveTo>
                    <a:lnTo>
                      <a:pt x="2867" y="1449"/>
                    </a:lnTo>
                    <a:lnTo>
                      <a:pt x="2174" y="1449"/>
                    </a:lnTo>
                    <a:lnTo>
                      <a:pt x="2174" y="725"/>
                    </a:lnTo>
                    <a:close/>
                    <a:moveTo>
                      <a:pt x="7971" y="3592"/>
                    </a:moveTo>
                    <a:lnTo>
                      <a:pt x="3560" y="8002"/>
                    </a:lnTo>
                    <a:lnTo>
                      <a:pt x="3560" y="3592"/>
                    </a:lnTo>
                    <a:close/>
                    <a:moveTo>
                      <a:pt x="8506" y="4064"/>
                    </a:moveTo>
                    <a:lnTo>
                      <a:pt x="8506" y="8475"/>
                    </a:lnTo>
                    <a:lnTo>
                      <a:pt x="4096" y="8475"/>
                    </a:lnTo>
                    <a:lnTo>
                      <a:pt x="8506" y="4064"/>
                    </a:lnTo>
                    <a:close/>
                    <a:moveTo>
                      <a:pt x="2867" y="3529"/>
                    </a:moveTo>
                    <a:lnTo>
                      <a:pt x="2867" y="8821"/>
                    </a:lnTo>
                    <a:cubicBezTo>
                      <a:pt x="2867" y="9011"/>
                      <a:pt x="3025" y="9168"/>
                      <a:pt x="3214" y="9168"/>
                    </a:cubicBezTo>
                    <a:lnTo>
                      <a:pt x="8506" y="9168"/>
                    </a:lnTo>
                    <a:lnTo>
                      <a:pt x="8506" y="9893"/>
                    </a:lnTo>
                    <a:lnTo>
                      <a:pt x="2174" y="9893"/>
                    </a:lnTo>
                    <a:lnTo>
                      <a:pt x="2174" y="3529"/>
                    </a:lnTo>
                    <a:close/>
                    <a:moveTo>
                      <a:pt x="11342" y="9168"/>
                    </a:moveTo>
                    <a:lnTo>
                      <a:pt x="11342" y="9893"/>
                    </a:lnTo>
                    <a:lnTo>
                      <a:pt x="10617" y="9893"/>
                    </a:lnTo>
                    <a:lnTo>
                      <a:pt x="10617" y="9168"/>
                    </a:lnTo>
                    <a:close/>
                    <a:moveTo>
                      <a:pt x="9830" y="2111"/>
                    </a:moveTo>
                    <a:lnTo>
                      <a:pt x="9830" y="11310"/>
                    </a:lnTo>
                    <a:lnTo>
                      <a:pt x="9168" y="11310"/>
                    </a:lnTo>
                    <a:lnTo>
                      <a:pt x="9168" y="3182"/>
                    </a:lnTo>
                    <a:lnTo>
                      <a:pt x="9168" y="3151"/>
                    </a:lnTo>
                    <a:cubicBezTo>
                      <a:pt x="9168" y="2993"/>
                      <a:pt x="9010" y="2836"/>
                      <a:pt x="8821" y="2836"/>
                    </a:cubicBezTo>
                    <a:lnTo>
                      <a:pt x="693" y="2836"/>
                    </a:lnTo>
                    <a:lnTo>
                      <a:pt x="693" y="2111"/>
                    </a:lnTo>
                    <a:close/>
                    <a:moveTo>
                      <a:pt x="1764" y="0"/>
                    </a:moveTo>
                    <a:cubicBezTo>
                      <a:pt x="1575" y="0"/>
                      <a:pt x="1418" y="158"/>
                      <a:pt x="1418" y="347"/>
                    </a:cubicBezTo>
                    <a:lnTo>
                      <a:pt x="1418" y="1418"/>
                    </a:lnTo>
                    <a:lnTo>
                      <a:pt x="347" y="1418"/>
                    </a:lnTo>
                    <a:cubicBezTo>
                      <a:pt x="158" y="1418"/>
                      <a:pt x="0" y="1575"/>
                      <a:pt x="0" y="1764"/>
                    </a:cubicBezTo>
                    <a:lnTo>
                      <a:pt x="0" y="3182"/>
                    </a:lnTo>
                    <a:cubicBezTo>
                      <a:pt x="0" y="3371"/>
                      <a:pt x="158" y="3529"/>
                      <a:pt x="347" y="3529"/>
                    </a:cubicBezTo>
                    <a:lnTo>
                      <a:pt x="1418" y="3529"/>
                    </a:lnTo>
                    <a:lnTo>
                      <a:pt x="1418" y="10082"/>
                    </a:lnTo>
                    <a:lnTo>
                      <a:pt x="819" y="10680"/>
                    </a:lnTo>
                    <a:cubicBezTo>
                      <a:pt x="693" y="10775"/>
                      <a:pt x="693" y="11027"/>
                      <a:pt x="819" y="11184"/>
                    </a:cubicBezTo>
                    <a:cubicBezTo>
                      <a:pt x="882" y="11247"/>
                      <a:pt x="969" y="11279"/>
                      <a:pt x="1059" y="11279"/>
                    </a:cubicBezTo>
                    <a:cubicBezTo>
                      <a:pt x="1150" y="11279"/>
                      <a:pt x="1245" y="11247"/>
                      <a:pt x="1323" y="11184"/>
                    </a:cubicBezTo>
                    <a:lnTo>
                      <a:pt x="1922" y="10586"/>
                    </a:lnTo>
                    <a:lnTo>
                      <a:pt x="8475" y="10586"/>
                    </a:lnTo>
                    <a:lnTo>
                      <a:pt x="8475" y="11657"/>
                    </a:lnTo>
                    <a:cubicBezTo>
                      <a:pt x="8475" y="11846"/>
                      <a:pt x="8601" y="12003"/>
                      <a:pt x="8821" y="12003"/>
                    </a:cubicBezTo>
                    <a:lnTo>
                      <a:pt x="10239" y="12003"/>
                    </a:lnTo>
                    <a:cubicBezTo>
                      <a:pt x="10428" y="12003"/>
                      <a:pt x="10586" y="11846"/>
                      <a:pt x="10586" y="11657"/>
                    </a:cubicBezTo>
                    <a:lnTo>
                      <a:pt x="10586" y="10586"/>
                    </a:lnTo>
                    <a:lnTo>
                      <a:pt x="11657" y="10586"/>
                    </a:lnTo>
                    <a:cubicBezTo>
                      <a:pt x="11846" y="10586"/>
                      <a:pt x="12003" y="10428"/>
                      <a:pt x="12003" y="10239"/>
                    </a:cubicBezTo>
                    <a:lnTo>
                      <a:pt x="12003" y="8821"/>
                    </a:lnTo>
                    <a:cubicBezTo>
                      <a:pt x="12003" y="8632"/>
                      <a:pt x="11846" y="8475"/>
                      <a:pt x="11657" y="8475"/>
                    </a:cubicBezTo>
                    <a:lnTo>
                      <a:pt x="10586" y="8475"/>
                    </a:lnTo>
                    <a:lnTo>
                      <a:pt x="10586" y="1922"/>
                    </a:lnTo>
                    <a:lnTo>
                      <a:pt x="11184" y="1323"/>
                    </a:lnTo>
                    <a:cubicBezTo>
                      <a:pt x="11279" y="1229"/>
                      <a:pt x="11279" y="977"/>
                      <a:pt x="11184" y="819"/>
                    </a:cubicBezTo>
                    <a:cubicBezTo>
                      <a:pt x="11121" y="756"/>
                      <a:pt x="11035" y="725"/>
                      <a:pt x="10940" y="725"/>
                    </a:cubicBezTo>
                    <a:cubicBezTo>
                      <a:pt x="10846" y="725"/>
                      <a:pt x="10743" y="756"/>
                      <a:pt x="10649" y="819"/>
                    </a:cubicBezTo>
                    <a:lnTo>
                      <a:pt x="10082" y="1418"/>
                    </a:lnTo>
                    <a:lnTo>
                      <a:pt x="3529" y="1418"/>
                    </a:lnTo>
                    <a:lnTo>
                      <a:pt x="3529" y="347"/>
                    </a:lnTo>
                    <a:cubicBezTo>
                      <a:pt x="3529" y="158"/>
                      <a:pt x="3371" y="0"/>
                      <a:pt x="31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72" name="Shape 4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" name="Google Shape;473;p45"/>
          <p:cNvSpPr txBox="1"/>
          <p:nvPr>
            <p:ph type="ctrTitle"/>
          </p:nvPr>
        </p:nvSpPr>
        <p:spPr>
          <a:xfrm flipH="1">
            <a:off x="6053138" y="827965"/>
            <a:ext cx="2308500" cy="348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Nunito Sans Black"/>
              <a:buNone/>
            </a:pPr>
            <a:r>
              <a:rPr lang="es-ES"/>
              <a:t>HOW ABOUT THE PERCENTAGES?</a:t>
            </a:r>
            <a:endParaRPr/>
          </a:p>
        </p:txBody>
      </p:sp>
      <p:sp>
        <p:nvSpPr>
          <p:cNvPr id="474" name="Google Shape;474;p45"/>
          <p:cNvSpPr txBox="1"/>
          <p:nvPr>
            <p:ph idx="4294967295" type="subTitle"/>
          </p:nvPr>
        </p:nvSpPr>
        <p:spPr>
          <a:xfrm>
            <a:off x="1811113" y="1493969"/>
            <a:ext cx="1417500" cy="5802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</a:rPr>
              <a:t>Mercury is the closest planet to the Sun </a:t>
            </a:r>
            <a:endParaRPr sz="1100">
              <a:solidFill>
                <a:srgbClr val="FFFFFF"/>
              </a:solidFill>
            </a:endParaRPr>
          </a:p>
        </p:txBody>
      </p:sp>
      <p:sp>
        <p:nvSpPr>
          <p:cNvPr id="475" name="Google Shape;475;p45"/>
          <p:cNvSpPr txBox="1"/>
          <p:nvPr>
            <p:ph idx="4294967295" type="subTitle"/>
          </p:nvPr>
        </p:nvSpPr>
        <p:spPr>
          <a:xfrm>
            <a:off x="4599399" y="1493975"/>
            <a:ext cx="1504800" cy="5802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</a:rPr>
              <a:t>Venus has a beautiful name, but it’s terribly hot</a:t>
            </a:r>
            <a:endParaRPr sz="1100">
              <a:solidFill>
                <a:srgbClr val="FFFFFF"/>
              </a:solidFill>
            </a:endParaRPr>
          </a:p>
        </p:txBody>
      </p:sp>
      <p:sp>
        <p:nvSpPr>
          <p:cNvPr id="476" name="Google Shape;476;p45"/>
          <p:cNvSpPr txBox="1"/>
          <p:nvPr>
            <p:ph idx="4294967295" type="subTitle"/>
          </p:nvPr>
        </p:nvSpPr>
        <p:spPr>
          <a:xfrm>
            <a:off x="1811100" y="3482484"/>
            <a:ext cx="1417500" cy="5589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</a:rPr>
              <a:t>Yes, this is the ringed one. It’s a gas giant</a:t>
            </a:r>
            <a:endParaRPr sz="1100">
              <a:solidFill>
                <a:srgbClr val="FFFFFF"/>
              </a:solidFill>
            </a:endParaRPr>
          </a:p>
        </p:txBody>
      </p:sp>
      <p:sp>
        <p:nvSpPr>
          <p:cNvPr id="477" name="Google Shape;477;p45"/>
          <p:cNvSpPr txBox="1"/>
          <p:nvPr>
            <p:ph idx="4294967295" type="subTitle"/>
          </p:nvPr>
        </p:nvSpPr>
        <p:spPr>
          <a:xfrm>
            <a:off x="4599400" y="3482472"/>
            <a:ext cx="1452300" cy="5589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</a:rPr>
              <a:t>It’s a gas giant and the biggest planet in our Solar System</a:t>
            </a:r>
            <a:endParaRPr sz="1100">
              <a:solidFill>
                <a:srgbClr val="FFFFFF"/>
              </a:solidFill>
            </a:endParaRPr>
          </a:p>
        </p:txBody>
      </p:sp>
      <p:grpSp>
        <p:nvGrpSpPr>
          <p:cNvPr id="478" name="Google Shape;478;p45"/>
          <p:cNvGrpSpPr/>
          <p:nvPr/>
        </p:nvGrpSpPr>
        <p:grpSpPr>
          <a:xfrm>
            <a:off x="1310681" y="933413"/>
            <a:ext cx="2007719" cy="1286829"/>
            <a:chOff x="909206" y="933413"/>
            <a:chExt cx="2007719" cy="1286829"/>
          </a:xfrm>
        </p:grpSpPr>
        <p:grpSp>
          <p:nvGrpSpPr>
            <p:cNvPr id="479" name="Google Shape;479;p45"/>
            <p:cNvGrpSpPr/>
            <p:nvPr/>
          </p:nvGrpSpPr>
          <p:grpSpPr>
            <a:xfrm>
              <a:off x="909206" y="933413"/>
              <a:ext cx="2007719" cy="1286829"/>
              <a:chOff x="909206" y="933413"/>
              <a:chExt cx="2007719" cy="1286829"/>
            </a:xfrm>
          </p:grpSpPr>
          <p:sp>
            <p:nvSpPr>
              <p:cNvPr id="480" name="Google Shape;480;p45"/>
              <p:cNvSpPr/>
              <p:nvPr/>
            </p:nvSpPr>
            <p:spPr>
              <a:xfrm flipH="1">
                <a:off x="909206" y="1334284"/>
                <a:ext cx="359923" cy="885957"/>
              </a:xfrm>
              <a:custGeom>
                <a:rect b="b" l="l" r="r" t="t"/>
                <a:pathLst>
                  <a:path extrusionOk="0" h="23350" w="9486">
                    <a:moveTo>
                      <a:pt x="0" y="1"/>
                    </a:moveTo>
                    <a:lnTo>
                      <a:pt x="0" y="23349"/>
                    </a:lnTo>
                    <a:lnTo>
                      <a:pt x="9485" y="23349"/>
                    </a:lnTo>
                    <a:lnTo>
                      <a:pt x="9485" y="1"/>
                    </a:lnTo>
                    <a:close/>
                  </a:path>
                </a:pathLst>
              </a:custGeom>
              <a:solidFill>
                <a:srgbClr val="FFFFFF">
                  <a:alpha val="48460"/>
                </a:srgbClr>
              </a:solidFill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" name="Google Shape;481;p45"/>
              <p:cNvSpPr/>
              <p:nvPr/>
            </p:nvSpPr>
            <p:spPr>
              <a:xfrm flipH="1">
                <a:off x="909236" y="933413"/>
                <a:ext cx="2007689" cy="400900"/>
              </a:xfrm>
              <a:custGeom>
                <a:rect b="b" l="l" r="r" t="t"/>
                <a:pathLst>
                  <a:path extrusionOk="0" h="10566" w="52914">
                    <a:moveTo>
                      <a:pt x="5487" y="1"/>
                    </a:moveTo>
                    <a:cubicBezTo>
                      <a:pt x="2569" y="1"/>
                      <a:pt x="1" y="2540"/>
                      <a:pt x="1" y="5459"/>
                    </a:cubicBezTo>
                    <a:cubicBezTo>
                      <a:pt x="1" y="8377"/>
                      <a:pt x="2569" y="10566"/>
                      <a:pt x="5487" y="10566"/>
                    </a:cubicBezTo>
                    <a:lnTo>
                      <a:pt x="52913" y="10566"/>
                    </a:lnTo>
                    <a:lnTo>
                      <a:pt x="42319" y="1"/>
                    </a:lnTo>
                    <a:close/>
                  </a:path>
                </a:pathLst>
              </a:cu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2" name="Google Shape;482;p45"/>
            <p:cNvGrpSpPr/>
            <p:nvPr/>
          </p:nvGrpSpPr>
          <p:grpSpPr>
            <a:xfrm>
              <a:off x="2404848" y="994213"/>
              <a:ext cx="264603" cy="265288"/>
              <a:chOff x="-50523475" y="2316000"/>
              <a:chExt cx="299325" cy="300100"/>
            </a:xfrm>
          </p:grpSpPr>
          <p:sp>
            <p:nvSpPr>
              <p:cNvPr id="483" name="Google Shape;483;p45"/>
              <p:cNvSpPr/>
              <p:nvPr/>
            </p:nvSpPr>
            <p:spPr>
              <a:xfrm>
                <a:off x="-50453375" y="2387675"/>
                <a:ext cx="158350" cy="228425"/>
              </a:xfrm>
              <a:custGeom>
                <a:rect b="b" l="l" r="r" t="t"/>
                <a:pathLst>
                  <a:path extrusionOk="0" h="9137" w="6334">
                    <a:moveTo>
                      <a:pt x="3183" y="4222"/>
                    </a:moveTo>
                    <a:cubicBezTo>
                      <a:pt x="3372" y="4222"/>
                      <a:pt x="3529" y="4380"/>
                      <a:pt x="3529" y="4569"/>
                    </a:cubicBezTo>
                    <a:cubicBezTo>
                      <a:pt x="3529" y="4758"/>
                      <a:pt x="3372" y="4915"/>
                      <a:pt x="3183" y="4915"/>
                    </a:cubicBezTo>
                    <a:cubicBezTo>
                      <a:pt x="2994" y="4915"/>
                      <a:pt x="2836" y="4758"/>
                      <a:pt x="2836" y="4569"/>
                    </a:cubicBezTo>
                    <a:cubicBezTo>
                      <a:pt x="2836" y="4380"/>
                      <a:pt x="2994" y="4222"/>
                      <a:pt x="3183" y="4222"/>
                    </a:cubicBezTo>
                    <a:close/>
                    <a:moveTo>
                      <a:pt x="3183" y="1009"/>
                    </a:moveTo>
                    <a:lnTo>
                      <a:pt x="5609" y="5230"/>
                    </a:lnTo>
                    <a:lnTo>
                      <a:pt x="4411" y="6994"/>
                    </a:lnTo>
                    <a:lnTo>
                      <a:pt x="3529" y="6994"/>
                    </a:lnTo>
                    <a:lnTo>
                      <a:pt x="3529" y="5545"/>
                    </a:lnTo>
                    <a:cubicBezTo>
                      <a:pt x="3939" y="5388"/>
                      <a:pt x="4254" y="5010"/>
                      <a:pt x="4254" y="4569"/>
                    </a:cubicBezTo>
                    <a:cubicBezTo>
                      <a:pt x="4254" y="3970"/>
                      <a:pt x="3781" y="3497"/>
                      <a:pt x="3183" y="3497"/>
                    </a:cubicBezTo>
                    <a:cubicBezTo>
                      <a:pt x="2584" y="3497"/>
                      <a:pt x="2143" y="3970"/>
                      <a:pt x="2143" y="4569"/>
                    </a:cubicBezTo>
                    <a:cubicBezTo>
                      <a:pt x="2143" y="5041"/>
                      <a:pt x="2395" y="5419"/>
                      <a:pt x="2836" y="5545"/>
                    </a:cubicBezTo>
                    <a:lnTo>
                      <a:pt x="2836" y="6994"/>
                    </a:lnTo>
                    <a:lnTo>
                      <a:pt x="1986" y="6994"/>
                    </a:lnTo>
                    <a:lnTo>
                      <a:pt x="788" y="5230"/>
                    </a:lnTo>
                    <a:lnTo>
                      <a:pt x="3183" y="1009"/>
                    </a:lnTo>
                    <a:close/>
                    <a:moveTo>
                      <a:pt x="4600" y="7688"/>
                    </a:moveTo>
                    <a:cubicBezTo>
                      <a:pt x="4821" y="7688"/>
                      <a:pt x="4947" y="7845"/>
                      <a:pt x="4947" y="8034"/>
                    </a:cubicBezTo>
                    <a:lnTo>
                      <a:pt x="4947" y="8412"/>
                    </a:lnTo>
                    <a:lnTo>
                      <a:pt x="1450" y="8412"/>
                    </a:lnTo>
                    <a:lnTo>
                      <a:pt x="1450" y="8034"/>
                    </a:lnTo>
                    <a:cubicBezTo>
                      <a:pt x="1450" y="7845"/>
                      <a:pt x="1607" y="7688"/>
                      <a:pt x="1797" y="7688"/>
                    </a:cubicBezTo>
                    <a:close/>
                    <a:moveTo>
                      <a:pt x="3183" y="0"/>
                    </a:moveTo>
                    <a:cubicBezTo>
                      <a:pt x="3057" y="0"/>
                      <a:pt x="2962" y="63"/>
                      <a:pt x="2868" y="158"/>
                    </a:cubicBezTo>
                    <a:lnTo>
                      <a:pt x="64" y="5073"/>
                    </a:lnTo>
                    <a:cubicBezTo>
                      <a:pt x="1" y="5199"/>
                      <a:pt x="1" y="5356"/>
                      <a:pt x="64" y="5419"/>
                    </a:cubicBezTo>
                    <a:lnTo>
                      <a:pt x="1229" y="7152"/>
                    </a:lnTo>
                    <a:cubicBezTo>
                      <a:pt x="914" y="7373"/>
                      <a:pt x="694" y="7688"/>
                      <a:pt x="694" y="8066"/>
                    </a:cubicBezTo>
                    <a:lnTo>
                      <a:pt x="694" y="8790"/>
                    </a:lnTo>
                    <a:cubicBezTo>
                      <a:pt x="694" y="8979"/>
                      <a:pt x="851" y="9137"/>
                      <a:pt x="1072" y="9137"/>
                    </a:cubicBezTo>
                    <a:lnTo>
                      <a:pt x="5262" y="9137"/>
                    </a:lnTo>
                    <a:cubicBezTo>
                      <a:pt x="5483" y="9137"/>
                      <a:pt x="5640" y="8979"/>
                      <a:pt x="5640" y="8790"/>
                    </a:cubicBezTo>
                    <a:lnTo>
                      <a:pt x="5640" y="8066"/>
                    </a:lnTo>
                    <a:cubicBezTo>
                      <a:pt x="5640" y="7688"/>
                      <a:pt x="5420" y="7373"/>
                      <a:pt x="5105" y="7152"/>
                    </a:cubicBezTo>
                    <a:lnTo>
                      <a:pt x="6270" y="5419"/>
                    </a:lnTo>
                    <a:cubicBezTo>
                      <a:pt x="6333" y="5325"/>
                      <a:pt x="6333" y="5199"/>
                      <a:pt x="6270" y="5073"/>
                    </a:cubicBezTo>
                    <a:lnTo>
                      <a:pt x="3498" y="158"/>
                    </a:lnTo>
                    <a:cubicBezTo>
                      <a:pt x="3435" y="32"/>
                      <a:pt x="3309" y="0"/>
                      <a:pt x="3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" name="Google Shape;484;p45"/>
              <p:cNvSpPr/>
              <p:nvPr/>
            </p:nvSpPr>
            <p:spPr>
              <a:xfrm>
                <a:off x="-50523475" y="2316000"/>
                <a:ext cx="299325" cy="178025"/>
              </a:xfrm>
              <a:custGeom>
                <a:rect b="b" l="l" r="r" t="t"/>
                <a:pathLst>
                  <a:path extrusionOk="0" h="7121" w="11973">
                    <a:moveTo>
                      <a:pt x="1072" y="694"/>
                    </a:moveTo>
                    <a:cubicBezTo>
                      <a:pt x="1261" y="694"/>
                      <a:pt x="1419" y="851"/>
                      <a:pt x="1419" y="1040"/>
                    </a:cubicBezTo>
                    <a:cubicBezTo>
                      <a:pt x="1419" y="1229"/>
                      <a:pt x="1261" y="1418"/>
                      <a:pt x="1072" y="1418"/>
                    </a:cubicBezTo>
                    <a:cubicBezTo>
                      <a:pt x="883" y="1418"/>
                      <a:pt x="725" y="1229"/>
                      <a:pt x="725" y="1040"/>
                    </a:cubicBezTo>
                    <a:cubicBezTo>
                      <a:pt x="725" y="851"/>
                      <a:pt x="883" y="694"/>
                      <a:pt x="1072" y="694"/>
                    </a:cubicBezTo>
                    <a:close/>
                    <a:moveTo>
                      <a:pt x="6333" y="694"/>
                    </a:moveTo>
                    <a:lnTo>
                      <a:pt x="6333" y="1418"/>
                    </a:lnTo>
                    <a:lnTo>
                      <a:pt x="5640" y="1418"/>
                    </a:lnTo>
                    <a:lnTo>
                      <a:pt x="5640" y="694"/>
                    </a:lnTo>
                    <a:close/>
                    <a:moveTo>
                      <a:pt x="10902" y="725"/>
                    </a:moveTo>
                    <a:cubicBezTo>
                      <a:pt x="11122" y="725"/>
                      <a:pt x="11280" y="883"/>
                      <a:pt x="11280" y="1103"/>
                    </a:cubicBezTo>
                    <a:cubicBezTo>
                      <a:pt x="11280" y="1292"/>
                      <a:pt x="11122" y="1450"/>
                      <a:pt x="10902" y="1450"/>
                    </a:cubicBezTo>
                    <a:cubicBezTo>
                      <a:pt x="10712" y="1450"/>
                      <a:pt x="10555" y="1292"/>
                      <a:pt x="10555" y="1103"/>
                    </a:cubicBezTo>
                    <a:cubicBezTo>
                      <a:pt x="10586" y="883"/>
                      <a:pt x="10744" y="725"/>
                      <a:pt x="10902" y="725"/>
                    </a:cubicBezTo>
                    <a:close/>
                    <a:moveTo>
                      <a:pt x="2143" y="5640"/>
                    </a:moveTo>
                    <a:lnTo>
                      <a:pt x="2143" y="6364"/>
                    </a:lnTo>
                    <a:lnTo>
                      <a:pt x="1419" y="6364"/>
                    </a:lnTo>
                    <a:lnTo>
                      <a:pt x="1419" y="5640"/>
                    </a:lnTo>
                    <a:close/>
                    <a:moveTo>
                      <a:pt x="10555" y="5640"/>
                    </a:moveTo>
                    <a:lnTo>
                      <a:pt x="10555" y="6364"/>
                    </a:lnTo>
                    <a:lnTo>
                      <a:pt x="9862" y="6364"/>
                    </a:lnTo>
                    <a:lnTo>
                      <a:pt x="9862" y="5640"/>
                    </a:lnTo>
                    <a:close/>
                    <a:moveTo>
                      <a:pt x="10902" y="0"/>
                    </a:moveTo>
                    <a:cubicBezTo>
                      <a:pt x="10460" y="0"/>
                      <a:pt x="10051" y="252"/>
                      <a:pt x="9925" y="694"/>
                    </a:cubicBezTo>
                    <a:lnTo>
                      <a:pt x="7058" y="694"/>
                    </a:lnTo>
                    <a:lnTo>
                      <a:pt x="7058" y="379"/>
                    </a:lnTo>
                    <a:cubicBezTo>
                      <a:pt x="7058" y="189"/>
                      <a:pt x="6900" y="32"/>
                      <a:pt x="6711" y="32"/>
                    </a:cubicBezTo>
                    <a:lnTo>
                      <a:pt x="5294" y="32"/>
                    </a:lnTo>
                    <a:cubicBezTo>
                      <a:pt x="5073" y="32"/>
                      <a:pt x="4947" y="189"/>
                      <a:pt x="4947" y="379"/>
                    </a:cubicBezTo>
                    <a:lnTo>
                      <a:pt x="4947" y="725"/>
                    </a:lnTo>
                    <a:lnTo>
                      <a:pt x="2049" y="725"/>
                    </a:lnTo>
                    <a:cubicBezTo>
                      <a:pt x="1891" y="347"/>
                      <a:pt x="1513" y="32"/>
                      <a:pt x="1072" y="32"/>
                    </a:cubicBezTo>
                    <a:cubicBezTo>
                      <a:pt x="473" y="32"/>
                      <a:pt x="1" y="505"/>
                      <a:pt x="1" y="1072"/>
                    </a:cubicBezTo>
                    <a:cubicBezTo>
                      <a:pt x="1" y="1670"/>
                      <a:pt x="473" y="2143"/>
                      <a:pt x="1072" y="2143"/>
                    </a:cubicBezTo>
                    <a:cubicBezTo>
                      <a:pt x="1545" y="2143"/>
                      <a:pt x="1923" y="1828"/>
                      <a:pt x="2049" y="1450"/>
                    </a:cubicBezTo>
                    <a:lnTo>
                      <a:pt x="3592" y="1450"/>
                    </a:lnTo>
                    <a:cubicBezTo>
                      <a:pt x="3183" y="1670"/>
                      <a:pt x="2836" y="1985"/>
                      <a:pt x="2521" y="2332"/>
                    </a:cubicBezTo>
                    <a:cubicBezTo>
                      <a:pt x="1891" y="3088"/>
                      <a:pt x="1545" y="4002"/>
                      <a:pt x="1450" y="4978"/>
                    </a:cubicBezTo>
                    <a:lnTo>
                      <a:pt x="1103" y="4978"/>
                    </a:lnTo>
                    <a:cubicBezTo>
                      <a:pt x="914" y="4978"/>
                      <a:pt x="757" y="5136"/>
                      <a:pt x="757" y="5325"/>
                    </a:cubicBezTo>
                    <a:lnTo>
                      <a:pt x="757" y="6742"/>
                    </a:lnTo>
                    <a:cubicBezTo>
                      <a:pt x="757" y="6963"/>
                      <a:pt x="914" y="7121"/>
                      <a:pt x="1103" y="7121"/>
                    </a:cubicBezTo>
                    <a:lnTo>
                      <a:pt x="2521" y="7121"/>
                    </a:lnTo>
                    <a:cubicBezTo>
                      <a:pt x="2742" y="7121"/>
                      <a:pt x="2899" y="6963"/>
                      <a:pt x="2899" y="6742"/>
                    </a:cubicBezTo>
                    <a:lnTo>
                      <a:pt x="2899" y="5325"/>
                    </a:lnTo>
                    <a:cubicBezTo>
                      <a:pt x="2899" y="5136"/>
                      <a:pt x="2742" y="4978"/>
                      <a:pt x="2521" y="4978"/>
                    </a:cubicBezTo>
                    <a:lnTo>
                      <a:pt x="2175" y="4978"/>
                    </a:lnTo>
                    <a:cubicBezTo>
                      <a:pt x="2332" y="3403"/>
                      <a:pt x="3435" y="2017"/>
                      <a:pt x="4979" y="1607"/>
                    </a:cubicBezTo>
                    <a:lnTo>
                      <a:pt x="4979" y="1796"/>
                    </a:lnTo>
                    <a:cubicBezTo>
                      <a:pt x="4979" y="1985"/>
                      <a:pt x="5136" y="2143"/>
                      <a:pt x="5325" y="2143"/>
                    </a:cubicBezTo>
                    <a:lnTo>
                      <a:pt x="6743" y="2143"/>
                    </a:lnTo>
                    <a:cubicBezTo>
                      <a:pt x="6932" y="2143"/>
                      <a:pt x="7089" y="1985"/>
                      <a:pt x="7089" y="1796"/>
                    </a:cubicBezTo>
                    <a:lnTo>
                      <a:pt x="7089" y="1576"/>
                    </a:lnTo>
                    <a:cubicBezTo>
                      <a:pt x="8633" y="1985"/>
                      <a:pt x="9736" y="3371"/>
                      <a:pt x="9893" y="4947"/>
                    </a:cubicBezTo>
                    <a:lnTo>
                      <a:pt x="9547" y="4947"/>
                    </a:lnTo>
                    <a:cubicBezTo>
                      <a:pt x="9358" y="4947"/>
                      <a:pt x="9200" y="5104"/>
                      <a:pt x="9200" y="5293"/>
                    </a:cubicBezTo>
                    <a:lnTo>
                      <a:pt x="9200" y="6711"/>
                    </a:lnTo>
                    <a:cubicBezTo>
                      <a:pt x="9200" y="6932"/>
                      <a:pt x="9358" y="7089"/>
                      <a:pt x="9547" y="7089"/>
                    </a:cubicBezTo>
                    <a:lnTo>
                      <a:pt x="10965" y="7089"/>
                    </a:lnTo>
                    <a:cubicBezTo>
                      <a:pt x="11154" y="7089"/>
                      <a:pt x="11311" y="6932"/>
                      <a:pt x="11311" y="6711"/>
                    </a:cubicBezTo>
                    <a:lnTo>
                      <a:pt x="11311" y="5293"/>
                    </a:lnTo>
                    <a:cubicBezTo>
                      <a:pt x="11311" y="5104"/>
                      <a:pt x="11154" y="4947"/>
                      <a:pt x="10965" y="4947"/>
                    </a:cubicBezTo>
                    <a:lnTo>
                      <a:pt x="10618" y="4947"/>
                    </a:lnTo>
                    <a:cubicBezTo>
                      <a:pt x="10523" y="4002"/>
                      <a:pt x="10177" y="3056"/>
                      <a:pt x="9547" y="2300"/>
                    </a:cubicBezTo>
                    <a:cubicBezTo>
                      <a:pt x="9232" y="1954"/>
                      <a:pt x="8885" y="1639"/>
                      <a:pt x="8476" y="1418"/>
                    </a:cubicBezTo>
                    <a:lnTo>
                      <a:pt x="10019" y="1418"/>
                    </a:lnTo>
                    <a:cubicBezTo>
                      <a:pt x="10082" y="1828"/>
                      <a:pt x="10492" y="2111"/>
                      <a:pt x="10902" y="2111"/>
                    </a:cubicBezTo>
                    <a:cubicBezTo>
                      <a:pt x="11500" y="2111"/>
                      <a:pt x="11973" y="1639"/>
                      <a:pt x="11973" y="1040"/>
                    </a:cubicBezTo>
                    <a:cubicBezTo>
                      <a:pt x="11973" y="473"/>
                      <a:pt x="11500" y="0"/>
                      <a:pt x="1090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85" name="Google Shape;485;p45"/>
          <p:cNvGrpSpPr/>
          <p:nvPr/>
        </p:nvGrpSpPr>
        <p:grpSpPr>
          <a:xfrm>
            <a:off x="4096506" y="2923238"/>
            <a:ext cx="2007719" cy="1286829"/>
            <a:chOff x="3695031" y="2923238"/>
            <a:chExt cx="2007719" cy="1286829"/>
          </a:xfrm>
        </p:grpSpPr>
        <p:grpSp>
          <p:nvGrpSpPr>
            <p:cNvPr id="486" name="Google Shape;486;p45"/>
            <p:cNvGrpSpPr/>
            <p:nvPr/>
          </p:nvGrpSpPr>
          <p:grpSpPr>
            <a:xfrm>
              <a:off x="3695031" y="2923238"/>
              <a:ext cx="2007719" cy="1286829"/>
              <a:chOff x="3695031" y="2923238"/>
              <a:chExt cx="2007719" cy="1286829"/>
            </a:xfrm>
          </p:grpSpPr>
          <p:sp>
            <p:nvSpPr>
              <p:cNvPr id="487" name="Google Shape;487;p45"/>
              <p:cNvSpPr/>
              <p:nvPr/>
            </p:nvSpPr>
            <p:spPr>
              <a:xfrm flipH="1">
                <a:off x="3695031" y="3324109"/>
                <a:ext cx="359923" cy="885957"/>
              </a:xfrm>
              <a:custGeom>
                <a:rect b="b" l="l" r="r" t="t"/>
                <a:pathLst>
                  <a:path extrusionOk="0" h="23350" w="9486">
                    <a:moveTo>
                      <a:pt x="0" y="1"/>
                    </a:moveTo>
                    <a:lnTo>
                      <a:pt x="0" y="23349"/>
                    </a:lnTo>
                    <a:lnTo>
                      <a:pt x="9485" y="23349"/>
                    </a:lnTo>
                    <a:lnTo>
                      <a:pt x="9485" y="1"/>
                    </a:lnTo>
                    <a:close/>
                  </a:path>
                </a:pathLst>
              </a:custGeom>
              <a:solidFill>
                <a:srgbClr val="FFFFFF">
                  <a:alpha val="48460"/>
                </a:srgbClr>
              </a:solidFill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" name="Google Shape;488;p45"/>
              <p:cNvSpPr/>
              <p:nvPr/>
            </p:nvSpPr>
            <p:spPr>
              <a:xfrm flipH="1">
                <a:off x="3695061" y="2923238"/>
                <a:ext cx="2007689" cy="400900"/>
              </a:xfrm>
              <a:custGeom>
                <a:rect b="b" l="l" r="r" t="t"/>
                <a:pathLst>
                  <a:path extrusionOk="0" h="10566" w="52914">
                    <a:moveTo>
                      <a:pt x="5487" y="1"/>
                    </a:moveTo>
                    <a:cubicBezTo>
                      <a:pt x="2569" y="1"/>
                      <a:pt x="1" y="2540"/>
                      <a:pt x="1" y="5459"/>
                    </a:cubicBezTo>
                    <a:cubicBezTo>
                      <a:pt x="1" y="8377"/>
                      <a:pt x="2569" y="10566"/>
                      <a:pt x="5487" y="10566"/>
                    </a:cubicBezTo>
                    <a:lnTo>
                      <a:pt x="52913" y="10566"/>
                    </a:lnTo>
                    <a:lnTo>
                      <a:pt x="42319" y="1"/>
                    </a:lnTo>
                    <a:close/>
                  </a:path>
                </a:pathLst>
              </a:cu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9" name="Google Shape;489;p45"/>
            <p:cNvGrpSpPr/>
            <p:nvPr/>
          </p:nvGrpSpPr>
          <p:grpSpPr>
            <a:xfrm>
              <a:off x="5190873" y="2993298"/>
              <a:ext cx="265288" cy="265996"/>
              <a:chOff x="-48633950" y="1972600"/>
              <a:chExt cx="300100" cy="300900"/>
            </a:xfrm>
          </p:grpSpPr>
          <p:sp>
            <p:nvSpPr>
              <p:cNvPr id="490" name="Google Shape;490;p45"/>
              <p:cNvSpPr/>
              <p:nvPr/>
            </p:nvSpPr>
            <p:spPr>
              <a:xfrm>
                <a:off x="-48633950" y="1972600"/>
                <a:ext cx="300100" cy="300900"/>
              </a:xfrm>
              <a:custGeom>
                <a:rect b="b" l="l" r="r" t="t"/>
                <a:pathLst>
                  <a:path extrusionOk="0" h="12036" w="12004">
                    <a:moveTo>
                      <a:pt x="1418" y="756"/>
                    </a:moveTo>
                    <a:lnTo>
                      <a:pt x="1418" y="1481"/>
                    </a:lnTo>
                    <a:lnTo>
                      <a:pt x="693" y="1481"/>
                    </a:lnTo>
                    <a:lnTo>
                      <a:pt x="693" y="756"/>
                    </a:lnTo>
                    <a:close/>
                    <a:moveTo>
                      <a:pt x="11310" y="756"/>
                    </a:moveTo>
                    <a:lnTo>
                      <a:pt x="11310" y="1481"/>
                    </a:lnTo>
                    <a:lnTo>
                      <a:pt x="10586" y="1481"/>
                    </a:lnTo>
                    <a:lnTo>
                      <a:pt x="10586" y="756"/>
                    </a:lnTo>
                    <a:close/>
                    <a:moveTo>
                      <a:pt x="9893" y="1418"/>
                    </a:moveTo>
                    <a:lnTo>
                      <a:pt x="9893" y="1796"/>
                    </a:lnTo>
                    <a:cubicBezTo>
                      <a:pt x="9893" y="1985"/>
                      <a:pt x="10050" y="2143"/>
                      <a:pt x="10239" y="2143"/>
                    </a:cubicBezTo>
                    <a:lnTo>
                      <a:pt x="10586" y="2143"/>
                    </a:lnTo>
                    <a:lnTo>
                      <a:pt x="10586" y="5293"/>
                    </a:lnTo>
                    <a:cubicBezTo>
                      <a:pt x="10365" y="5104"/>
                      <a:pt x="10050" y="4915"/>
                      <a:pt x="9672" y="4663"/>
                    </a:cubicBezTo>
                    <a:cubicBezTo>
                      <a:pt x="8822" y="4159"/>
                      <a:pt x="7530" y="3560"/>
                      <a:pt x="6018" y="3560"/>
                    </a:cubicBezTo>
                    <a:cubicBezTo>
                      <a:pt x="4537" y="3560"/>
                      <a:pt x="3214" y="4159"/>
                      <a:pt x="2363" y="4663"/>
                    </a:cubicBezTo>
                    <a:cubicBezTo>
                      <a:pt x="2017" y="4852"/>
                      <a:pt x="1701" y="5104"/>
                      <a:pt x="1449" y="5293"/>
                    </a:cubicBezTo>
                    <a:lnTo>
                      <a:pt x="1449" y="2143"/>
                    </a:lnTo>
                    <a:lnTo>
                      <a:pt x="1764" y="2143"/>
                    </a:lnTo>
                    <a:cubicBezTo>
                      <a:pt x="1954" y="2143"/>
                      <a:pt x="2111" y="1985"/>
                      <a:pt x="2111" y="1796"/>
                    </a:cubicBezTo>
                    <a:lnTo>
                      <a:pt x="2111" y="1418"/>
                    </a:lnTo>
                    <a:close/>
                    <a:moveTo>
                      <a:pt x="8065" y="4695"/>
                    </a:moveTo>
                    <a:cubicBezTo>
                      <a:pt x="8538" y="4915"/>
                      <a:pt x="8979" y="5104"/>
                      <a:pt x="9326" y="5293"/>
                    </a:cubicBezTo>
                    <a:cubicBezTo>
                      <a:pt x="9798" y="5577"/>
                      <a:pt x="10208" y="5860"/>
                      <a:pt x="10428" y="6049"/>
                    </a:cubicBezTo>
                    <a:cubicBezTo>
                      <a:pt x="10208" y="6238"/>
                      <a:pt x="9798" y="6522"/>
                      <a:pt x="9326" y="6805"/>
                    </a:cubicBezTo>
                    <a:cubicBezTo>
                      <a:pt x="8979" y="6994"/>
                      <a:pt x="8570" y="7215"/>
                      <a:pt x="8065" y="7372"/>
                    </a:cubicBezTo>
                    <a:cubicBezTo>
                      <a:pt x="8349" y="6994"/>
                      <a:pt x="8475" y="6522"/>
                      <a:pt x="8475" y="6049"/>
                    </a:cubicBezTo>
                    <a:cubicBezTo>
                      <a:pt x="8475" y="5514"/>
                      <a:pt x="8318" y="5104"/>
                      <a:pt x="8065" y="4695"/>
                    </a:cubicBezTo>
                    <a:close/>
                    <a:moveTo>
                      <a:pt x="3970" y="4726"/>
                    </a:moveTo>
                    <a:cubicBezTo>
                      <a:pt x="3718" y="5136"/>
                      <a:pt x="3592" y="5608"/>
                      <a:pt x="3592" y="6081"/>
                    </a:cubicBezTo>
                    <a:cubicBezTo>
                      <a:pt x="3529" y="6553"/>
                      <a:pt x="3686" y="7026"/>
                      <a:pt x="3970" y="7435"/>
                    </a:cubicBezTo>
                    <a:cubicBezTo>
                      <a:pt x="3497" y="7215"/>
                      <a:pt x="3056" y="7026"/>
                      <a:pt x="2710" y="6837"/>
                    </a:cubicBezTo>
                    <a:cubicBezTo>
                      <a:pt x="2237" y="6553"/>
                      <a:pt x="1859" y="6270"/>
                      <a:pt x="1607" y="6081"/>
                    </a:cubicBezTo>
                    <a:cubicBezTo>
                      <a:pt x="1859" y="5892"/>
                      <a:pt x="2237" y="5608"/>
                      <a:pt x="2710" y="5325"/>
                    </a:cubicBezTo>
                    <a:cubicBezTo>
                      <a:pt x="3056" y="5136"/>
                      <a:pt x="3466" y="4915"/>
                      <a:pt x="3970" y="4726"/>
                    </a:cubicBezTo>
                    <a:close/>
                    <a:moveTo>
                      <a:pt x="6018" y="4285"/>
                    </a:moveTo>
                    <a:cubicBezTo>
                      <a:pt x="6994" y="4285"/>
                      <a:pt x="7782" y="5073"/>
                      <a:pt x="7782" y="6049"/>
                    </a:cubicBezTo>
                    <a:cubicBezTo>
                      <a:pt x="7782" y="7026"/>
                      <a:pt x="6994" y="7814"/>
                      <a:pt x="6018" y="7814"/>
                    </a:cubicBezTo>
                    <a:cubicBezTo>
                      <a:pt x="5041" y="7814"/>
                      <a:pt x="4253" y="7026"/>
                      <a:pt x="4253" y="6049"/>
                    </a:cubicBezTo>
                    <a:cubicBezTo>
                      <a:pt x="4253" y="5073"/>
                      <a:pt x="5041" y="4285"/>
                      <a:pt x="6018" y="4285"/>
                    </a:cubicBezTo>
                    <a:close/>
                    <a:moveTo>
                      <a:pt x="10554" y="6805"/>
                    </a:moveTo>
                    <a:lnTo>
                      <a:pt x="10554" y="9956"/>
                    </a:lnTo>
                    <a:lnTo>
                      <a:pt x="10239" y="9956"/>
                    </a:lnTo>
                    <a:cubicBezTo>
                      <a:pt x="10050" y="9956"/>
                      <a:pt x="9893" y="10113"/>
                      <a:pt x="9893" y="10302"/>
                    </a:cubicBezTo>
                    <a:lnTo>
                      <a:pt x="9893" y="10649"/>
                    </a:lnTo>
                    <a:lnTo>
                      <a:pt x="2143" y="10649"/>
                    </a:lnTo>
                    <a:lnTo>
                      <a:pt x="2143" y="10302"/>
                    </a:lnTo>
                    <a:cubicBezTo>
                      <a:pt x="2143" y="10113"/>
                      <a:pt x="1985" y="9956"/>
                      <a:pt x="1764" y="9956"/>
                    </a:cubicBezTo>
                    <a:lnTo>
                      <a:pt x="1418" y="9956"/>
                    </a:lnTo>
                    <a:lnTo>
                      <a:pt x="1418" y="6805"/>
                    </a:lnTo>
                    <a:cubicBezTo>
                      <a:pt x="1670" y="6994"/>
                      <a:pt x="1985" y="7183"/>
                      <a:pt x="2332" y="7435"/>
                    </a:cubicBezTo>
                    <a:cubicBezTo>
                      <a:pt x="3182" y="7940"/>
                      <a:pt x="4505" y="8538"/>
                      <a:pt x="5986" y="8538"/>
                    </a:cubicBezTo>
                    <a:cubicBezTo>
                      <a:pt x="7498" y="8538"/>
                      <a:pt x="8790" y="7940"/>
                      <a:pt x="9641" y="7435"/>
                    </a:cubicBezTo>
                    <a:cubicBezTo>
                      <a:pt x="10019" y="7215"/>
                      <a:pt x="10334" y="6994"/>
                      <a:pt x="10554" y="6805"/>
                    </a:cubicBezTo>
                    <a:close/>
                    <a:moveTo>
                      <a:pt x="1418" y="10617"/>
                    </a:moveTo>
                    <a:lnTo>
                      <a:pt x="1418" y="11311"/>
                    </a:lnTo>
                    <a:lnTo>
                      <a:pt x="693" y="11311"/>
                    </a:lnTo>
                    <a:lnTo>
                      <a:pt x="693" y="10617"/>
                    </a:lnTo>
                    <a:close/>
                    <a:moveTo>
                      <a:pt x="11310" y="10617"/>
                    </a:moveTo>
                    <a:lnTo>
                      <a:pt x="11310" y="11311"/>
                    </a:lnTo>
                    <a:lnTo>
                      <a:pt x="10586" y="11311"/>
                    </a:lnTo>
                    <a:lnTo>
                      <a:pt x="10586" y="10617"/>
                    </a:lnTo>
                    <a:close/>
                    <a:moveTo>
                      <a:pt x="347" y="0"/>
                    </a:moveTo>
                    <a:cubicBezTo>
                      <a:pt x="158" y="0"/>
                      <a:pt x="0" y="189"/>
                      <a:pt x="0" y="378"/>
                    </a:cubicBezTo>
                    <a:lnTo>
                      <a:pt x="0" y="1796"/>
                    </a:lnTo>
                    <a:cubicBezTo>
                      <a:pt x="0" y="1985"/>
                      <a:pt x="158" y="2143"/>
                      <a:pt x="347" y="2143"/>
                    </a:cubicBezTo>
                    <a:lnTo>
                      <a:pt x="693" y="2143"/>
                    </a:lnTo>
                    <a:lnTo>
                      <a:pt x="693" y="9893"/>
                    </a:lnTo>
                    <a:lnTo>
                      <a:pt x="347" y="9893"/>
                    </a:lnTo>
                    <a:cubicBezTo>
                      <a:pt x="158" y="9893"/>
                      <a:pt x="0" y="10050"/>
                      <a:pt x="0" y="10239"/>
                    </a:cubicBezTo>
                    <a:lnTo>
                      <a:pt x="0" y="11657"/>
                    </a:lnTo>
                    <a:cubicBezTo>
                      <a:pt x="0" y="11878"/>
                      <a:pt x="158" y="12035"/>
                      <a:pt x="347" y="12035"/>
                    </a:cubicBezTo>
                    <a:lnTo>
                      <a:pt x="1764" y="12035"/>
                    </a:lnTo>
                    <a:cubicBezTo>
                      <a:pt x="1954" y="12035"/>
                      <a:pt x="2111" y="11878"/>
                      <a:pt x="2111" y="11657"/>
                    </a:cubicBezTo>
                    <a:lnTo>
                      <a:pt x="2111" y="11311"/>
                    </a:lnTo>
                    <a:lnTo>
                      <a:pt x="9893" y="11311"/>
                    </a:lnTo>
                    <a:lnTo>
                      <a:pt x="9893" y="11657"/>
                    </a:lnTo>
                    <a:cubicBezTo>
                      <a:pt x="9893" y="11878"/>
                      <a:pt x="10050" y="12035"/>
                      <a:pt x="10239" y="12035"/>
                    </a:cubicBezTo>
                    <a:lnTo>
                      <a:pt x="11657" y="12035"/>
                    </a:lnTo>
                    <a:cubicBezTo>
                      <a:pt x="11846" y="12035"/>
                      <a:pt x="12004" y="11878"/>
                      <a:pt x="12004" y="11657"/>
                    </a:cubicBezTo>
                    <a:lnTo>
                      <a:pt x="12004" y="10239"/>
                    </a:lnTo>
                    <a:cubicBezTo>
                      <a:pt x="12004" y="10050"/>
                      <a:pt x="11846" y="9893"/>
                      <a:pt x="11657" y="9893"/>
                    </a:cubicBezTo>
                    <a:lnTo>
                      <a:pt x="11310" y="9893"/>
                    </a:lnTo>
                    <a:lnTo>
                      <a:pt x="11310" y="2143"/>
                    </a:lnTo>
                    <a:lnTo>
                      <a:pt x="11657" y="2143"/>
                    </a:lnTo>
                    <a:cubicBezTo>
                      <a:pt x="11846" y="2143"/>
                      <a:pt x="12004" y="1985"/>
                      <a:pt x="12004" y="1796"/>
                    </a:cubicBezTo>
                    <a:lnTo>
                      <a:pt x="12004" y="378"/>
                    </a:lnTo>
                    <a:cubicBezTo>
                      <a:pt x="12004" y="189"/>
                      <a:pt x="11846" y="0"/>
                      <a:pt x="11657" y="0"/>
                    </a:cubicBezTo>
                    <a:lnTo>
                      <a:pt x="10239" y="0"/>
                    </a:lnTo>
                    <a:cubicBezTo>
                      <a:pt x="10050" y="0"/>
                      <a:pt x="9893" y="189"/>
                      <a:pt x="9893" y="378"/>
                    </a:cubicBezTo>
                    <a:lnTo>
                      <a:pt x="9893" y="725"/>
                    </a:lnTo>
                    <a:lnTo>
                      <a:pt x="2111" y="725"/>
                    </a:lnTo>
                    <a:lnTo>
                      <a:pt x="2111" y="378"/>
                    </a:lnTo>
                    <a:cubicBezTo>
                      <a:pt x="2111" y="189"/>
                      <a:pt x="1954" y="0"/>
                      <a:pt x="17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" name="Google Shape;491;p45"/>
              <p:cNvSpPr/>
              <p:nvPr/>
            </p:nvSpPr>
            <p:spPr>
              <a:xfrm>
                <a:off x="-48509525" y="2097050"/>
                <a:ext cx="52800" cy="52775"/>
              </a:xfrm>
              <a:custGeom>
                <a:rect b="b" l="l" r="r" t="t"/>
                <a:pathLst>
                  <a:path extrusionOk="0" h="2111" w="2112">
                    <a:moveTo>
                      <a:pt x="1041" y="725"/>
                    </a:moveTo>
                    <a:cubicBezTo>
                      <a:pt x="1230" y="725"/>
                      <a:pt x="1387" y="882"/>
                      <a:pt x="1387" y="1071"/>
                    </a:cubicBezTo>
                    <a:cubicBezTo>
                      <a:pt x="1387" y="1260"/>
                      <a:pt x="1230" y="1418"/>
                      <a:pt x="1041" y="1418"/>
                    </a:cubicBezTo>
                    <a:cubicBezTo>
                      <a:pt x="852" y="1418"/>
                      <a:pt x="694" y="1260"/>
                      <a:pt x="694" y="1071"/>
                    </a:cubicBezTo>
                    <a:cubicBezTo>
                      <a:pt x="694" y="882"/>
                      <a:pt x="852" y="725"/>
                      <a:pt x="1041" y="725"/>
                    </a:cubicBezTo>
                    <a:close/>
                    <a:moveTo>
                      <a:pt x="1041" y="0"/>
                    </a:moveTo>
                    <a:cubicBezTo>
                      <a:pt x="442" y="0"/>
                      <a:pt x="1" y="473"/>
                      <a:pt x="1" y="1071"/>
                    </a:cubicBezTo>
                    <a:cubicBezTo>
                      <a:pt x="1" y="1670"/>
                      <a:pt x="442" y="2111"/>
                      <a:pt x="1041" y="2111"/>
                    </a:cubicBezTo>
                    <a:cubicBezTo>
                      <a:pt x="1639" y="2111"/>
                      <a:pt x="2112" y="1670"/>
                      <a:pt x="2112" y="1071"/>
                    </a:cubicBezTo>
                    <a:cubicBezTo>
                      <a:pt x="2112" y="473"/>
                      <a:pt x="1639" y="0"/>
                      <a:pt x="10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92" name="Google Shape;492;p45"/>
          <p:cNvGrpSpPr/>
          <p:nvPr/>
        </p:nvGrpSpPr>
        <p:grpSpPr>
          <a:xfrm>
            <a:off x="4096506" y="933413"/>
            <a:ext cx="2007719" cy="1286829"/>
            <a:chOff x="3695031" y="933413"/>
            <a:chExt cx="2007719" cy="1286829"/>
          </a:xfrm>
        </p:grpSpPr>
        <p:grpSp>
          <p:nvGrpSpPr>
            <p:cNvPr id="493" name="Google Shape;493;p45"/>
            <p:cNvGrpSpPr/>
            <p:nvPr/>
          </p:nvGrpSpPr>
          <p:grpSpPr>
            <a:xfrm>
              <a:off x="3695031" y="933413"/>
              <a:ext cx="2007719" cy="1286829"/>
              <a:chOff x="3695031" y="933413"/>
              <a:chExt cx="2007719" cy="1286829"/>
            </a:xfrm>
          </p:grpSpPr>
          <p:sp>
            <p:nvSpPr>
              <p:cNvPr id="494" name="Google Shape;494;p45"/>
              <p:cNvSpPr/>
              <p:nvPr/>
            </p:nvSpPr>
            <p:spPr>
              <a:xfrm flipH="1">
                <a:off x="3695031" y="1334284"/>
                <a:ext cx="359923" cy="885957"/>
              </a:xfrm>
              <a:custGeom>
                <a:rect b="b" l="l" r="r" t="t"/>
                <a:pathLst>
                  <a:path extrusionOk="0" h="23350" w="9486">
                    <a:moveTo>
                      <a:pt x="0" y="1"/>
                    </a:moveTo>
                    <a:lnTo>
                      <a:pt x="0" y="23349"/>
                    </a:lnTo>
                    <a:lnTo>
                      <a:pt x="9485" y="23349"/>
                    </a:lnTo>
                    <a:lnTo>
                      <a:pt x="9485" y="1"/>
                    </a:lnTo>
                    <a:close/>
                  </a:path>
                </a:pathLst>
              </a:custGeom>
              <a:solidFill>
                <a:srgbClr val="FFFFFF">
                  <a:alpha val="48460"/>
                </a:srgbClr>
              </a:solidFill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" name="Google Shape;495;p45"/>
              <p:cNvSpPr/>
              <p:nvPr/>
            </p:nvSpPr>
            <p:spPr>
              <a:xfrm flipH="1">
                <a:off x="3695061" y="933413"/>
                <a:ext cx="2007689" cy="400900"/>
              </a:xfrm>
              <a:custGeom>
                <a:rect b="b" l="l" r="r" t="t"/>
                <a:pathLst>
                  <a:path extrusionOk="0" h="10566" w="52914">
                    <a:moveTo>
                      <a:pt x="5487" y="1"/>
                    </a:moveTo>
                    <a:cubicBezTo>
                      <a:pt x="2569" y="1"/>
                      <a:pt x="1" y="2540"/>
                      <a:pt x="1" y="5459"/>
                    </a:cubicBezTo>
                    <a:cubicBezTo>
                      <a:pt x="1" y="8377"/>
                      <a:pt x="2569" y="10566"/>
                      <a:pt x="5487" y="10566"/>
                    </a:cubicBezTo>
                    <a:lnTo>
                      <a:pt x="52913" y="10566"/>
                    </a:lnTo>
                    <a:lnTo>
                      <a:pt x="42319" y="1"/>
                    </a:lnTo>
                    <a:close/>
                  </a:path>
                </a:pathLst>
              </a:cu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6" name="Google Shape;496;p45"/>
            <p:cNvGrpSpPr/>
            <p:nvPr/>
          </p:nvGrpSpPr>
          <p:grpSpPr>
            <a:xfrm>
              <a:off x="5190507" y="993869"/>
              <a:ext cx="265996" cy="265974"/>
              <a:chOff x="-44914800" y="2342000"/>
              <a:chExt cx="300900" cy="300875"/>
            </a:xfrm>
          </p:grpSpPr>
          <p:sp>
            <p:nvSpPr>
              <p:cNvPr id="497" name="Google Shape;497;p45"/>
              <p:cNvSpPr/>
              <p:nvPr/>
            </p:nvSpPr>
            <p:spPr>
              <a:xfrm>
                <a:off x="-44914800" y="2342000"/>
                <a:ext cx="300900" cy="300875"/>
              </a:xfrm>
              <a:custGeom>
                <a:rect b="b" l="l" r="r" t="t"/>
                <a:pathLst>
                  <a:path extrusionOk="0" h="12035" w="12036">
                    <a:moveTo>
                      <a:pt x="1450" y="725"/>
                    </a:moveTo>
                    <a:lnTo>
                      <a:pt x="1450" y="1418"/>
                    </a:lnTo>
                    <a:lnTo>
                      <a:pt x="725" y="1418"/>
                    </a:lnTo>
                    <a:lnTo>
                      <a:pt x="725" y="725"/>
                    </a:lnTo>
                    <a:close/>
                    <a:moveTo>
                      <a:pt x="11311" y="725"/>
                    </a:moveTo>
                    <a:lnTo>
                      <a:pt x="11311" y="1418"/>
                    </a:lnTo>
                    <a:lnTo>
                      <a:pt x="10618" y="1418"/>
                    </a:lnTo>
                    <a:lnTo>
                      <a:pt x="10618" y="725"/>
                    </a:lnTo>
                    <a:close/>
                    <a:moveTo>
                      <a:pt x="9893" y="1418"/>
                    </a:moveTo>
                    <a:lnTo>
                      <a:pt x="9893" y="1796"/>
                    </a:lnTo>
                    <a:cubicBezTo>
                      <a:pt x="9893" y="1985"/>
                      <a:pt x="10051" y="2142"/>
                      <a:pt x="10240" y="2142"/>
                    </a:cubicBezTo>
                    <a:lnTo>
                      <a:pt x="10618" y="2142"/>
                    </a:lnTo>
                    <a:lnTo>
                      <a:pt x="10618" y="9893"/>
                    </a:lnTo>
                    <a:lnTo>
                      <a:pt x="10240" y="9893"/>
                    </a:lnTo>
                    <a:cubicBezTo>
                      <a:pt x="10051" y="9893"/>
                      <a:pt x="9893" y="10050"/>
                      <a:pt x="9893" y="10239"/>
                    </a:cubicBezTo>
                    <a:lnTo>
                      <a:pt x="9893" y="10617"/>
                    </a:lnTo>
                    <a:lnTo>
                      <a:pt x="2143" y="10617"/>
                    </a:lnTo>
                    <a:lnTo>
                      <a:pt x="2143" y="10239"/>
                    </a:lnTo>
                    <a:cubicBezTo>
                      <a:pt x="2143" y="10050"/>
                      <a:pt x="1985" y="9893"/>
                      <a:pt x="1796" y="9893"/>
                    </a:cubicBezTo>
                    <a:lnTo>
                      <a:pt x="1450" y="9893"/>
                    </a:lnTo>
                    <a:lnTo>
                      <a:pt x="1450" y="2142"/>
                    </a:lnTo>
                    <a:lnTo>
                      <a:pt x="1796" y="2142"/>
                    </a:lnTo>
                    <a:cubicBezTo>
                      <a:pt x="1985" y="2142"/>
                      <a:pt x="2143" y="1985"/>
                      <a:pt x="2143" y="1796"/>
                    </a:cubicBezTo>
                    <a:lnTo>
                      <a:pt x="2143" y="1418"/>
                    </a:lnTo>
                    <a:close/>
                    <a:moveTo>
                      <a:pt x="1418" y="10617"/>
                    </a:moveTo>
                    <a:lnTo>
                      <a:pt x="1418" y="11310"/>
                    </a:lnTo>
                    <a:lnTo>
                      <a:pt x="725" y="11310"/>
                    </a:lnTo>
                    <a:lnTo>
                      <a:pt x="725" y="10617"/>
                    </a:lnTo>
                    <a:close/>
                    <a:moveTo>
                      <a:pt x="11311" y="10617"/>
                    </a:moveTo>
                    <a:lnTo>
                      <a:pt x="11311" y="11310"/>
                    </a:lnTo>
                    <a:lnTo>
                      <a:pt x="10618" y="11310"/>
                    </a:lnTo>
                    <a:lnTo>
                      <a:pt x="10618" y="10617"/>
                    </a:lnTo>
                    <a:close/>
                    <a:moveTo>
                      <a:pt x="379" y="0"/>
                    </a:moveTo>
                    <a:cubicBezTo>
                      <a:pt x="158" y="0"/>
                      <a:pt x="1" y="158"/>
                      <a:pt x="1" y="378"/>
                    </a:cubicBezTo>
                    <a:lnTo>
                      <a:pt x="1" y="1764"/>
                    </a:lnTo>
                    <a:cubicBezTo>
                      <a:pt x="1" y="1985"/>
                      <a:pt x="158" y="2142"/>
                      <a:pt x="379" y="2142"/>
                    </a:cubicBezTo>
                    <a:lnTo>
                      <a:pt x="725" y="2142"/>
                    </a:lnTo>
                    <a:lnTo>
                      <a:pt x="725" y="9893"/>
                    </a:lnTo>
                    <a:lnTo>
                      <a:pt x="379" y="9893"/>
                    </a:lnTo>
                    <a:cubicBezTo>
                      <a:pt x="158" y="9893"/>
                      <a:pt x="1" y="10050"/>
                      <a:pt x="1" y="10239"/>
                    </a:cubicBezTo>
                    <a:lnTo>
                      <a:pt x="1" y="11657"/>
                    </a:lnTo>
                    <a:cubicBezTo>
                      <a:pt x="1" y="11877"/>
                      <a:pt x="158" y="12035"/>
                      <a:pt x="379" y="12035"/>
                    </a:cubicBezTo>
                    <a:lnTo>
                      <a:pt x="1796" y="12035"/>
                    </a:lnTo>
                    <a:cubicBezTo>
                      <a:pt x="1985" y="12035"/>
                      <a:pt x="2143" y="11877"/>
                      <a:pt x="2143" y="11657"/>
                    </a:cubicBezTo>
                    <a:lnTo>
                      <a:pt x="2143" y="11310"/>
                    </a:lnTo>
                    <a:lnTo>
                      <a:pt x="9893" y="11310"/>
                    </a:lnTo>
                    <a:lnTo>
                      <a:pt x="9893" y="11657"/>
                    </a:lnTo>
                    <a:cubicBezTo>
                      <a:pt x="9893" y="11877"/>
                      <a:pt x="10051" y="12035"/>
                      <a:pt x="10240" y="12035"/>
                    </a:cubicBezTo>
                    <a:lnTo>
                      <a:pt x="11657" y="12035"/>
                    </a:lnTo>
                    <a:cubicBezTo>
                      <a:pt x="11878" y="12035"/>
                      <a:pt x="12036" y="11877"/>
                      <a:pt x="12036" y="11657"/>
                    </a:cubicBezTo>
                    <a:lnTo>
                      <a:pt x="12036" y="10239"/>
                    </a:lnTo>
                    <a:cubicBezTo>
                      <a:pt x="12036" y="10050"/>
                      <a:pt x="11878" y="9893"/>
                      <a:pt x="11657" y="9893"/>
                    </a:cubicBezTo>
                    <a:lnTo>
                      <a:pt x="11311" y="9893"/>
                    </a:lnTo>
                    <a:lnTo>
                      <a:pt x="11311" y="2142"/>
                    </a:lnTo>
                    <a:lnTo>
                      <a:pt x="11657" y="2142"/>
                    </a:lnTo>
                    <a:cubicBezTo>
                      <a:pt x="11878" y="2142"/>
                      <a:pt x="12036" y="1985"/>
                      <a:pt x="12036" y="1764"/>
                    </a:cubicBezTo>
                    <a:lnTo>
                      <a:pt x="12036" y="378"/>
                    </a:lnTo>
                    <a:cubicBezTo>
                      <a:pt x="12036" y="158"/>
                      <a:pt x="11878" y="0"/>
                      <a:pt x="11657" y="0"/>
                    </a:cubicBezTo>
                    <a:lnTo>
                      <a:pt x="10240" y="0"/>
                    </a:lnTo>
                    <a:cubicBezTo>
                      <a:pt x="10051" y="0"/>
                      <a:pt x="9893" y="158"/>
                      <a:pt x="9893" y="378"/>
                    </a:cubicBezTo>
                    <a:lnTo>
                      <a:pt x="9893" y="725"/>
                    </a:lnTo>
                    <a:lnTo>
                      <a:pt x="2143" y="725"/>
                    </a:lnTo>
                    <a:lnTo>
                      <a:pt x="2143" y="378"/>
                    </a:lnTo>
                    <a:cubicBezTo>
                      <a:pt x="2143" y="158"/>
                      <a:pt x="1985" y="0"/>
                      <a:pt x="17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" name="Google Shape;498;p45"/>
              <p:cNvSpPr/>
              <p:nvPr/>
            </p:nvSpPr>
            <p:spPr>
              <a:xfrm>
                <a:off x="-44860450" y="2412875"/>
                <a:ext cx="193000" cy="159125"/>
              </a:xfrm>
              <a:custGeom>
                <a:rect b="b" l="l" r="r" t="t"/>
                <a:pathLst>
                  <a:path extrusionOk="0" h="6365" w="7720">
                    <a:moveTo>
                      <a:pt x="7026" y="694"/>
                    </a:moveTo>
                    <a:lnTo>
                      <a:pt x="7026" y="725"/>
                    </a:lnTo>
                    <a:lnTo>
                      <a:pt x="7026" y="5136"/>
                    </a:lnTo>
                    <a:lnTo>
                      <a:pt x="5514" y="3624"/>
                    </a:lnTo>
                    <a:cubicBezTo>
                      <a:pt x="5451" y="3561"/>
                      <a:pt x="5356" y="3498"/>
                      <a:pt x="5262" y="3498"/>
                    </a:cubicBezTo>
                    <a:cubicBezTo>
                      <a:pt x="5167" y="3498"/>
                      <a:pt x="5041" y="3561"/>
                      <a:pt x="5010" y="3624"/>
                    </a:cubicBezTo>
                    <a:lnTo>
                      <a:pt x="3907" y="4821"/>
                    </a:lnTo>
                    <a:lnTo>
                      <a:pt x="2678" y="3592"/>
                    </a:lnTo>
                    <a:cubicBezTo>
                      <a:pt x="2615" y="3529"/>
                      <a:pt x="2529" y="3498"/>
                      <a:pt x="2438" y="3498"/>
                    </a:cubicBezTo>
                    <a:cubicBezTo>
                      <a:pt x="2348" y="3498"/>
                      <a:pt x="2253" y="3529"/>
                      <a:pt x="2174" y="3592"/>
                    </a:cubicBezTo>
                    <a:lnTo>
                      <a:pt x="662" y="5104"/>
                    </a:lnTo>
                    <a:lnTo>
                      <a:pt x="662" y="694"/>
                    </a:lnTo>
                    <a:close/>
                    <a:moveTo>
                      <a:pt x="2458" y="4380"/>
                    </a:moveTo>
                    <a:lnTo>
                      <a:pt x="3718" y="5640"/>
                    </a:lnTo>
                    <a:lnTo>
                      <a:pt x="1198" y="5640"/>
                    </a:lnTo>
                    <a:lnTo>
                      <a:pt x="2458" y="4380"/>
                    </a:lnTo>
                    <a:close/>
                    <a:moveTo>
                      <a:pt x="5293" y="4411"/>
                    </a:moveTo>
                    <a:lnTo>
                      <a:pt x="6554" y="5671"/>
                    </a:lnTo>
                    <a:lnTo>
                      <a:pt x="4695" y="5671"/>
                    </a:lnTo>
                    <a:lnTo>
                      <a:pt x="4695" y="5640"/>
                    </a:lnTo>
                    <a:lnTo>
                      <a:pt x="4411" y="5356"/>
                    </a:lnTo>
                    <a:lnTo>
                      <a:pt x="5293" y="4411"/>
                    </a:lnTo>
                    <a:close/>
                    <a:moveTo>
                      <a:pt x="347" y="1"/>
                    </a:moveTo>
                    <a:cubicBezTo>
                      <a:pt x="158" y="1"/>
                      <a:pt x="0" y="158"/>
                      <a:pt x="0" y="379"/>
                    </a:cubicBezTo>
                    <a:lnTo>
                      <a:pt x="0" y="5986"/>
                    </a:lnTo>
                    <a:cubicBezTo>
                      <a:pt x="0" y="6207"/>
                      <a:pt x="158" y="6365"/>
                      <a:pt x="347" y="6365"/>
                    </a:cubicBezTo>
                    <a:lnTo>
                      <a:pt x="7373" y="6365"/>
                    </a:lnTo>
                    <a:cubicBezTo>
                      <a:pt x="7562" y="6365"/>
                      <a:pt x="7719" y="6207"/>
                      <a:pt x="7719" y="5986"/>
                    </a:cubicBezTo>
                    <a:lnTo>
                      <a:pt x="7719" y="379"/>
                    </a:lnTo>
                    <a:cubicBezTo>
                      <a:pt x="7719" y="158"/>
                      <a:pt x="7562" y="1"/>
                      <a:pt x="737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" name="Google Shape;499;p45"/>
              <p:cNvSpPr/>
              <p:nvPr/>
            </p:nvSpPr>
            <p:spPr>
              <a:xfrm>
                <a:off x="-44791150" y="2439650"/>
                <a:ext cx="52800" cy="53600"/>
              </a:xfrm>
              <a:custGeom>
                <a:rect b="b" l="l" r="r" t="t"/>
                <a:pathLst>
                  <a:path extrusionOk="0" h="2144" w="2112">
                    <a:moveTo>
                      <a:pt x="1041" y="725"/>
                    </a:moveTo>
                    <a:cubicBezTo>
                      <a:pt x="1261" y="725"/>
                      <a:pt x="1419" y="883"/>
                      <a:pt x="1419" y="1072"/>
                    </a:cubicBezTo>
                    <a:cubicBezTo>
                      <a:pt x="1419" y="1261"/>
                      <a:pt x="1261" y="1418"/>
                      <a:pt x="1041" y="1418"/>
                    </a:cubicBezTo>
                    <a:cubicBezTo>
                      <a:pt x="852" y="1418"/>
                      <a:pt x="694" y="1261"/>
                      <a:pt x="694" y="1072"/>
                    </a:cubicBezTo>
                    <a:cubicBezTo>
                      <a:pt x="694" y="883"/>
                      <a:pt x="852" y="725"/>
                      <a:pt x="1041" y="725"/>
                    </a:cubicBezTo>
                    <a:close/>
                    <a:moveTo>
                      <a:pt x="1041" y="1"/>
                    </a:moveTo>
                    <a:cubicBezTo>
                      <a:pt x="473" y="1"/>
                      <a:pt x="1" y="473"/>
                      <a:pt x="1" y="1072"/>
                    </a:cubicBezTo>
                    <a:cubicBezTo>
                      <a:pt x="32" y="1670"/>
                      <a:pt x="505" y="2143"/>
                      <a:pt x="1041" y="2143"/>
                    </a:cubicBezTo>
                    <a:cubicBezTo>
                      <a:pt x="1639" y="2143"/>
                      <a:pt x="2112" y="1670"/>
                      <a:pt x="2112" y="1072"/>
                    </a:cubicBezTo>
                    <a:cubicBezTo>
                      <a:pt x="2112" y="473"/>
                      <a:pt x="1639" y="1"/>
                      <a:pt x="104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0" name="Google Shape;500;p45"/>
          <p:cNvGrpSpPr/>
          <p:nvPr/>
        </p:nvGrpSpPr>
        <p:grpSpPr>
          <a:xfrm>
            <a:off x="1310681" y="2923238"/>
            <a:ext cx="2007719" cy="1286829"/>
            <a:chOff x="909206" y="2923238"/>
            <a:chExt cx="2007719" cy="1286829"/>
          </a:xfrm>
        </p:grpSpPr>
        <p:grpSp>
          <p:nvGrpSpPr>
            <p:cNvPr id="501" name="Google Shape;501;p45"/>
            <p:cNvGrpSpPr/>
            <p:nvPr/>
          </p:nvGrpSpPr>
          <p:grpSpPr>
            <a:xfrm>
              <a:off x="909206" y="2923238"/>
              <a:ext cx="2007719" cy="1286829"/>
              <a:chOff x="909206" y="2923238"/>
              <a:chExt cx="2007719" cy="1286829"/>
            </a:xfrm>
          </p:grpSpPr>
          <p:sp>
            <p:nvSpPr>
              <p:cNvPr id="502" name="Google Shape;502;p45"/>
              <p:cNvSpPr/>
              <p:nvPr/>
            </p:nvSpPr>
            <p:spPr>
              <a:xfrm flipH="1">
                <a:off x="909206" y="3324109"/>
                <a:ext cx="359923" cy="885957"/>
              </a:xfrm>
              <a:custGeom>
                <a:rect b="b" l="l" r="r" t="t"/>
                <a:pathLst>
                  <a:path extrusionOk="0" h="23350" w="9486">
                    <a:moveTo>
                      <a:pt x="0" y="1"/>
                    </a:moveTo>
                    <a:lnTo>
                      <a:pt x="0" y="23349"/>
                    </a:lnTo>
                    <a:lnTo>
                      <a:pt x="9485" y="23349"/>
                    </a:lnTo>
                    <a:lnTo>
                      <a:pt x="9485" y="1"/>
                    </a:lnTo>
                    <a:close/>
                  </a:path>
                </a:pathLst>
              </a:custGeom>
              <a:solidFill>
                <a:srgbClr val="FFFFFF">
                  <a:alpha val="48460"/>
                </a:srgbClr>
              </a:solidFill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" name="Google Shape;503;p45"/>
              <p:cNvSpPr/>
              <p:nvPr/>
            </p:nvSpPr>
            <p:spPr>
              <a:xfrm flipH="1">
                <a:off x="909236" y="2923238"/>
                <a:ext cx="2007689" cy="400900"/>
              </a:xfrm>
              <a:custGeom>
                <a:rect b="b" l="l" r="r" t="t"/>
                <a:pathLst>
                  <a:path extrusionOk="0" h="10566" w="52914">
                    <a:moveTo>
                      <a:pt x="5487" y="1"/>
                    </a:moveTo>
                    <a:cubicBezTo>
                      <a:pt x="2569" y="1"/>
                      <a:pt x="1" y="2540"/>
                      <a:pt x="1" y="5459"/>
                    </a:cubicBezTo>
                    <a:cubicBezTo>
                      <a:pt x="1" y="8377"/>
                      <a:pt x="2569" y="10566"/>
                      <a:pt x="5487" y="10566"/>
                    </a:cubicBezTo>
                    <a:lnTo>
                      <a:pt x="52913" y="10566"/>
                    </a:lnTo>
                    <a:lnTo>
                      <a:pt x="42319" y="1"/>
                    </a:lnTo>
                    <a:close/>
                  </a:path>
                </a:pathLst>
              </a:cu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4" name="Google Shape;504;p45"/>
            <p:cNvSpPr/>
            <p:nvPr/>
          </p:nvSpPr>
          <p:spPr>
            <a:xfrm>
              <a:off x="2403150" y="2993653"/>
              <a:ext cx="265996" cy="265288"/>
            </a:xfrm>
            <a:custGeom>
              <a:rect b="b" l="l" r="r" t="t"/>
              <a:pathLst>
                <a:path extrusionOk="0" h="12004" w="12036">
                  <a:moveTo>
                    <a:pt x="1450" y="693"/>
                  </a:moveTo>
                  <a:lnTo>
                    <a:pt x="1450" y="1418"/>
                  </a:lnTo>
                  <a:lnTo>
                    <a:pt x="756" y="1418"/>
                  </a:lnTo>
                  <a:lnTo>
                    <a:pt x="756" y="693"/>
                  </a:lnTo>
                  <a:close/>
                  <a:moveTo>
                    <a:pt x="11342" y="693"/>
                  </a:moveTo>
                  <a:lnTo>
                    <a:pt x="11342" y="1418"/>
                  </a:lnTo>
                  <a:lnTo>
                    <a:pt x="10618" y="1418"/>
                  </a:lnTo>
                  <a:lnTo>
                    <a:pt x="10618" y="693"/>
                  </a:lnTo>
                  <a:close/>
                  <a:moveTo>
                    <a:pt x="6049" y="4191"/>
                  </a:moveTo>
                  <a:cubicBezTo>
                    <a:pt x="6270" y="4191"/>
                    <a:pt x="6427" y="4380"/>
                    <a:pt x="6427" y="4569"/>
                  </a:cubicBezTo>
                  <a:cubicBezTo>
                    <a:pt x="6427" y="4758"/>
                    <a:pt x="6270" y="4915"/>
                    <a:pt x="6049" y="4915"/>
                  </a:cubicBezTo>
                  <a:cubicBezTo>
                    <a:pt x="5860" y="4915"/>
                    <a:pt x="5703" y="4758"/>
                    <a:pt x="5703" y="4569"/>
                  </a:cubicBezTo>
                  <a:cubicBezTo>
                    <a:pt x="5703" y="4380"/>
                    <a:pt x="5860" y="4191"/>
                    <a:pt x="6049" y="4191"/>
                  </a:cubicBezTo>
                  <a:close/>
                  <a:moveTo>
                    <a:pt x="6081" y="1040"/>
                  </a:moveTo>
                  <a:cubicBezTo>
                    <a:pt x="6144" y="1166"/>
                    <a:pt x="8381" y="5167"/>
                    <a:pt x="8475" y="5262"/>
                  </a:cubicBezTo>
                  <a:lnTo>
                    <a:pt x="7278" y="7026"/>
                  </a:lnTo>
                  <a:lnTo>
                    <a:pt x="6427" y="7026"/>
                  </a:lnTo>
                  <a:lnTo>
                    <a:pt x="6427" y="5577"/>
                  </a:lnTo>
                  <a:cubicBezTo>
                    <a:pt x="6805" y="5419"/>
                    <a:pt x="7120" y="5041"/>
                    <a:pt x="7120" y="4600"/>
                  </a:cubicBezTo>
                  <a:cubicBezTo>
                    <a:pt x="7120" y="4001"/>
                    <a:pt x="6648" y="3529"/>
                    <a:pt x="6081" y="3529"/>
                  </a:cubicBezTo>
                  <a:cubicBezTo>
                    <a:pt x="5482" y="3529"/>
                    <a:pt x="5010" y="4001"/>
                    <a:pt x="5010" y="4600"/>
                  </a:cubicBezTo>
                  <a:cubicBezTo>
                    <a:pt x="5010" y="5073"/>
                    <a:pt x="5293" y="5451"/>
                    <a:pt x="5703" y="5577"/>
                  </a:cubicBezTo>
                  <a:lnTo>
                    <a:pt x="5703" y="7026"/>
                  </a:lnTo>
                  <a:lnTo>
                    <a:pt x="4852" y="7026"/>
                  </a:lnTo>
                  <a:lnTo>
                    <a:pt x="3655" y="5262"/>
                  </a:lnTo>
                  <a:cubicBezTo>
                    <a:pt x="3749" y="5167"/>
                    <a:pt x="5986" y="1166"/>
                    <a:pt x="6081" y="1040"/>
                  </a:cubicBezTo>
                  <a:close/>
                  <a:moveTo>
                    <a:pt x="3812" y="3529"/>
                  </a:moveTo>
                  <a:lnTo>
                    <a:pt x="2899" y="5104"/>
                  </a:lnTo>
                  <a:cubicBezTo>
                    <a:pt x="2836" y="5230"/>
                    <a:pt x="2836" y="5388"/>
                    <a:pt x="2899" y="5451"/>
                  </a:cubicBezTo>
                  <a:lnTo>
                    <a:pt x="4064" y="7215"/>
                  </a:lnTo>
                  <a:cubicBezTo>
                    <a:pt x="3749" y="7404"/>
                    <a:pt x="3529" y="7719"/>
                    <a:pt x="3529" y="8097"/>
                  </a:cubicBezTo>
                  <a:lnTo>
                    <a:pt x="3529" y="8475"/>
                  </a:lnTo>
                  <a:lnTo>
                    <a:pt x="693" y="8475"/>
                  </a:lnTo>
                  <a:lnTo>
                    <a:pt x="693" y="3907"/>
                  </a:lnTo>
                  <a:cubicBezTo>
                    <a:pt x="788" y="3686"/>
                    <a:pt x="945" y="3529"/>
                    <a:pt x="1103" y="3529"/>
                  </a:cubicBezTo>
                  <a:close/>
                  <a:moveTo>
                    <a:pt x="7436" y="7751"/>
                  </a:moveTo>
                  <a:cubicBezTo>
                    <a:pt x="7625" y="7751"/>
                    <a:pt x="7782" y="7908"/>
                    <a:pt x="7782" y="8097"/>
                  </a:cubicBezTo>
                  <a:lnTo>
                    <a:pt x="7782" y="8475"/>
                  </a:lnTo>
                  <a:lnTo>
                    <a:pt x="4285" y="8475"/>
                  </a:lnTo>
                  <a:lnTo>
                    <a:pt x="4285" y="8097"/>
                  </a:lnTo>
                  <a:cubicBezTo>
                    <a:pt x="4285" y="7908"/>
                    <a:pt x="4443" y="7751"/>
                    <a:pt x="4632" y="7751"/>
                  </a:cubicBezTo>
                  <a:close/>
                  <a:moveTo>
                    <a:pt x="10996" y="3529"/>
                  </a:moveTo>
                  <a:cubicBezTo>
                    <a:pt x="11185" y="3529"/>
                    <a:pt x="11342" y="3686"/>
                    <a:pt x="11342" y="3907"/>
                  </a:cubicBezTo>
                  <a:lnTo>
                    <a:pt x="11342" y="8475"/>
                  </a:lnTo>
                  <a:lnTo>
                    <a:pt x="8507" y="8475"/>
                  </a:lnTo>
                  <a:lnTo>
                    <a:pt x="8507" y="8097"/>
                  </a:lnTo>
                  <a:cubicBezTo>
                    <a:pt x="8507" y="7719"/>
                    <a:pt x="8318" y="7404"/>
                    <a:pt x="8003" y="7215"/>
                  </a:cubicBezTo>
                  <a:lnTo>
                    <a:pt x="9137" y="5451"/>
                  </a:lnTo>
                  <a:cubicBezTo>
                    <a:pt x="9200" y="5356"/>
                    <a:pt x="9200" y="5230"/>
                    <a:pt x="9137" y="5104"/>
                  </a:cubicBezTo>
                  <a:lnTo>
                    <a:pt x="8223" y="3529"/>
                  </a:lnTo>
                  <a:close/>
                  <a:moveTo>
                    <a:pt x="11342" y="9137"/>
                  </a:moveTo>
                  <a:lnTo>
                    <a:pt x="11342" y="9483"/>
                  </a:lnTo>
                  <a:cubicBezTo>
                    <a:pt x="11342" y="9672"/>
                    <a:pt x="11185" y="9830"/>
                    <a:pt x="10996" y="9830"/>
                  </a:cubicBezTo>
                  <a:lnTo>
                    <a:pt x="1103" y="9830"/>
                  </a:lnTo>
                  <a:cubicBezTo>
                    <a:pt x="914" y="9830"/>
                    <a:pt x="756" y="9672"/>
                    <a:pt x="756" y="9483"/>
                  </a:cubicBezTo>
                  <a:lnTo>
                    <a:pt x="756" y="9137"/>
                  </a:lnTo>
                  <a:close/>
                  <a:moveTo>
                    <a:pt x="6427" y="10554"/>
                  </a:moveTo>
                  <a:lnTo>
                    <a:pt x="6427" y="11248"/>
                  </a:lnTo>
                  <a:lnTo>
                    <a:pt x="5703" y="11248"/>
                  </a:lnTo>
                  <a:lnTo>
                    <a:pt x="5703" y="10554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1765" y="2111"/>
                  </a:lnTo>
                  <a:cubicBezTo>
                    <a:pt x="1954" y="2111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5010" y="1418"/>
                  </a:lnTo>
                  <a:lnTo>
                    <a:pt x="4159" y="2836"/>
                  </a:lnTo>
                  <a:lnTo>
                    <a:pt x="1072" y="2836"/>
                  </a:lnTo>
                  <a:cubicBezTo>
                    <a:pt x="473" y="2836"/>
                    <a:pt x="0" y="3308"/>
                    <a:pt x="0" y="3907"/>
                  </a:cubicBezTo>
                  <a:lnTo>
                    <a:pt x="0" y="9515"/>
                  </a:lnTo>
                  <a:cubicBezTo>
                    <a:pt x="0" y="10113"/>
                    <a:pt x="473" y="10586"/>
                    <a:pt x="1072" y="10586"/>
                  </a:cubicBezTo>
                  <a:lnTo>
                    <a:pt x="4947" y="10586"/>
                  </a:lnTo>
                  <a:lnTo>
                    <a:pt x="4947" y="11311"/>
                  </a:lnTo>
                  <a:lnTo>
                    <a:pt x="3907" y="11311"/>
                  </a:lnTo>
                  <a:cubicBezTo>
                    <a:pt x="3686" y="11311"/>
                    <a:pt x="3529" y="11468"/>
                    <a:pt x="3529" y="11657"/>
                  </a:cubicBezTo>
                  <a:cubicBezTo>
                    <a:pt x="3529" y="11846"/>
                    <a:pt x="3686" y="12004"/>
                    <a:pt x="3907" y="12004"/>
                  </a:cubicBezTo>
                  <a:lnTo>
                    <a:pt x="8097" y="12004"/>
                  </a:lnTo>
                  <a:cubicBezTo>
                    <a:pt x="8318" y="12004"/>
                    <a:pt x="8475" y="11846"/>
                    <a:pt x="8475" y="11657"/>
                  </a:cubicBezTo>
                  <a:cubicBezTo>
                    <a:pt x="8475" y="11468"/>
                    <a:pt x="8318" y="11311"/>
                    <a:pt x="8097" y="11311"/>
                  </a:cubicBezTo>
                  <a:lnTo>
                    <a:pt x="7057" y="11311"/>
                  </a:lnTo>
                  <a:lnTo>
                    <a:pt x="7057" y="10586"/>
                  </a:lnTo>
                  <a:lnTo>
                    <a:pt x="10933" y="10586"/>
                  </a:lnTo>
                  <a:cubicBezTo>
                    <a:pt x="11531" y="10586"/>
                    <a:pt x="12004" y="10113"/>
                    <a:pt x="12004" y="9515"/>
                  </a:cubicBezTo>
                  <a:lnTo>
                    <a:pt x="12004" y="3907"/>
                  </a:lnTo>
                  <a:cubicBezTo>
                    <a:pt x="12035" y="3308"/>
                    <a:pt x="11563" y="2836"/>
                    <a:pt x="10996" y="2836"/>
                  </a:cubicBezTo>
                  <a:lnTo>
                    <a:pt x="7877" y="2836"/>
                  </a:lnTo>
                  <a:lnTo>
                    <a:pt x="7057" y="1418"/>
                  </a:lnTo>
                  <a:lnTo>
                    <a:pt x="9924" y="1418"/>
                  </a:lnTo>
                  <a:lnTo>
                    <a:pt x="9924" y="1765"/>
                  </a:lnTo>
                  <a:cubicBezTo>
                    <a:pt x="9924" y="1954"/>
                    <a:pt x="10082" y="2111"/>
                    <a:pt x="10271" y="2111"/>
                  </a:cubicBezTo>
                  <a:lnTo>
                    <a:pt x="11689" y="2111"/>
                  </a:lnTo>
                  <a:cubicBezTo>
                    <a:pt x="11878" y="2111"/>
                    <a:pt x="12035" y="1954"/>
                    <a:pt x="12035" y="1765"/>
                  </a:cubicBezTo>
                  <a:lnTo>
                    <a:pt x="12035" y="347"/>
                  </a:lnTo>
                  <a:cubicBezTo>
                    <a:pt x="12035" y="158"/>
                    <a:pt x="11878" y="0"/>
                    <a:pt x="11689" y="0"/>
                  </a:cubicBezTo>
                  <a:lnTo>
                    <a:pt x="10271" y="0"/>
                  </a:lnTo>
                  <a:cubicBezTo>
                    <a:pt x="10082" y="0"/>
                    <a:pt x="9924" y="158"/>
                    <a:pt x="9924" y="347"/>
                  </a:cubicBezTo>
                  <a:lnTo>
                    <a:pt x="9924" y="693"/>
                  </a:lnTo>
                  <a:lnTo>
                    <a:pt x="6648" y="693"/>
                  </a:lnTo>
                  <a:lnTo>
                    <a:pt x="6333" y="189"/>
                  </a:lnTo>
                  <a:cubicBezTo>
                    <a:pt x="6270" y="63"/>
                    <a:pt x="6144" y="0"/>
                    <a:pt x="6018" y="0"/>
                  </a:cubicBezTo>
                  <a:cubicBezTo>
                    <a:pt x="5892" y="0"/>
                    <a:pt x="5797" y="63"/>
                    <a:pt x="5703" y="189"/>
                  </a:cubicBezTo>
                  <a:lnTo>
                    <a:pt x="5388" y="693"/>
                  </a:lnTo>
                  <a:lnTo>
                    <a:pt x="2111" y="693"/>
                  </a:ln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5" name="Google Shape;505;p45"/>
          <p:cNvSpPr txBox="1"/>
          <p:nvPr>
            <p:ph idx="4294967295" type="subTitle"/>
          </p:nvPr>
        </p:nvSpPr>
        <p:spPr>
          <a:xfrm flipH="1">
            <a:off x="1811150" y="884275"/>
            <a:ext cx="925500" cy="365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MERCURY</a:t>
            </a:r>
            <a:endParaRPr sz="1800"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506" name="Google Shape;506;p45"/>
          <p:cNvSpPr txBox="1"/>
          <p:nvPr>
            <p:ph idx="4294967295" type="subTitle"/>
          </p:nvPr>
        </p:nvSpPr>
        <p:spPr>
          <a:xfrm flipH="1">
            <a:off x="4599549" y="950250"/>
            <a:ext cx="783600" cy="3099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VENUS</a:t>
            </a:r>
            <a:endParaRPr sz="1800"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507" name="Google Shape;507;p45"/>
          <p:cNvSpPr txBox="1"/>
          <p:nvPr>
            <p:ph idx="4294967295" type="subTitle"/>
          </p:nvPr>
        </p:nvSpPr>
        <p:spPr>
          <a:xfrm flipH="1">
            <a:off x="1811150" y="2894163"/>
            <a:ext cx="925500" cy="365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SATURN</a:t>
            </a:r>
            <a:endParaRPr sz="1800"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508" name="Google Shape;508;p45"/>
          <p:cNvSpPr txBox="1"/>
          <p:nvPr>
            <p:ph idx="4294967295" type="subTitle"/>
          </p:nvPr>
        </p:nvSpPr>
        <p:spPr>
          <a:xfrm flipH="1">
            <a:off x="4599549" y="2960138"/>
            <a:ext cx="783600" cy="3099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8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JUPITER</a:t>
            </a:r>
            <a:endParaRPr sz="1800"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12" name="Shape 5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" name="Google Shape;513;p46"/>
          <p:cNvSpPr txBox="1"/>
          <p:nvPr>
            <p:ph type="ctrTitle"/>
          </p:nvPr>
        </p:nvSpPr>
        <p:spPr>
          <a:xfrm flipH="1">
            <a:off x="834325" y="827975"/>
            <a:ext cx="2139900" cy="348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Nunito Sans Black"/>
              <a:buNone/>
            </a:pPr>
            <a:r>
              <a:rPr b="0" lang="es-ES">
                <a:solidFill>
                  <a:srgbClr val="FFFFFF"/>
                </a:solidFill>
              </a:rPr>
              <a:t>INFOGRAPHICS MAKE YOUR IDEA UNDERSTA</a:t>
            </a:r>
            <a:r>
              <a:rPr lang="es-ES"/>
              <a:t>NDA</a:t>
            </a:r>
            <a:r>
              <a:rPr b="0" lang="es-ES">
                <a:solidFill>
                  <a:srgbClr val="FFFFFF"/>
                </a:solidFill>
              </a:rPr>
              <a:t>BLE…</a:t>
            </a:r>
            <a:endParaRPr b="0">
              <a:solidFill>
                <a:srgbClr val="FFFFFF"/>
              </a:solidFill>
            </a:endParaRPr>
          </a:p>
        </p:txBody>
      </p:sp>
      <p:sp>
        <p:nvSpPr>
          <p:cNvPr id="514" name="Google Shape;514;p46"/>
          <p:cNvSpPr/>
          <p:nvPr/>
        </p:nvSpPr>
        <p:spPr>
          <a:xfrm>
            <a:off x="4376964" y="2239728"/>
            <a:ext cx="987600" cy="987600"/>
          </a:xfrm>
          <a:prstGeom prst="ellipse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515" name="Google Shape;515;p46"/>
          <p:cNvGrpSpPr/>
          <p:nvPr/>
        </p:nvGrpSpPr>
        <p:grpSpPr>
          <a:xfrm>
            <a:off x="4769006" y="2582900"/>
            <a:ext cx="204612" cy="285333"/>
            <a:chOff x="-63987100" y="2646800"/>
            <a:chExt cx="227625" cy="317425"/>
          </a:xfrm>
        </p:grpSpPr>
        <p:sp>
          <p:nvSpPr>
            <p:cNvPr id="516" name="Google Shape;516;p46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46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518" name="Google Shape;518;p46"/>
          <p:cNvCxnSpPr/>
          <p:nvPr/>
        </p:nvCxnSpPr>
        <p:spPr>
          <a:xfrm rot="10800000">
            <a:off x="4860375" y="1728537"/>
            <a:ext cx="0" cy="5112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19" name="Google Shape;519;p46"/>
          <p:cNvSpPr/>
          <p:nvPr/>
        </p:nvSpPr>
        <p:spPr>
          <a:xfrm>
            <a:off x="5698124" y="2229971"/>
            <a:ext cx="987600" cy="987600"/>
          </a:xfrm>
          <a:prstGeom prst="ellipse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520" name="Google Shape;520;p46"/>
          <p:cNvGrpSpPr/>
          <p:nvPr/>
        </p:nvGrpSpPr>
        <p:grpSpPr>
          <a:xfrm>
            <a:off x="6047070" y="2584234"/>
            <a:ext cx="286749" cy="282614"/>
            <a:chOff x="-64774725" y="1916550"/>
            <a:chExt cx="319000" cy="314400"/>
          </a:xfrm>
        </p:grpSpPr>
        <p:sp>
          <p:nvSpPr>
            <p:cNvPr id="521" name="Google Shape;521;p46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46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523" name="Google Shape;523;p46"/>
          <p:cNvCxnSpPr/>
          <p:nvPr/>
        </p:nvCxnSpPr>
        <p:spPr>
          <a:xfrm rot="10800000">
            <a:off x="6202163" y="1751756"/>
            <a:ext cx="0" cy="4617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24" name="Google Shape;524;p46"/>
          <p:cNvSpPr txBox="1"/>
          <p:nvPr/>
        </p:nvSpPr>
        <p:spPr>
          <a:xfrm>
            <a:off x="2903575" y="4135125"/>
            <a:ext cx="2061000" cy="679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JUPITER</a:t>
            </a:r>
            <a:endParaRPr sz="1200"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It’s a gas giant and the biggest planet in our Solar System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525" name="Google Shape;525;p46"/>
          <p:cNvSpPr txBox="1"/>
          <p:nvPr/>
        </p:nvSpPr>
        <p:spPr>
          <a:xfrm>
            <a:off x="4373675" y="609000"/>
            <a:ext cx="2312100" cy="490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VENUS</a:t>
            </a:r>
            <a:endParaRPr sz="1200"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  <a:p>
            <a:pPr indent="0" lvl="0" marL="0" marR="0" rtl="0" algn="ctr">
              <a:spcBef>
                <a:spcPts val="10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 terribly hot, even hotter than Mercury</a:t>
            </a:r>
            <a:br>
              <a:rPr lang="es-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526" name="Google Shape;526;p46"/>
          <p:cNvSpPr txBox="1"/>
          <p:nvPr/>
        </p:nvSpPr>
        <p:spPr>
          <a:xfrm>
            <a:off x="6314450" y="1710525"/>
            <a:ext cx="1718400" cy="490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MERCURY</a:t>
            </a:r>
            <a:endParaRPr sz="1200"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 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527" name="Google Shape;527;p46"/>
          <p:cNvSpPr txBox="1"/>
          <p:nvPr/>
        </p:nvSpPr>
        <p:spPr>
          <a:xfrm>
            <a:off x="6077423" y="4160377"/>
            <a:ext cx="1506900" cy="628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MARS</a:t>
            </a:r>
            <a:endParaRPr sz="1200"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place, not hot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528" name="Google Shape;528;p46"/>
          <p:cNvSpPr txBox="1"/>
          <p:nvPr/>
        </p:nvSpPr>
        <p:spPr>
          <a:xfrm>
            <a:off x="2825100" y="1710525"/>
            <a:ext cx="1893600" cy="399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NEPTUNE</a:t>
            </a:r>
            <a:endParaRPr sz="1200"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Neptune is the farthest planet from the Sun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529" name="Google Shape;529;p46"/>
          <p:cNvSpPr/>
          <p:nvPr/>
        </p:nvSpPr>
        <p:spPr>
          <a:xfrm>
            <a:off x="4620902" y="3035840"/>
            <a:ext cx="987600" cy="987600"/>
          </a:xfrm>
          <a:prstGeom prst="ellipse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530" name="Google Shape;530;p46"/>
          <p:cNvGrpSpPr/>
          <p:nvPr/>
        </p:nvGrpSpPr>
        <p:grpSpPr>
          <a:xfrm>
            <a:off x="4955730" y="3387900"/>
            <a:ext cx="284637" cy="286052"/>
            <a:chOff x="-62150375" y="2664925"/>
            <a:chExt cx="316650" cy="318225"/>
          </a:xfrm>
        </p:grpSpPr>
        <p:sp>
          <p:nvSpPr>
            <p:cNvPr id="531" name="Google Shape;531;p46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46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46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46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535" name="Google Shape;535;p46"/>
          <p:cNvCxnSpPr/>
          <p:nvPr/>
        </p:nvCxnSpPr>
        <p:spPr>
          <a:xfrm rot="10800000">
            <a:off x="5114625" y="4023293"/>
            <a:ext cx="0" cy="5112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36" name="Google Shape;536;p46"/>
          <p:cNvSpPr/>
          <p:nvPr/>
        </p:nvSpPr>
        <p:spPr>
          <a:xfrm>
            <a:off x="5022908" y="1714776"/>
            <a:ext cx="987600" cy="987600"/>
          </a:xfrm>
          <a:prstGeom prst="ellipse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537" name="Google Shape;537;p46"/>
          <p:cNvGrpSpPr/>
          <p:nvPr/>
        </p:nvGrpSpPr>
        <p:grpSpPr>
          <a:xfrm>
            <a:off x="5386322" y="2065967"/>
            <a:ext cx="286749" cy="286772"/>
            <a:chOff x="-63252250" y="1930850"/>
            <a:chExt cx="319000" cy="319025"/>
          </a:xfrm>
        </p:grpSpPr>
        <p:sp>
          <p:nvSpPr>
            <p:cNvPr id="538" name="Google Shape;538;p46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46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540" name="Google Shape;540;p46"/>
          <p:cNvCxnSpPr/>
          <p:nvPr/>
        </p:nvCxnSpPr>
        <p:spPr>
          <a:xfrm rot="10800000">
            <a:off x="5516634" y="1195043"/>
            <a:ext cx="0" cy="5112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41" name="Google Shape;541;p46"/>
          <p:cNvSpPr/>
          <p:nvPr/>
        </p:nvSpPr>
        <p:spPr>
          <a:xfrm>
            <a:off x="5458092" y="3035840"/>
            <a:ext cx="987600" cy="987600"/>
          </a:xfrm>
          <a:prstGeom prst="ellipse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542" name="Google Shape;542;p46"/>
          <p:cNvGrpSpPr/>
          <p:nvPr/>
        </p:nvGrpSpPr>
        <p:grpSpPr>
          <a:xfrm>
            <a:off x="5809817" y="3388253"/>
            <a:ext cx="279670" cy="285333"/>
            <a:chOff x="-65129950" y="2646800"/>
            <a:chExt cx="311125" cy="317425"/>
          </a:xfrm>
        </p:grpSpPr>
        <p:sp>
          <p:nvSpPr>
            <p:cNvPr id="543" name="Google Shape;543;p46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46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545" name="Google Shape;545;p46"/>
          <p:cNvCxnSpPr/>
          <p:nvPr/>
        </p:nvCxnSpPr>
        <p:spPr>
          <a:xfrm rot="10800000">
            <a:off x="5951822" y="4023293"/>
            <a:ext cx="0" cy="5112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49" name="Shape 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" name="Google Shape;550;p47"/>
          <p:cNvSpPr txBox="1"/>
          <p:nvPr>
            <p:ph type="ctrTitle"/>
          </p:nvPr>
        </p:nvSpPr>
        <p:spPr>
          <a:xfrm flipH="1">
            <a:off x="6053138" y="827965"/>
            <a:ext cx="2308500" cy="348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Nunito Sans Black"/>
              <a:buNone/>
            </a:pPr>
            <a:r>
              <a:rPr lang="es-ES"/>
              <a:t>…AND THE SAME GOES FOR TABLES</a:t>
            </a:r>
            <a:endParaRPr/>
          </a:p>
        </p:txBody>
      </p:sp>
      <p:graphicFrame>
        <p:nvGraphicFramePr>
          <p:cNvPr id="551" name="Google Shape;551;p47"/>
          <p:cNvGraphicFramePr/>
          <p:nvPr/>
        </p:nvGraphicFramePr>
        <p:xfrm>
          <a:off x="1087856" y="1546892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{7A3AC9ED-E564-409B-ABD1-1BDA28F12D46}</a:tableStyleId>
              </a:tblPr>
              <a:tblGrid>
                <a:gridCol w="831500"/>
                <a:gridCol w="1257350"/>
                <a:gridCol w="1253425"/>
                <a:gridCol w="1253375"/>
              </a:tblGrid>
              <a:tr h="497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400">
                        <a:solidFill>
                          <a:srgbClr val="4E48AB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51425" marB="51425" marR="68575" marL="68575" anchor="ctr">
                    <a:lnL cap="flat" cmpd="sng" w="28575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" sz="900">
                          <a:solidFill>
                            <a:srgbClr val="FFFFFF"/>
                          </a:solidFill>
                          <a:latin typeface="Squada One"/>
                          <a:ea typeface="Squada One"/>
                          <a:cs typeface="Squada One"/>
                          <a:sym typeface="Squada One"/>
                        </a:rPr>
                        <a:t>MASS</a:t>
                      </a:r>
                      <a:endParaRPr sz="900">
                        <a:solidFill>
                          <a:srgbClr val="FFFFFF"/>
                        </a:solidFill>
                        <a:latin typeface="Squada One"/>
                        <a:ea typeface="Squada One"/>
                        <a:cs typeface="Squada One"/>
                        <a:sym typeface="Squada One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" sz="700">
                          <a:solidFill>
                            <a:srgbClr val="FFFFFF"/>
                          </a:solidFill>
                          <a:latin typeface="Squada One"/>
                          <a:ea typeface="Squada One"/>
                          <a:cs typeface="Squada One"/>
                          <a:sym typeface="Squada One"/>
                        </a:rPr>
                        <a:t>(earths)</a:t>
                      </a:r>
                      <a:endParaRPr sz="700">
                        <a:solidFill>
                          <a:srgbClr val="FFFFFF"/>
                        </a:solidFill>
                        <a:latin typeface="Squada One"/>
                        <a:ea typeface="Squada One"/>
                        <a:cs typeface="Squada One"/>
                        <a:sym typeface="Squada One"/>
                      </a:endParaRPr>
                    </a:p>
                  </a:txBody>
                  <a:tcPr marT="51425" marB="51425" marR="68575" marL="6857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4077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None/>
                      </a:pPr>
                      <a:r>
                        <a:rPr lang="es-ES" sz="900">
                          <a:solidFill>
                            <a:srgbClr val="FFFFFF"/>
                          </a:solidFill>
                          <a:latin typeface="Squada One"/>
                          <a:ea typeface="Squada One"/>
                          <a:cs typeface="Squada One"/>
                          <a:sym typeface="Squada One"/>
                        </a:rPr>
                        <a:t>DIAMETER</a:t>
                      </a:r>
                      <a:endParaRPr sz="900">
                        <a:solidFill>
                          <a:srgbClr val="FFFFFF"/>
                        </a:solidFill>
                        <a:latin typeface="Squada One"/>
                        <a:ea typeface="Squada One"/>
                        <a:cs typeface="Squada One"/>
                        <a:sym typeface="Squada One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" sz="700">
                          <a:solidFill>
                            <a:srgbClr val="FFFFFF"/>
                          </a:solidFill>
                          <a:latin typeface="Squada One"/>
                          <a:ea typeface="Squada One"/>
                          <a:cs typeface="Squada One"/>
                          <a:sym typeface="Squada One"/>
                        </a:rPr>
                        <a:t>(earths)</a:t>
                      </a:r>
                      <a:endParaRPr sz="900">
                        <a:solidFill>
                          <a:srgbClr val="FFFFFF"/>
                        </a:solidFill>
                        <a:latin typeface="Squada One"/>
                        <a:ea typeface="Squada One"/>
                        <a:cs typeface="Squada One"/>
                        <a:sym typeface="Squada One"/>
                      </a:endParaRPr>
                    </a:p>
                  </a:txBody>
                  <a:tcPr marT="51425" marB="51425" marR="68575" marL="6857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4077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None/>
                      </a:pPr>
                      <a:r>
                        <a:rPr lang="es-ES" sz="900">
                          <a:solidFill>
                            <a:srgbClr val="FFFFFF"/>
                          </a:solidFill>
                          <a:latin typeface="Squada One"/>
                          <a:ea typeface="Squada One"/>
                          <a:cs typeface="Squada One"/>
                          <a:sym typeface="Squada One"/>
                        </a:rPr>
                        <a:t>SURFACE GRAVITY</a:t>
                      </a:r>
                      <a:endParaRPr sz="900">
                        <a:solidFill>
                          <a:srgbClr val="FFFFFF"/>
                        </a:solidFill>
                        <a:latin typeface="Squada One"/>
                        <a:ea typeface="Squada One"/>
                        <a:cs typeface="Squada One"/>
                        <a:sym typeface="Squada One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800"/>
                        <a:buFont typeface="Arial"/>
                        <a:buNone/>
                      </a:pPr>
                      <a:r>
                        <a:rPr lang="es-ES" sz="700">
                          <a:solidFill>
                            <a:srgbClr val="FFFFFF"/>
                          </a:solidFill>
                          <a:latin typeface="Squada One"/>
                          <a:ea typeface="Squada One"/>
                          <a:cs typeface="Squada One"/>
                          <a:sym typeface="Squada One"/>
                        </a:rPr>
                        <a:t>(earths)</a:t>
                      </a:r>
                      <a:endParaRPr sz="900">
                        <a:solidFill>
                          <a:srgbClr val="FFFFFF"/>
                        </a:solidFill>
                        <a:latin typeface="Squada One"/>
                        <a:ea typeface="Squada One"/>
                        <a:cs typeface="Squada One"/>
                        <a:sym typeface="Squada One"/>
                      </a:endParaRPr>
                    </a:p>
                  </a:txBody>
                  <a:tcPr marT="51425" marB="51425" marR="68575" marL="6857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40770"/>
                      </a:srgbClr>
                    </a:solidFill>
                  </a:tcPr>
                </a:tc>
              </a:tr>
              <a:tr h="5173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" sz="900">
                          <a:solidFill>
                            <a:srgbClr val="FFFFFF"/>
                          </a:solidFill>
                          <a:latin typeface="Squada One"/>
                          <a:ea typeface="Squada One"/>
                          <a:cs typeface="Squada One"/>
                          <a:sym typeface="Squada One"/>
                        </a:rPr>
                        <a:t>MERCURY</a:t>
                      </a:r>
                      <a:endParaRPr sz="900">
                        <a:solidFill>
                          <a:srgbClr val="FFFFFF"/>
                        </a:solidFill>
                        <a:latin typeface="Squada One"/>
                        <a:ea typeface="Squada One"/>
                        <a:cs typeface="Squada One"/>
                        <a:sym typeface="Squada One"/>
                      </a:endParaRPr>
                    </a:p>
                  </a:txBody>
                  <a:tcPr marT="51425" marB="51425" marR="68575" marL="6857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4692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" sz="9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0,06</a:t>
                      </a:r>
                      <a:endParaRPr sz="9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51425" marB="51425" marR="68575" marL="6857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" sz="9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0,38</a:t>
                      </a:r>
                      <a:endParaRPr sz="9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51425" marB="51425" marR="68575" marL="6857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" sz="9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0,38</a:t>
                      </a:r>
                      <a:endParaRPr sz="9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51425" marB="51425" marR="68575" marL="6857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173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" sz="900">
                          <a:solidFill>
                            <a:srgbClr val="FFFFFF"/>
                          </a:solidFill>
                          <a:latin typeface="Squada One"/>
                          <a:ea typeface="Squada One"/>
                          <a:cs typeface="Squada One"/>
                          <a:sym typeface="Squada One"/>
                        </a:rPr>
                        <a:t>MARS</a:t>
                      </a:r>
                      <a:endParaRPr sz="900">
                        <a:solidFill>
                          <a:srgbClr val="FFFFFF"/>
                        </a:solidFill>
                        <a:latin typeface="Squada One"/>
                        <a:ea typeface="Squada One"/>
                        <a:cs typeface="Squada One"/>
                        <a:sym typeface="Squada One"/>
                      </a:endParaRPr>
                    </a:p>
                  </a:txBody>
                  <a:tcPr marT="51425" marB="51425" marR="68575" marL="6857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4692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" sz="9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0,11</a:t>
                      </a:r>
                      <a:endParaRPr sz="9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51425" marB="51425" marR="68575" marL="6857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" sz="9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0,53</a:t>
                      </a:r>
                      <a:endParaRPr sz="9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51425" marB="51425" marR="68575" marL="6857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" sz="9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0,38</a:t>
                      </a:r>
                      <a:endParaRPr sz="9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51425" marB="51425" marR="68575" marL="6857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173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" sz="900">
                          <a:solidFill>
                            <a:srgbClr val="FFFFFF"/>
                          </a:solidFill>
                          <a:latin typeface="Squada One"/>
                          <a:ea typeface="Squada One"/>
                          <a:cs typeface="Squada One"/>
                          <a:sym typeface="Squada One"/>
                        </a:rPr>
                        <a:t>SATURN</a:t>
                      </a:r>
                      <a:endParaRPr sz="900">
                        <a:solidFill>
                          <a:srgbClr val="FFFFFF"/>
                        </a:solidFill>
                        <a:latin typeface="Squada One"/>
                        <a:ea typeface="Squada One"/>
                        <a:cs typeface="Squada One"/>
                        <a:sym typeface="Squada One"/>
                      </a:endParaRPr>
                    </a:p>
                  </a:txBody>
                  <a:tcPr marT="51425" marB="51425" marR="68575" marL="6857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4692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" sz="9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95,2</a:t>
                      </a:r>
                      <a:endParaRPr sz="9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51425" marB="51425" marR="68575" marL="6857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" sz="9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9,4</a:t>
                      </a:r>
                      <a:endParaRPr sz="9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51425" marB="51425" marR="68575" marL="6857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" sz="9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1,16</a:t>
                      </a:r>
                      <a:endParaRPr sz="9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51425" marB="51425" marR="68575" marL="6857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55" name="Shape 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6" name="Google Shape;556;p48"/>
          <p:cNvGrpSpPr/>
          <p:nvPr/>
        </p:nvGrpSpPr>
        <p:grpSpPr>
          <a:xfrm>
            <a:off x="3266766" y="1320948"/>
            <a:ext cx="4111905" cy="2497944"/>
            <a:chOff x="2529950" y="4155175"/>
            <a:chExt cx="1137425" cy="690975"/>
          </a:xfrm>
        </p:grpSpPr>
        <p:sp>
          <p:nvSpPr>
            <p:cNvPr id="557" name="Google Shape;557;p48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48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48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48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48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48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48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48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48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48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48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48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48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48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48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48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48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48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48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48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48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48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48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48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48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48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48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48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48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48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48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48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48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48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48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48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48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48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48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48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48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48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48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48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48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48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48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48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48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48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48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48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48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48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48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48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48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48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48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48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48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48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48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48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48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48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48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48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48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48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48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48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48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48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48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48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48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48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48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48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48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48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48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48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48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48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48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48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48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48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48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48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48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48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48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48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48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48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48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48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48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48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48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48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48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48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48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48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48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48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48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48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48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48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48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48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48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48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48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48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48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48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48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48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48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48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48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48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48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48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48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48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48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48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48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48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48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48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48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48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48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48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48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48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48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48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48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48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48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48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48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48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48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48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48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48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48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48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48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48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48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48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48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48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48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48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48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48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48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48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48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48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48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48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48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48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48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48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48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48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48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48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48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48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48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48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48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48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48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48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48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48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48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48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48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48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48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48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48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48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48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48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48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48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48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48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48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48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48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48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48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48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48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48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48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48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48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48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48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48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48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48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48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48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48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48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48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48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48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48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48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48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48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48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48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48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48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48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48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48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48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48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48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48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48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48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48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48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48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48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48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48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48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48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48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48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48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48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48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48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48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48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48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48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48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48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48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48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48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48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48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48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48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48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48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48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48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48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48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48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48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48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48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48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48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48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48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48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48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48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48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48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48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48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48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48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48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48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48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48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48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48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48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48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48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48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48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48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48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48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48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48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48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48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48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48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48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48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48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48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48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48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48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48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48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48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48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48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48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48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48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48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48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48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48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48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48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48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48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48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48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48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48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48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48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48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48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48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48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48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48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48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48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48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48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48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48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48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48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48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48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48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48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48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48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48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48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48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48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48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48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48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48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48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48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48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48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48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48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48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48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48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48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48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48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48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48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48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48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48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48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48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48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48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48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48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48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48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48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48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48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48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48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48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48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48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48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48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48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48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48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48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48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48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48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48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48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48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48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48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48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48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48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48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48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48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48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48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48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48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48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48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48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48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48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48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48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48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48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48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48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48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48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48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48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48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48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48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48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48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48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48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48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48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48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48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48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48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48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48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48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48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48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48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48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48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48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48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48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48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48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48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48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48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48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48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48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48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48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48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48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48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48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48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48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48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48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48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48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48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48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48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48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48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48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48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48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48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48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48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48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48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48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48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48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48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48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48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48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48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48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48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48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48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48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48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48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48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48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48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48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48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48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48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48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48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48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48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48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48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48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48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48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48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48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48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48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48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48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48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48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48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48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48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48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48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48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48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48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48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48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48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48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48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48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48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48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48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48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48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48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48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48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48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48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48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48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48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48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48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48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48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48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48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48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48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48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48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48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48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48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48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48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48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48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48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48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48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48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48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48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48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48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48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48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48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48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48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48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48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48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48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48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48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48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48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48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48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48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48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48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48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48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48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48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48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48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48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48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48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48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48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48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48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48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48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48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48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48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48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48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48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48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48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48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48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48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48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48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48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48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48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48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48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48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48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48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48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48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48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48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48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48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48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48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48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48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48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48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48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48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48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48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48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48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48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48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48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48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48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48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48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48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48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48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48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48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48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48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48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48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48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48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48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48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48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48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48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48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48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48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48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48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48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48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48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48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48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48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48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48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48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48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48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48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48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48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48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48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48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48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48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48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48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48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48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48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48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48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48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48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48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48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48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48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48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48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48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48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48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48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48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48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48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48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48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48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48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48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48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48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48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48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48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48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48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48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48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48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48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48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48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48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48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48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48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48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48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48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48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48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48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48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48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48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48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48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48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48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48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48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48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48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48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48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48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48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48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48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48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48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48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48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48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48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48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48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48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48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48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48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48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48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48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48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48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48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48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48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48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48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48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48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48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48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48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48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48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48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48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48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48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48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48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48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48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48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48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48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48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48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48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48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48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48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48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48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48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48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48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48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48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48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48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48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48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48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48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48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48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48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48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48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48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48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48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48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48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48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48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48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48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48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48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48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48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48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48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48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48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48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48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48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48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48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48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48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48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48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48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48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48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48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48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48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48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48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48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48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48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48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48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48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48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48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48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48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48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48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48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48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48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48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48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48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48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48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48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48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48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48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48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48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48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48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48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48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48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48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48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48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48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48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48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48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48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48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48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48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48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48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48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48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48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48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48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48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48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48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48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48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48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48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48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48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48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48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48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48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48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48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48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48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48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48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48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48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48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48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48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48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48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48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10" name="Google Shape;1510;p48"/>
          <p:cNvSpPr txBox="1"/>
          <p:nvPr>
            <p:ph type="ctrTitle"/>
          </p:nvPr>
        </p:nvSpPr>
        <p:spPr>
          <a:xfrm flipH="1">
            <a:off x="834248" y="827965"/>
            <a:ext cx="2308500" cy="348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Nunito Sans Black"/>
              <a:buNone/>
            </a:pPr>
            <a:r>
              <a:rPr b="0" lang="es-ES"/>
              <a:t>THIS IS A MAP</a:t>
            </a:r>
            <a:endParaRPr b="0"/>
          </a:p>
        </p:txBody>
      </p:sp>
      <p:sp>
        <p:nvSpPr>
          <p:cNvPr id="1511" name="Google Shape;1511;p48"/>
          <p:cNvSpPr txBox="1"/>
          <p:nvPr/>
        </p:nvSpPr>
        <p:spPr>
          <a:xfrm>
            <a:off x="2482675" y="3961175"/>
            <a:ext cx="1973100" cy="558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JUPITER</a:t>
            </a:r>
            <a:endParaRPr sz="1200"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It’s a gas giant and the biggest planet in our Solar System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512" name="Google Shape;1512;p48"/>
          <p:cNvSpPr txBox="1"/>
          <p:nvPr/>
        </p:nvSpPr>
        <p:spPr>
          <a:xfrm>
            <a:off x="5833850" y="786825"/>
            <a:ext cx="2355900" cy="681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VENUS</a:t>
            </a:r>
            <a:endParaRPr sz="1200"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  <a:p>
            <a:pPr indent="0" lvl="0" marL="0" marR="0" rtl="0" algn="l">
              <a:spcBef>
                <a:spcPts val="10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 terribly hot, even hotter than Mercury</a:t>
            </a:r>
            <a:br>
              <a:rPr lang="es-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513" name="Google Shape;1513;p48"/>
          <p:cNvSpPr txBox="1"/>
          <p:nvPr/>
        </p:nvSpPr>
        <p:spPr>
          <a:xfrm>
            <a:off x="5675125" y="3661579"/>
            <a:ext cx="1506900" cy="558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MARS</a:t>
            </a:r>
            <a:endParaRPr sz="1200"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place, not hot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514" name="Google Shape;1514;p48"/>
          <p:cNvSpPr txBox="1"/>
          <p:nvPr/>
        </p:nvSpPr>
        <p:spPr>
          <a:xfrm>
            <a:off x="2083175" y="496925"/>
            <a:ext cx="1749900" cy="558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N</a:t>
            </a:r>
            <a:r>
              <a:rPr lang="es-ES" sz="1200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EPTUNE</a:t>
            </a:r>
            <a:endParaRPr sz="1200"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Neptune is the farthest planet from the Sun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grpSp>
        <p:nvGrpSpPr>
          <p:cNvPr id="1515" name="Google Shape;1515;p48"/>
          <p:cNvGrpSpPr/>
          <p:nvPr/>
        </p:nvGrpSpPr>
        <p:grpSpPr>
          <a:xfrm>
            <a:off x="3783956" y="516450"/>
            <a:ext cx="2135775" cy="3858956"/>
            <a:chOff x="5045275" y="688600"/>
            <a:chExt cx="2847700" cy="5145275"/>
          </a:xfrm>
        </p:grpSpPr>
        <p:grpSp>
          <p:nvGrpSpPr>
            <p:cNvPr id="1516" name="Google Shape;1516;p48"/>
            <p:cNvGrpSpPr/>
            <p:nvPr/>
          </p:nvGrpSpPr>
          <p:grpSpPr>
            <a:xfrm>
              <a:off x="5829750" y="4049975"/>
              <a:ext cx="532500" cy="1783900"/>
              <a:chOff x="5829750" y="4049975"/>
              <a:chExt cx="532500" cy="1783900"/>
            </a:xfrm>
          </p:grpSpPr>
          <p:sp>
            <p:nvSpPr>
              <p:cNvPr id="1517" name="Google Shape;1517;p48"/>
              <p:cNvSpPr/>
              <p:nvPr/>
            </p:nvSpPr>
            <p:spPr>
              <a:xfrm>
                <a:off x="5829750" y="4049975"/>
                <a:ext cx="532500" cy="532500"/>
              </a:xfrm>
              <a:prstGeom prst="ellipse">
                <a:avLst/>
              </a:prstGeom>
              <a:solidFill>
                <a:srgbClr val="F8FAFB">
                  <a:alpha val="45380"/>
                </a:srgbClr>
              </a:solidFill>
              <a:ln cap="flat" cmpd="sng" w="285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1518" name="Google Shape;1518;p48"/>
              <p:cNvCxnSpPr/>
              <p:nvPr/>
            </p:nvCxnSpPr>
            <p:spPr>
              <a:xfrm>
                <a:off x="6117850" y="4585275"/>
                <a:ext cx="0" cy="12486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FFFFFF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519" name="Google Shape;1519;p48"/>
            <p:cNvGrpSpPr/>
            <p:nvPr/>
          </p:nvGrpSpPr>
          <p:grpSpPr>
            <a:xfrm rot="10800000">
              <a:off x="5045275" y="688600"/>
              <a:ext cx="532500" cy="1783900"/>
              <a:chOff x="5829750" y="4049975"/>
              <a:chExt cx="532500" cy="1783900"/>
            </a:xfrm>
          </p:grpSpPr>
          <p:sp>
            <p:nvSpPr>
              <p:cNvPr id="1520" name="Google Shape;1520;p48"/>
              <p:cNvSpPr/>
              <p:nvPr/>
            </p:nvSpPr>
            <p:spPr>
              <a:xfrm>
                <a:off x="5829750" y="4049975"/>
                <a:ext cx="532500" cy="532500"/>
              </a:xfrm>
              <a:prstGeom prst="ellipse">
                <a:avLst/>
              </a:prstGeom>
              <a:solidFill>
                <a:srgbClr val="FFFFFF">
                  <a:alpha val="46150"/>
                </a:srgbClr>
              </a:solidFill>
              <a:ln cap="flat" cmpd="sng" w="285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1521" name="Google Shape;1521;p48"/>
              <p:cNvCxnSpPr/>
              <p:nvPr/>
            </p:nvCxnSpPr>
            <p:spPr>
              <a:xfrm>
                <a:off x="6117850" y="4585275"/>
                <a:ext cx="0" cy="12486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FFFFFF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522" name="Google Shape;1522;p48"/>
            <p:cNvGrpSpPr/>
            <p:nvPr/>
          </p:nvGrpSpPr>
          <p:grpSpPr>
            <a:xfrm rot="10800000">
              <a:off x="7360475" y="1049100"/>
              <a:ext cx="532500" cy="1783900"/>
              <a:chOff x="5829750" y="4049975"/>
              <a:chExt cx="532500" cy="1783900"/>
            </a:xfrm>
          </p:grpSpPr>
          <p:sp>
            <p:nvSpPr>
              <p:cNvPr id="1523" name="Google Shape;1523;p48"/>
              <p:cNvSpPr/>
              <p:nvPr/>
            </p:nvSpPr>
            <p:spPr>
              <a:xfrm>
                <a:off x="5829750" y="4049975"/>
                <a:ext cx="532500" cy="532500"/>
              </a:xfrm>
              <a:prstGeom prst="ellipse">
                <a:avLst/>
              </a:prstGeom>
              <a:solidFill>
                <a:srgbClr val="FFFFFF">
                  <a:alpha val="48460"/>
                </a:srgbClr>
              </a:solidFill>
              <a:ln cap="flat" cmpd="sng" w="285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1524" name="Google Shape;1524;p48"/>
              <p:cNvCxnSpPr/>
              <p:nvPr/>
            </p:nvCxnSpPr>
            <p:spPr>
              <a:xfrm>
                <a:off x="6117850" y="4585275"/>
                <a:ext cx="0" cy="12486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FFFFFF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525" name="Google Shape;1525;p48"/>
            <p:cNvGrpSpPr/>
            <p:nvPr/>
          </p:nvGrpSpPr>
          <p:grpSpPr>
            <a:xfrm>
              <a:off x="7109225" y="3026500"/>
              <a:ext cx="532500" cy="2348500"/>
              <a:chOff x="5829750" y="4049975"/>
              <a:chExt cx="532500" cy="2348500"/>
            </a:xfrm>
          </p:grpSpPr>
          <p:sp>
            <p:nvSpPr>
              <p:cNvPr id="1526" name="Google Shape;1526;p48"/>
              <p:cNvSpPr/>
              <p:nvPr/>
            </p:nvSpPr>
            <p:spPr>
              <a:xfrm>
                <a:off x="5829750" y="4049975"/>
                <a:ext cx="532500" cy="532500"/>
              </a:xfrm>
              <a:prstGeom prst="ellipse">
                <a:avLst/>
              </a:prstGeom>
              <a:solidFill>
                <a:srgbClr val="FFFFFF">
                  <a:alpha val="47690"/>
                </a:srgbClr>
              </a:solidFill>
              <a:ln cap="flat" cmpd="sng" w="2857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1527" name="Google Shape;1527;p48"/>
              <p:cNvCxnSpPr/>
              <p:nvPr/>
            </p:nvCxnSpPr>
            <p:spPr>
              <a:xfrm>
                <a:off x="6117850" y="4585275"/>
                <a:ext cx="0" cy="18132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FFFFFF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31" name="Shape 1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2" name="Google Shape;1532;p49"/>
          <p:cNvSpPr txBox="1"/>
          <p:nvPr>
            <p:ph type="ctrTitle"/>
          </p:nvPr>
        </p:nvSpPr>
        <p:spPr>
          <a:xfrm flipH="1">
            <a:off x="6053138" y="827965"/>
            <a:ext cx="2308500" cy="348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Nunito Sans Black"/>
              <a:buNone/>
            </a:pPr>
            <a:r>
              <a:rPr b="0" lang="es-ES"/>
              <a:t>A TIMELINE ALWAYS WORKS FINE</a:t>
            </a:r>
            <a:endParaRPr b="0"/>
          </a:p>
        </p:txBody>
      </p:sp>
      <p:sp>
        <p:nvSpPr>
          <p:cNvPr id="1533" name="Google Shape;1533;p49"/>
          <p:cNvSpPr txBox="1"/>
          <p:nvPr/>
        </p:nvSpPr>
        <p:spPr>
          <a:xfrm>
            <a:off x="843926" y="1469531"/>
            <a:ext cx="1524900" cy="49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952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9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smallest planet in our Solar System and the closest to the Sun</a:t>
            </a:r>
            <a:endParaRPr sz="9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534" name="Google Shape;1534;p49"/>
          <p:cNvSpPr txBox="1"/>
          <p:nvPr/>
        </p:nvSpPr>
        <p:spPr>
          <a:xfrm>
            <a:off x="5241226" y="3457763"/>
            <a:ext cx="1378800" cy="362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95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9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 terribly hot</a:t>
            </a:r>
            <a:endParaRPr sz="9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127000" lvl="0" marL="12700" marR="0" rtl="0" algn="l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535" name="Google Shape;1535;p49"/>
          <p:cNvSpPr txBox="1"/>
          <p:nvPr/>
        </p:nvSpPr>
        <p:spPr>
          <a:xfrm>
            <a:off x="893099" y="3457763"/>
            <a:ext cx="1442700" cy="362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952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9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The Sun is the star at the center of the Solar System</a:t>
            </a:r>
            <a:endParaRPr sz="9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grpSp>
        <p:nvGrpSpPr>
          <p:cNvPr id="1536" name="Google Shape;1536;p49"/>
          <p:cNvGrpSpPr/>
          <p:nvPr/>
        </p:nvGrpSpPr>
        <p:grpSpPr>
          <a:xfrm>
            <a:off x="2521300" y="1261426"/>
            <a:ext cx="2567438" cy="2782125"/>
            <a:chOff x="2414775" y="987726"/>
            <a:chExt cx="2567438" cy="2782125"/>
          </a:xfrm>
        </p:grpSpPr>
        <p:sp>
          <p:nvSpPr>
            <p:cNvPr id="1537" name="Google Shape;1537;p49"/>
            <p:cNvSpPr/>
            <p:nvPr/>
          </p:nvSpPr>
          <p:spPr>
            <a:xfrm>
              <a:off x="2431699" y="1105981"/>
              <a:ext cx="2535900" cy="2535900"/>
            </a:xfrm>
            <a:prstGeom prst="ellipse">
              <a:avLst/>
            </a:prstGeom>
            <a:noFill/>
            <a:ln cap="flat" cmpd="sng" w="2857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49"/>
            <p:cNvSpPr/>
            <p:nvPr/>
          </p:nvSpPr>
          <p:spPr>
            <a:xfrm>
              <a:off x="2414775" y="987726"/>
              <a:ext cx="914400" cy="914700"/>
            </a:xfrm>
            <a:prstGeom prst="ellipse">
              <a:avLst/>
            </a:prstGeom>
            <a:gradFill>
              <a:gsLst>
                <a:gs pos="0">
                  <a:srgbClr val="0C2E3A"/>
                </a:gs>
                <a:gs pos="100000">
                  <a:srgbClr val="110F16"/>
                </a:gs>
              </a:gsLst>
              <a:lin ang="5400012" scaled="0"/>
            </a:gradFill>
            <a:ln cap="flat" cmpd="sng" w="2857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49"/>
            <p:cNvSpPr/>
            <p:nvPr/>
          </p:nvSpPr>
          <p:spPr>
            <a:xfrm>
              <a:off x="4067813" y="987726"/>
              <a:ext cx="914400" cy="914700"/>
            </a:xfrm>
            <a:prstGeom prst="ellipse">
              <a:avLst/>
            </a:prstGeom>
            <a:gradFill>
              <a:gsLst>
                <a:gs pos="0">
                  <a:srgbClr val="0C2E3A"/>
                </a:gs>
                <a:gs pos="100000">
                  <a:srgbClr val="110F16"/>
                </a:gs>
              </a:gsLst>
              <a:lin ang="5400012" scaled="0"/>
            </a:gradFill>
            <a:ln cap="flat" cmpd="sng" w="2857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49"/>
            <p:cNvSpPr/>
            <p:nvPr/>
          </p:nvSpPr>
          <p:spPr>
            <a:xfrm>
              <a:off x="2414775" y="2855151"/>
              <a:ext cx="914400" cy="914700"/>
            </a:xfrm>
            <a:prstGeom prst="ellipse">
              <a:avLst/>
            </a:prstGeom>
            <a:gradFill>
              <a:gsLst>
                <a:gs pos="0">
                  <a:srgbClr val="0C2E3A"/>
                </a:gs>
                <a:gs pos="100000">
                  <a:srgbClr val="110F16"/>
                </a:gs>
              </a:gsLst>
              <a:lin ang="5400012" scaled="0"/>
            </a:gradFill>
            <a:ln cap="flat" cmpd="sng" w="2857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49"/>
            <p:cNvSpPr/>
            <p:nvPr/>
          </p:nvSpPr>
          <p:spPr>
            <a:xfrm>
              <a:off x="4067813" y="2855151"/>
              <a:ext cx="914400" cy="914700"/>
            </a:xfrm>
            <a:prstGeom prst="ellipse">
              <a:avLst/>
            </a:prstGeom>
            <a:gradFill>
              <a:gsLst>
                <a:gs pos="0">
                  <a:srgbClr val="0C2E3A"/>
                </a:gs>
                <a:gs pos="100000">
                  <a:srgbClr val="110F16"/>
                </a:gs>
              </a:gsLst>
              <a:lin ang="5400012" scaled="0"/>
            </a:gradFill>
            <a:ln cap="flat" cmpd="sng" w="2857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42" name="Google Shape;1542;p49"/>
          <p:cNvSpPr txBox="1"/>
          <p:nvPr>
            <p:ph type="ctrTitle"/>
          </p:nvPr>
        </p:nvSpPr>
        <p:spPr>
          <a:xfrm flipH="1">
            <a:off x="2622675" y="1536581"/>
            <a:ext cx="695700" cy="362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Nunito Sans Black"/>
              <a:buNone/>
            </a:pPr>
            <a:r>
              <a:rPr b="0" lang="es-ES" sz="1400"/>
              <a:t>DAY 1</a:t>
            </a:r>
            <a:endParaRPr b="0" sz="1400"/>
          </a:p>
        </p:txBody>
      </p:sp>
      <p:sp>
        <p:nvSpPr>
          <p:cNvPr id="1543" name="Google Shape;1543;p49"/>
          <p:cNvSpPr txBox="1"/>
          <p:nvPr>
            <p:ph type="ctrTitle"/>
          </p:nvPr>
        </p:nvSpPr>
        <p:spPr>
          <a:xfrm flipH="1">
            <a:off x="4277775" y="1536581"/>
            <a:ext cx="695700" cy="362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Nunito Sans Black"/>
              <a:buNone/>
            </a:pPr>
            <a:r>
              <a:rPr b="0" lang="es-ES" sz="1400"/>
              <a:t>DAY 2</a:t>
            </a:r>
            <a:endParaRPr b="0" sz="1400"/>
          </a:p>
        </p:txBody>
      </p:sp>
      <p:sp>
        <p:nvSpPr>
          <p:cNvPr id="1544" name="Google Shape;1544;p49"/>
          <p:cNvSpPr txBox="1"/>
          <p:nvPr>
            <p:ph type="ctrTitle"/>
          </p:nvPr>
        </p:nvSpPr>
        <p:spPr>
          <a:xfrm flipH="1">
            <a:off x="2622675" y="3397956"/>
            <a:ext cx="695700" cy="362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Nunito Sans Black"/>
              <a:buNone/>
            </a:pPr>
            <a:r>
              <a:rPr b="0" lang="es-ES" sz="1400"/>
              <a:t>DAY 3</a:t>
            </a:r>
            <a:endParaRPr b="0" sz="1400"/>
          </a:p>
        </p:txBody>
      </p:sp>
      <p:sp>
        <p:nvSpPr>
          <p:cNvPr id="1545" name="Google Shape;1545;p49"/>
          <p:cNvSpPr txBox="1"/>
          <p:nvPr>
            <p:ph type="ctrTitle"/>
          </p:nvPr>
        </p:nvSpPr>
        <p:spPr>
          <a:xfrm flipH="1">
            <a:off x="4277775" y="3397956"/>
            <a:ext cx="695700" cy="362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Nunito Sans Black"/>
              <a:buNone/>
            </a:pPr>
            <a:r>
              <a:rPr b="0" lang="es-ES" sz="1400"/>
              <a:t>DAY 4</a:t>
            </a:r>
            <a:endParaRPr b="0" sz="1400"/>
          </a:p>
        </p:txBody>
      </p:sp>
      <p:sp>
        <p:nvSpPr>
          <p:cNvPr id="1546" name="Google Shape;1546;p49"/>
          <p:cNvSpPr txBox="1"/>
          <p:nvPr/>
        </p:nvSpPr>
        <p:spPr>
          <a:xfrm>
            <a:off x="5241225" y="1469525"/>
            <a:ext cx="1628700" cy="49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95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9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place, not hot. The planet is full of iron oxide dust</a:t>
            </a:r>
            <a:endParaRPr sz="9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gradFill>
          <a:gsLst>
            <a:gs pos="0">
              <a:srgbClr val="0C2E3A"/>
            </a:gs>
            <a:gs pos="100000">
              <a:srgbClr val="110F16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1550" name="Shape 1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1" name="Google Shape;1551;p50"/>
          <p:cNvSpPr txBox="1"/>
          <p:nvPr>
            <p:ph idx="4294967295" type="subTitle"/>
          </p:nvPr>
        </p:nvSpPr>
        <p:spPr>
          <a:xfrm flipH="1">
            <a:off x="4645631" y="2534077"/>
            <a:ext cx="2383500" cy="3804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03</a:t>
            </a:r>
            <a:endParaRPr/>
          </a:p>
        </p:txBody>
      </p:sp>
      <p:sp>
        <p:nvSpPr>
          <p:cNvPr id="1552" name="Google Shape;1552;p50"/>
          <p:cNvSpPr txBox="1"/>
          <p:nvPr>
            <p:ph type="ctrTitle"/>
          </p:nvPr>
        </p:nvSpPr>
        <p:spPr>
          <a:xfrm>
            <a:off x="19" y="2446475"/>
            <a:ext cx="9144000" cy="464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-ES"/>
              <a:t>BUSINESS OBJECTIVES</a:t>
            </a:r>
            <a:endParaRPr b="0"/>
          </a:p>
        </p:txBody>
      </p:sp>
      <p:sp>
        <p:nvSpPr>
          <p:cNvPr id="1553" name="Google Shape;1553;p50"/>
          <p:cNvSpPr txBox="1"/>
          <p:nvPr>
            <p:ph idx="1" type="subTitle"/>
          </p:nvPr>
        </p:nvSpPr>
        <p:spPr>
          <a:xfrm>
            <a:off x="3244369" y="2862763"/>
            <a:ext cx="2655300" cy="7926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This is the subtitle that makes it comprehensible</a:t>
            </a:r>
            <a:endParaRPr/>
          </a:p>
        </p:txBody>
      </p:sp>
      <p:sp>
        <p:nvSpPr>
          <p:cNvPr id="1554" name="Google Shape;1554;p50"/>
          <p:cNvSpPr txBox="1"/>
          <p:nvPr>
            <p:ph idx="2" type="ctrTitle"/>
          </p:nvPr>
        </p:nvSpPr>
        <p:spPr>
          <a:xfrm>
            <a:off x="2393097" y="1850875"/>
            <a:ext cx="4357800" cy="4644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-ES"/>
              <a:t>03</a:t>
            </a:r>
            <a:endParaRPr b="0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58" name="Shape 15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9" name="Google Shape;1559;p51"/>
          <p:cNvSpPr txBox="1"/>
          <p:nvPr>
            <p:ph type="title"/>
          </p:nvPr>
        </p:nvSpPr>
        <p:spPr>
          <a:xfrm>
            <a:off x="1375175" y="2420792"/>
            <a:ext cx="6390300" cy="7233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-ES" sz="4500">
                <a:solidFill>
                  <a:srgbClr val="FFFFFF"/>
                </a:solidFill>
              </a:rPr>
              <a:t>4,498,300,000</a:t>
            </a:r>
            <a:endParaRPr b="0" sz="4500">
              <a:solidFill>
                <a:srgbClr val="FFFFFF"/>
              </a:solidFill>
            </a:endParaRPr>
          </a:p>
        </p:txBody>
      </p:sp>
      <p:sp>
        <p:nvSpPr>
          <p:cNvPr id="1560" name="Google Shape;1560;p51"/>
          <p:cNvSpPr txBox="1"/>
          <p:nvPr>
            <p:ph idx="1" type="subTitle"/>
          </p:nvPr>
        </p:nvSpPr>
        <p:spPr>
          <a:xfrm>
            <a:off x="2895188" y="3034744"/>
            <a:ext cx="3353700" cy="233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FFFFF"/>
                </a:solidFill>
              </a:rPr>
              <a:t>Big numbers catch </a:t>
            </a:r>
            <a:r>
              <a:rPr lang="es-ES"/>
              <a:t>your audience’s attention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64" name="Shape 15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5" name="Google Shape;1565;p52"/>
          <p:cNvSpPr txBox="1"/>
          <p:nvPr>
            <p:ph type="title"/>
          </p:nvPr>
        </p:nvSpPr>
        <p:spPr>
          <a:xfrm>
            <a:off x="1376775" y="1093017"/>
            <a:ext cx="6390300" cy="7233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-ES"/>
              <a:t>333,000.00</a:t>
            </a:r>
            <a:endParaRPr b="0"/>
          </a:p>
        </p:txBody>
      </p:sp>
      <p:sp>
        <p:nvSpPr>
          <p:cNvPr id="1566" name="Google Shape;1566;p52"/>
          <p:cNvSpPr txBox="1"/>
          <p:nvPr>
            <p:ph idx="1" type="subTitle"/>
          </p:nvPr>
        </p:nvSpPr>
        <p:spPr>
          <a:xfrm>
            <a:off x="2895188" y="1662988"/>
            <a:ext cx="3353700" cy="233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rPr lang="es-ES" sz="1200"/>
              <a:t>earths is the Sun’s mass</a:t>
            </a:r>
            <a:endParaRPr sz="1200"/>
          </a:p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t/>
            </a:r>
            <a:endParaRPr sz="1200"/>
          </a:p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1567" name="Google Shape;1567;p52"/>
          <p:cNvSpPr txBox="1"/>
          <p:nvPr>
            <p:ph idx="2" type="title"/>
          </p:nvPr>
        </p:nvSpPr>
        <p:spPr>
          <a:xfrm>
            <a:off x="1376775" y="1953679"/>
            <a:ext cx="6390300" cy="7233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-ES"/>
              <a:t>24h 37m 23s</a:t>
            </a:r>
            <a:endParaRPr b="0"/>
          </a:p>
        </p:txBody>
      </p:sp>
      <p:sp>
        <p:nvSpPr>
          <p:cNvPr id="1568" name="Google Shape;1568;p52"/>
          <p:cNvSpPr txBox="1"/>
          <p:nvPr>
            <p:ph idx="3" type="title"/>
          </p:nvPr>
        </p:nvSpPr>
        <p:spPr>
          <a:xfrm>
            <a:off x="1376775" y="2842917"/>
            <a:ext cx="6390300" cy="7233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-ES"/>
              <a:t>386,000 km</a:t>
            </a:r>
            <a:endParaRPr b="0"/>
          </a:p>
        </p:txBody>
      </p:sp>
      <p:sp>
        <p:nvSpPr>
          <p:cNvPr id="1569" name="Google Shape;1569;p52"/>
          <p:cNvSpPr txBox="1"/>
          <p:nvPr>
            <p:ph idx="4" type="subTitle"/>
          </p:nvPr>
        </p:nvSpPr>
        <p:spPr>
          <a:xfrm>
            <a:off x="2895188" y="2543319"/>
            <a:ext cx="3353700" cy="233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rPr lang="es-ES" sz="1200"/>
              <a:t>is Jupiter’s rotation period</a:t>
            </a:r>
            <a:endParaRPr sz="1200"/>
          </a:p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1570" name="Google Shape;1570;p52"/>
          <p:cNvSpPr txBox="1"/>
          <p:nvPr>
            <p:ph idx="5" type="subTitle"/>
          </p:nvPr>
        </p:nvSpPr>
        <p:spPr>
          <a:xfrm>
            <a:off x="2573700" y="3423650"/>
            <a:ext cx="3996600" cy="233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200"/>
              <a:t>is the distance between the Earth and the Moon</a:t>
            </a:r>
            <a:endParaRPr sz="1200"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74" name="Shape 1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5" name="Google Shape;1575;p53"/>
          <p:cNvSpPr txBox="1"/>
          <p:nvPr>
            <p:ph type="ctrTitle"/>
          </p:nvPr>
        </p:nvSpPr>
        <p:spPr>
          <a:xfrm flipH="1">
            <a:off x="834099" y="827975"/>
            <a:ext cx="1334700" cy="348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Nunito Sans Black"/>
              <a:buNone/>
            </a:pPr>
            <a:r>
              <a:rPr b="0" lang="es-ES"/>
              <a:t>COMPANY SERVICES</a:t>
            </a:r>
            <a:endParaRPr b="0"/>
          </a:p>
        </p:txBody>
      </p:sp>
      <p:grpSp>
        <p:nvGrpSpPr>
          <p:cNvPr id="1576" name="Google Shape;1576;p53"/>
          <p:cNvGrpSpPr/>
          <p:nvPr/>
        </p:nvGrpSpPr>
        <p:grpSpPr>
          <a:xfrm>
            <a:off x="3601885" y="1547209"/>
            <a:ext cx="4175763" cy="332705"/>
            <a:chOff x="3601885" y="2117909"/>
            <a:chExt cx="4175763" cy="332705"/>
          </a:xfrm>
        </p:grpSpPr>
        <p:grpSp>
          <p:nvGrpSpPr>
            <p:cNvPr id="1577" name="Google Shape;1577;p53"/>
            <p:cNvGrpSpPr/>
            <p:nvPr/>
          </p:nvGrpSpPr>
          <p:grpSpPr>
            <a:xfrm>
              <a:off x="3601885" y="2117909"/>
              <a:ext cx="331821" cy="332705"/>
              <a:chOff x="-48633950" y="1972600"/>
              <a:chExt cx="300100" cy="300900"/>
            </a:xfrm>
          </p:grpSpPr>
          <p:sp>
            <p:nvSpPr>
              <p:cNvPr id="1578" name="Google Shape;1578;p53"/>
              <p:cNvSpPr/>
              <p:nvPr/>
            </p:nvSpPr>
            <p:spPr>
              <a:xfrm>
                <a:off x="-48633950" y="1972600"/>
                <a:ext cx="300100" cy="300900"/>
              </a:xfrm>
              <a:custGeom>
                <a:rect b="b" l="l" r="r" t="t"/>
                <a:pathLst>
                  <a:path extrusionOk="0" h="12036" w="12004">
                    <a:moveTo>
                      <a:pt x="1418" y="756"/>
                    </a:moveTo>
                    <a:lnTo>
                      <a:pt x="1418" y="1481"/>
                    </a:lnTo>
                    <a:lnTo>
                      <a:pt x="693" y="1481"/>
                    </a:lnTo>
                    <a:lnTo>
                      <a:pt x="693" y="756"/>
                    </a:lnTo>
                    <a:close/>
                    <a:moveTo>
                      <a:pt x="11310" y="756"/>
                    </a:moveTo>
                    <a:lnTo>
                      <a:pt x="11310" y="1481"/>
                    </a:lnTo>
                    <a:lnTo>
                      <a:pt x="10586" y="1481"/>
                    </a:lnTo>
                    <a:lnTo>
                      <a:pt x="10586" y="756"/>
                    </a:lnTo>
                    <a:close/>
                    <a:moveTo>
                      <a:pt x="9893" y="1418"/>
                    </a:moveTo>
                    <a:lnTo>
                      <a:pt x="9893" y="1796"/>
                    </a:lnTo>
                    <a:cubicBezTo>
                      <a:pt x="9893" y="1985"/>
                      <a:pt x="10050" y="2143"/>
                      <a:pt x="10239" y="2143"/>
                    </a:cubicBezTo>
                    <a:lnTo>
                      <a:pt x="10586" y="2143"/>
                    </a:lnTo>
                    <a:lnTo>
                      <a:pt x="10586" y="5293"/>
                    </a:lnTo>
                    <a:cubicBezTo>
                      <a:pt x="10365" y="5104"/>
                      <a:pt x="10050" y="4915"/>
                      <a:pt x="9672" y="4663"/>
                    </a:cubicBezTo>
                    <a:cubicBezTo>
                      <a:pt x="8822" y="4159"/>
                      <a:pt x="7530" y="3560"/>
                      <a:pt x="6018" y="3560"/>
                    </a:cubicBezTo>
                    <a:cubicBezTo>
                      <a:pt x="4537" y="3560"/>
                      <a:pt x="3214" y="4159"/>
                      <a:pt x="2363" y="4663"/>
                    </a:cubicBezTo>
                    <a:cubicBezTo>
                      <a:pt x="2017" y="4852"/>
                      <a:pt x="1701" y="5104"/>
                      <a:pt x="1449" y="5293"/>
                    </a:cubicBezTo>
                    <a:lnTo>
                      <a:pt x="1449" y="2143"/>
                    </a:lnTo>
                    <a:lnTo>
                      <a:pt x="1764" y="2143"/>
                    </a:lnTo>
                    <a:cubicBezTo>
                      <a:pt x="1954" y="2143"/>
                      <a:pt x="2111" y="1985"/>
                      <a:pt x="2111" y="1796"/>
                    </a:cubicBezTo>
                    <a:lnTo>
                      <a:pt x="2111" y="1418"/>
                    </a:lnTo>
                    <a:close/>
                    <a:moveTo>
                      <a:pt x="8065" y="4695"/>
                    </a:moveTo>
                    <a:cubicBezTo>
                      <a:pt x="8538" y="4915"/>
                      <a:pt x="8979" y="5104"/>
                      <a:pt x="9326" y="5293"/>
                    </a:cubicBezTo>
                    <a:cubicBezTo>
                      <a:pt x="9798" y="5577"/>
                      <a:pt x="10208" y="5860"/>
                      <a:pt x="10428" y="6049"/>
                    </a:cubicBezTo>
                    <a:cubicBezTo>
                      <a:pt x="10208" y="6238"/>
                      <a:pt x="9798" y="6522"/>
                      <a:pt x="9326" y="6805"/>
                    </a:cubicBezTo>
                    <a:cubicBezTo>
                      <a:pt x="8979" y="6994"/>
                      <a:pt x="8570" y="7215"/>
                      <a:pt x="8065" y="7372"/>
                    </a:cubicBezTo>
                    <a:cubicBezTo>
                      <a:pt x="8349" y="6994"/>
                      <a:pt x="8475" y="6522"/>
                      <a:pt x="8475" y="6049"/>
                    </a:cubicBezTo>
                    <a:cubicBezTo>
                      <a:pt x="8475" y="5514"/>
                      <a:pt x="8318" y="5104"/>
                      <a:pt x="8065" y="4695"/>
                    </a:cubicBezTo>
                    <a:close/>
                    <a:moveTo>
                      <a:pt x="3970" y="4726"/>
                    </a:moveTo>
                    <a:cubicBezTo>
                      <a:pt x="3718" y="5136"/>
                      <a:pt x="3592" y="5608"/>
                      <a:pt x="3592" y="6081"/>
                    </a:cubicBezTo>
                    <a:cubicBezTo>
                      <a:pt x="3529" y="6553"/>
                      <a:pt x="3686" y="7026"/>
                      <a:pt x="3970" y="7435"/>
                    </a:cubicBezTo>
                    <a:cubicBezTo>
                      <a:pt x="3497" y="7215"/>
                      <a:pt x="3056" y="7026"/>
                      <a:pt x="2710" y="6837"/>
                    </a:cubicBezTo>
                    <a:cubicBezTo>
                      <a:pt x="2237" y="6553"/>
                      <a:pt x="1859" y="6270"/>
                      <a:pt x="1607" y="6081"/>
                    </a:cubicBezTo>
                    <a:cubicBezTo>
                      <a:pt x="1859" y="5892"/>
                      <a:pt x="2237" y="5608"/>
                      <a:pt x="2710" y="5325"/>
                    </a:cubicBezTo>
                    <a:cubicBezTo>
                      <a:pt x="3056" y="5136"/>
                      <a:pt x="3466" y="4915"/>
                      <a:pt x="3970" y="4726"/>
                    </a:cubicBezTo>
                    <a:close/>
                    <a:moveTo>
                      <a:pt x="6018" y="4285"/>
                    </a:moveTo>
                    <a:cubicBezTo>
                      <a:pt x="6994" y="4285"/>
                      <a:pt x="7782" y="5073"/>
                      <a:pt x="7782" y="6049"/>
                    </a:cubicBezTo>
                    <a:cubicBezTo>
                      <a:pt x="7782" y="7026"/>
                      <a:pt x="6994" y="7814"/>
                      <a:pt x="6018" y="7814"/>
                    </a:cubicBezTo>
                    <a:cubicBezTo>
                      <a:pt x="5041" y="7814"/>
                      <a:pt x="4253" y="7026"/>
                      <a:pt x="4253" y="6049"/>
                    </a:cubicBezTo>
                    <a:cubicBezTo>
                      <a:pt x="4253" y="5073"/>
                      <a:pt x="5041" y="4285"/>
                      <a:pt x="6018" y="4285"/>
                    </a:cubicBezTo>
                    <a:close/>
                    <a:moveTo>
                      <a:pt x="10554" y="6805"/>
                    </a:moveTo>
                    <a:lnTo>
                      <a:pt x="10554" y="9956"/>
                    </a:lnTo>
                    <a:lnTo>
                      <a:pt x="10239" y="9956"/>
                    </a:lnTo>
                    <a:cubicBezTo>
                      <a:pt x="10050" y="9956"/>
                      <a:pt x="9893" y="10113"/>
                      <a:pt x="9893" y="10302"/>
                    </a:cubicBezTo>
                    <a:lnTo>
                      <a:pt x="9893" y="10649"/>
                    </a:lnTo>
                    <a:lnTo>
                      <a:pt x="2143" y="10649"/>
                    </a:lnTo>
                    <a:lnTo>
                      <a:pt x="2143" y="10302"/>
                    </a:lnTo>
                    <a:cubicBezTo>
                      <a:pt x="2143" y="10113"/>
                      <a:pt x="1985" y="9956"/>
                      <a:pt x="1764" y="9956"/>
                    </a:cubicBezTo>
                    <a:lnTo>
                      <a:pt x="1418" y="9956"/>
                    </a:lnTo>
                    <a:lnTo>
                      <a:pt x="1418" y="6805"/>
                    </a:lnTo>
                    <a:cubicBezTo>
                      <a:pt x="1670" y="6994"/>
                      <a:pt x="1985" y="7183"/>
                      <a:pt x="2332" y="7435"/>
                    </a:cubicBezTo>
                    <a:cubicBezTo>
                      <a:pt x="3182" y="7940"/>
                      <a:pt x="4505" y="8538"/>
                      <a:pt x="5986" y="8538"/>
                    </a:cubicBezTo>
                    <a:cubicBezTo>
                      <a:pt x="7498" y="8538"/>
                      <a:pt x="8790" y="7940"/>
                      <a:pt x="9641" y="7435"/>
                    </a:cubicBezTo>
                    <a:cubicBezTo>
                      <a:pt x="10019" y="7215"/>
                      <a:pt x="10334" y="6994"/>
                      <a:pt x="10554" y="6805"/>
                    </a:cubicBezTo>
                    <a:close/>
                    <a:moveTo>
                      <a:pt x="1418" y="10617"/>
                    </a:moveTo>
                    <a:lnTo>
                      <a:pt x="1418" y="11311"/>
                    </a:lnTo>
                    <a:lnTo>
                      <a:pt x="693" y="11311"/>
                    </a:lnTo>
                    <a:lnTo>
                      <a:pt x="693" y="10617"/>
                    </a:lnTo>
                    <a:close/>
                    <a:moveTo>
                      <a:pt x="11310" y="10617"/>
                    </a:moveTo>
                    <a:lnTo>
                      <a:pt x="11310" y="11311"/>
                    </a:lnTo>
                    <a:lnTo>
                      <a:pt x="10586" y="11311"/>
                    </a:lnTo>
                    <a:lnTo>
                      <a:pt x="10586" y="10617"/>
                    </a:lnTo>
                    <a:close/>
                    <a:moveTo>
                      <a:pt x="347" y="0"/>
                    </a:moveTo>
                    <a:cubicBezTo>
                      <a:pt x="158" y="0"/>
                      <a:pt x="0" y="189"/>
                      <a:pt x="0" y="378"/>
                    </a:cubicBezTo>
                    <a:lnTo>
                      <a:pt x="0" y="1796"/>
                    </a:lnTo>
                    <a:cubicBezTo>
                      <a:pt x="0" y="1985"/>
                      <a:pt x="158" y="2143"/>
                      <a:pt x="347" y="2143"/>
                    </a:cubicBezTo>
                    <a:lnTo>
                      <a:pt x="693" y="2143"/>
                    </a:lnTo>
                    <a:lnTo>
                      <a:pt x="693" y="9893"/>
                    </a:lnTo>
                    <a:lnTo>
                      <a:pt x="347" y="9893"/>
                    </a:lnTo>
                    <a:cubicBezTo>
                      <a:pt x="158" y="9893"/>
                      <a:pt x="0" y="10050"/>
                      <a:pt x="0" y="10239"/>
                    </a:cubicBezTo>
                    <a:lnTo>
                      <a:pt x="0" y="11657"/>
                    </a:lnTo>
                    <a:cubicBezTo>
                      <a:pt x="0" y="11878"/>
                      <a:pt x="158" y="12035"/>
                      <a:pt x="347" y="12035"/>
                    </a:cubicBezTo>
                    <a:lnTo>
                      <a:pt x="1764" y="12035"/>
                    </a:lnTo>
                    <a:cubicBezTo>
                      <a:pt x="1954" y="12035"/>
                      <a:pt x="2111" y="11878"/>
                      <a:pt x="2111" y="11657"/>
                    </a:cubicBezTo>
                    <a:lnTo>
                      <a:pt x="2111" y="11311"/>
                    </a:lnTo>
                    <a:lnTo>
                      <a:pt x="9893" y="11311"/>
                    </a:lnTo>
                    <a:lnTo>
                      <a:pt x="9893" y="11657"/>
                    </a:lnTo>
                    <a:cubicBezTo>
                      <a:pt x="9893" y="11878"/>
                      <a:pt x="10050" y="12035"/>
                      <a:pt x="10239" y="12035"/>
                    </a:cubicBezTo>
                    <a:lnTo>
                      <a:pt x="11657" y="12035"/>
                    </a:lnTo>
                    <a:cubicBezTo>
                      <a:pt x="11846" y="12035"/>
                      <a:pt x="12004" y="11878"/>
                      <a:pt x="12004" y="11657"/>
                    </a:cubicBezTo>
                    <a:lnTo>
                      <a:pt x="12004" y="10239"/>
                    </a:lnTo>
                    <a:cubicBezTo>
                      <a:pt x="12004" y="10050"/>
                      <a:pt x="11846" y="9893"/>
                      <a:pt x="11657" y="9893"/>
                    </a:cubicBezTo>
                    <a:lnTo>
                      <a:pt x="11310" y="9893"/>
                    </a:lnTo>
                    <a:lnTo>
                      <a:pt x="11310" y="2143"/>
                    </a:lnTo>
                    <a:lnTo>
                      <a:pt x="11657" y="2143"/>
                    </a:lnTo>
                    <a:cubicBezTo>
                      <a:pt x="11846" y="2143"/>
                      <a:pt x="12004" y="1985"/>
                      <a:pt x="12004" y="1796"/>
                    </a:cubicBezTo>
                    <a:lnTo>
                      <a:pt x="12004" y="378"/>
                    </a:lnTo>
                    <a:cubicBezTo>
                      <a:pt x="12004" y="189"/>
                      <a:pt x="11846" y="0"/>
                      <a:pt x="11657" y="0"/>
                    </a:cubicBezTo>
                    <a:lnTo>
                      <a:pt x="10239" y="0"/>
                    </a:lnTo>
                    <a:cubicBezTo>
                      <a:pt x="10050" y="0"/>
                      <a:pt x="9893" y="189"/>
                      <a:pt x="9893" y="378"/>
                    </a:cubicBezTo>
                    <a:lnTo>
                      <a:pt x="9893" y="725"/>
                    </a:lnTo>
                    <a:lnTo>
                      <a:pt x="2111" y="725"/>
                    </a:lnTo>
                    <a:lnTo>
                      <a:pt x="2111" y="378"/>
                    </a:lnTo>
                    <a:cubicBezTo>
                      <a:pt x="2111" y="189"/>
                      <a:pt x="1954" y="0"/>
                      <a:pt x="17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9" name="Google Shape;1579;p53"/>
              <p:cNvSpPr/>
              <p:nvPr/>
            </p:nvSpPr>
            <p:spPr>
              <a:xfrm>
                <a:off x="-48509525" y="2097050"/>
                <a:ext cx="52800" cy="52775"/>
              </a:xfrm>
              <a:custGeom>
                <a:rect b="b" l="l" r="r" t="t"/>
                <a:pathLst>
                  <a:path extrusionOk="0" h="2111" w="2112">
                    <a:moveTo>
                      <a:pt x="1041" y="725"/>
                    </a:moveTo>
                    <a:cubicBezTo>
                      <a:pt x="1230" y="725"/>
                      <a:pt x="1387" y="882"/>
                      <a:pt x="1387" y="1071"/>
                    </a:cubicBezTo>
                    <a:cubicBezTo>
                      <a:pt x="1387" y="1260"/>
                      <a:pt x="1230" y="1418"/>
                      <a:pt x="1041" y="1418"/>
                    </a:cubicBezTo>
                    <a:cubicBezTo>
                      <a:pt x="852" y="1418"/>
                      <a:pt x="694" y="1260"/>
                      <a:pt x="694" y="1071"/>
                    </a:cubicBezTo>
                    <a:cubicBezTo>
                      <a:pt x="694" y="882"/>
                      <a:pt x="852" y="725"/>
                      <a:pt x="1041" y="725"/>
                    </a:cubicBezTo>
                    <a:close/>
                    <a:moveTo>
                      <a:pt x="1041" y="0"/>
                    </a:moveTo>
                    <a:cubicBezTo>
                      <a:pt x="442" y="0"/>
                      <a:pt x="1" y="473"/>
                      <a:pt x="1" y="1071"/>
                    </a:cubicBezTo>
                    <a:cubicBezTo>
                      <a:pt x="1" y="1670"/>
                      <a:pt x="442" y="2111"/>
                      <a:pt x="1041" y="2111"/>
                    </a:cubicBezTo>
                    <a:cubicBezTo>
                      <a:pt x="1639" y="2111"/>
                      <a:pt x="2112" y="1670"/>
                      <a:pt x="2112" y="1071"/>
                    </a:cubicBezTo>
                    <a:cubicBezTo>
                      <a:pt x="2112" y="473"/>
                      <a:pt x="1639" y="0"/>
                      <a:pt x="10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80" name="Google Shape;1580;p53"/>
            <p:cNvGrpSpPr/>
            <p:nvPr/>
          </p:nvGrpSpPr>
          <p:grpSpPr>
            <a:xfrm>
              <a:off x="7444942" y="2117930"/>
              <a:ext cx="332705" cy="332677"/>
              <a:chOff x="-44914800" y="2342000"/>
              <a:chExt cx="300900" cy="300875"/>
            </a:xfrm>
          </p:grpSpPr>
          <p:sp>
            <p:nvSpPr>
              <p:cNvPr id="1581" name="Google Shape;1581;p53"/>
              <p:cNvSpPr/>
              <p:nvPr/>
            </p:nvSpPr>
            <p:spPr>
              <a:xfrm>
                <a:off x="-44914800" y="2342000"/>
                <a:ext cx="300900" cy="300875"/>
              </a:xfrm>
              <a:custGeom>
                <a:rect b="b" l="l" r="r" t="t"/>
                <a:pathLst>
                  <a:path extrusionOk="0" h="12035" w="12036">
                    <a:moveTo>
                      <a:pt x="1450" y="725"/>
                    </a:moveTo>
                    <a:lnTo>
                      <a:pt x="1450" y="1418"/>
                    </a:lnTo>
                    <a:lnTo>
                      <a:pt x="725" y="1418"/>
                    </a:lnTo>
                    <a:lnTo>
                      <a:pt x="725" y="725"/>
                    </a:lnTo>
                    <a:close/>
                    <a:moveTo>
                      <a:pt x="11311" y="725"/>
                    </a:moveTo>
                    <a:lnTo>
                      <a:pt x="11311" y="1418"/>
                    </a:lnTo>
                    <a:lnTo>
                      <a:pt x="10618" y="1418"/>
                    </a:lnTo>
                    <a:lnTo>
                      <a:pt x="10618" y="725"/>
                    </a:lnTo>
                    <a:close/>
                    <a:moveTo>
                      <a:pt x="9893" y="1418"/>
                    </a:moveTo>
                    <a:lnTo>
                      <a:pt x="9893" y="1796"/>
                    </a:lnTo>
                    <a:cubicBezTo>
                      <a:pt x="9893" y="1985"/>
                      <a:pt x="10051" y="2142"/>
                      <a:pt x="10240" y="2142"/>
                    </a:cubicBezTo>
                    <a:lnTo>
                      <a:pt x="10618" y="2142"/>
                    </a:lnTo>
                    <a:lnTo>
                      <a:pt x="10618" y="9893"/>
                    </a:lnTo>
                    <a:lnTo>
                      <a:pt x="10240" y="9893"/>
                    </a:lnTo>
                    <a:cubicBezTo>
                      <a:pt x="10051" y="9893"/>
                      <a:pt x="9893" y="10050"/>
                      <a:pt x="9893" y="10239"/>
                    </a:cubicBezTo>
                    <a:lnTo>
                      <a:pt x="9893" y="10617"/>
                    </a:lnTo>
                    <a:lnTo>
                      <a:pt x="2143" y="10617"/>
                    </a:lnTo>
                    <a:lnTo>
                      <a:pt x="2143" y="10239"/>
                    </a:lnTo>
                    <a:cubicBezTo>
                      <a:pt x="2143" y="10050"/>
                      <a:pt x="1985" y="9893"/>
                      <a:pt x="1796" y="9893"/>
                    </a:cubicBezTo>
                    <a:lnTo>
                      <a:pt x="1450" y="9893"/>
                    </a:lnTo>
                    <a:lnTo>
                      <a:pt x="1450" y="2142"/>
                    </a:lnTo>
                    <a:lnTo>
                      <a:pt x="1796" y="2142"/>
                    </a:lnTo>
                    <a:cubicBezTo>
                      <a:pt x="1985" y="2142"/>
                      <a:pt x="2143" y="1985"/>
                      <a:pt x="2143" y="1796"/>
                    </a:cubicBezTo>
                    <a:lnTo>
                      <a:pt x="2143" y="1418"/>
                    </a:lnTo>
                    <a:close/>
                    <a:moveTo>
                      <a:pt x="1418" y="10617"/>
                    </a:moveTo>
                    <a:lnTo>
                      <a:pt x="1418" y="11310"/>
                    </a:lnTo>
                    <a:lnTo>
                      <a:pt x="725" y="11310"/>
                    </a:lnTo>
                    <a:lnTo>
                      <a:pt x="725" y="10617"/>
                    </a:lnTo>
                    <a:close/>
                    <a:moveTo>
                      <a:pt x="11311" y="10617"/>
                    </a:moveTo>
                    <a:lnTo>
                      <a:pt x="11311" y="11310"/>
                    </a:lnTo>
                    <a:lnTo>
                      <a:pt x="10618" y="11310"/>
                    </a:lnTo>
                    <a:lnTo>
                      <a:pt x="10618" y="10617"/>
                    </a:lnTo>
                    <a:close/>
                    <a:moveTo>
                      <a:pt x="379" y="0"/>
                    </a:moveTo>
                    <a:cubicBezTo>
                      <a:pt x="158" y="0"/>
                      <a:pt x="1" y="158"/>
                      <a:pt x="1" y="378"/>
                    </a:cubicBezTo>
                    <a:lnTo>
                      <a:pt x="1" y="1764"/>
                    </a:lnTo>
                    <a:cubicBezTo>
                      <a:pt x="1" y="1985"/>
                      <a:pt x="158" y="2142"/>
                      <a:pt x="379" y="2142"/>
                    </a:cubicBezTo>
                    <a:lnTo>
                      <a:pt x="725" y="2142"/>
                    </a:lnTo>
                    <a:lnTo>
                      <a:pt x="725" y="9893"/>
                    </a:lnTo>
                    <a:lnTo>
                      <a:pt x="379" y="9893"/>
                    </a:lnTo>
                    <a:cubicBezTo>
                      <a:pt x="158" y="9893"/>
                      <a:pt x="1" y="10050"/>
                      <a:pt x="1" y="10239"/>
                    </a:cubicBezTo>
                    <a:lnTo>
                      <a:pt x="1" y="11657"/>
                    </a:lnTo>
                    <a:cubicBezTo>
                      <a:pt x="1" y="11877"/>
                      <a:pt x="158" y="12035"/>
                      <a:pt x="379" y="12035"/>
                    </a:cubicBezTo>
                    <a:lnTo>
                      <a:pt x="1796" y="12035"/>
                    </a:lnTo>
                    <a:cubicBezTo>
                      <a:pt x="1985" y="12035"/>
                      <a:pt x="2143" y="11877"/>
                      <a:pt x="2143" y="11657"/>
                    </a:cubicBezTo>
                    <a:lnTo>
                      <a:pt x="2143" y="11310"/>
                    </a:lnTo>
                    <a:lnTo>
                      <a:pt x="9893" y="11310"/>
                    </a:lnTo>
                    <a:lnTo>
                      <a:pt x="9893" y="11657"/>
                    </a:lnTo>
                    <a:cubicBezTo>
                      <a:pt x="9893" y="11877"/>
                      <a:pt x="10051" y="12035"/>
                      <a:pt x="10240" y="12035"/>
                    </a:cubicBezTo>
                    <a:lnTo>
                      <a:pt x="11657" y="12035"/>
                    </a:lnTo>
                    <a:cubicBezTo>
                      <a:pt x="11878" y="12035"/>
                      <a:pt x="12036" y="11877"/>
                      <a:pt x="12036" y="11657"/>
                    </a:cubicBezTo>
                    <a:lnTo>
                      <a:pt x="12036" y="10239"/>
                    </a:lnTo>
                    <a:cubicBezTo>
                      <a:pt x="12036" y="10050"/>
                      <a:pt x="11878" y="9893"/>
                      <a:pt x="11657" y="9893"/>
                    </a:cubicBezTo>
                    <a:lnTo>
                      <a:pt x="11311" y="9893"/>
                    </a:lnTo>
                    <a:lnTo>
                      <a:pt x="11311" y="2142"/>
                    </a:lnTo>
                    <a:lnTo>
                      <a:pt x="11657" y="2142"/>
                    </a:lnTo>
                    <a:cubicBezTo>
                      <a:pt x="11878" y="2142"/>
                      <a:pt x="12036" y="1985"/>
                      <a:pt x="12036" y="1764"/>
                    </a:cubicBezTo>
                    <a:lnTo>
                      <a:pt x="12036" y="378"/>
                    </a:lnTo>
                    <a:cubicBezTo>
                      <a:pt x="12036" y="158"/>
                      <a:pt x="11878" y="0"/>
                      <a:pt x="11657" y="0"/>
                    </a:cubicBezTo>
                    <a:lnTo>
                      <a:pt x="10240" y="0"/>
                    </a:lnTo>
                    <a:cubicBezTo>
                      <a:pt x="10051" y="0"/>
                      <a:pt x="9893" y="158"/>
                      <a:pt x="9893" y="378"/>
                    </a:cubicBezTo>
                    <a:lnTo>
                      <a:pt x="9893" y="725"/>
                    </a:lnTo>
                    <a:lnTo>
                      <a:pt x="2143" y="725"/>
                    </a:lnTo>
                    <a:lnTo>
                      <a:pt x="2143" y="378"/>
                    </a:lnTo>
                    <a:cubicBezTo>
                      <a:pt x="2143" y="158"/>
                      <a:pt x="1985" y="0"/>
                      <a:pt x="17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" name="Google Shape;1582;p53"/>
              <p:cNvSpPr/>
              <p:nvPr/>
            </p:nvSpPr>
            <p:spPr>
              <a:xfrm>
                <a:off x="-44860450" y="2412875"/>
                <a:ext cx="193000" cy="159125"/>
              </a:xfrm>
              <a:custGeom>
                <a:rect b="b" l="l" r="r" t="t"/>
                <a:pathLst>
                  <a:path extrusionOk="0" h="6365" w="7720">
                    <a:moveTo>
                      <a:pt x="7026" y="694"/>
                    </a:moveTo>
                    <a:lnTo>
                      <a:pt x="7026" y="725"/>
                    </a:lnTo>
                    <a:lnTo>
                      <a:pt x="7026" y="5136"/>
                    </a:lnTo>
                    <a:lnTo>
                      <a:pt x="5514" y="3624"/>
                    </a:lnTo>
                    <a:cubicBezTo>
                      <a:pt x="5451" y="3561"/>
                      <a:pt x="5356" y="3498"/>
                      <a:pt x="5262" y="3498"/>
                    </a:cubicBezTo>
                    <a:cubicBezTo>
                      <a:pt x="5167" y="3498"/>
                      <a:pt x="5041" y="3561"/>
                      <a:pt x="5010" y="3624"/>
                    </a:cubicBezTo>
                    <a:lnTo>
                      <a:pt x="3907" y="4821"/>
                    </a:lnTo>
                    <a:lnTo>
                      <a:pt x="2678" y="3592"/>
                    </a:lnTo>
                    <a:cubicBezTo>
                      <a:pt x="2615" y="3529"/>
                      <a:pt x="2529" y="3498"/>
                      <a:pt x="2438" y="3498"/>
                    </a:cubicBezTo>
                    <a:cubicBezTo>
                      <a:pt x="2348" y="3498"/>
                      <a:pt x="2253" y="3529"/>
                      <a:pt x="2174" y="3592"/>
                    </a:cubicBezTo>
                    <a:lnTo>
                      <a:pt x="662" y="5104"/>
                    </a:lnTo>
                    <a:lnTo>
                      <a:pt x="662" y="694"/>
                    </a:lnTo>
                    <a:close/>
                    <a:moveTo>
                      <a:pt x="2458" y="4380"/>
                    </a:moveTo>
                    <a:lnTo>
                      <a:pt x="3718" y="5640"/>
                    </a:lnTo>
                    <a:lnTo>
                      <a:pt x="1198" y="5640"/>
                    </a:lnTo>
                    <a:lnTo>
                      <a:pt x="2458" y="4380"/>
                    </a:lnTo>
                    <a:close/>
                    <a:moveTo>
                      <a:pt x="5293" y="4411"/>
                    </a:moveTo>
                    <a:lnTo>
                      <a:pt x="6554" y="5671"/>
                    </a:lnTo>
                    <a:lnTo>
                      <a:pt x="4695" y="5671"/>
                    </a:lnTo>
                    <a:lnTo>
                      <a:pt x="4695" y="5640"/>
                    </a:lnTo>
                    <a:lnTo>
                      <a:pt x="4411" y="5356"/>
                    </a:lnTo>
                    <a:lnTo>
                      <a:pt x="5293" y="4411"/>
                    </a:lnTo>
                    <a:close/>
                    <a:moveTo>
                      <a:pt x="347" y="1"/>
                    </a:moveTo>
                    <a:cubicBezTo>
                      <a:pt x="158" y="1"/>
                      <a:pt x="0" y="158"/>
                      <a:pt x="0" y="379"/>
                    </a:cubicBezTo>
                    <a:lnTo>
                      <a:pt x="0" y="5986"/>
                    </a:lnTo>
                    <a:cubicBezTo>
                      <a:pt x="0" y="6207"/>
                      <a:pt x="158" y="6365"/>
                      <a:pt x="347" y="6365"/>
                    </a:cubicBezTo>
                    <a:lnTo>
                      <a:pt x="7373" y="6365"/>
                    </a:lnTo>
                    <a:cubicBezTo>
                      <a:pt x="7562" y="6365"/>
                      <a:pt x="7719" y="6207"/>
                      <a:pt x="7719" y="5986"/>
                    </a:cubicBezTo>
                    <a:lnTo>
                      <a:pt x="7719" y="379"/>
                    </a:lnTo>
                    <a:cubicBezTo>
                      <a:pt x="7719" y="158"/>
                      <a:pt x="7562" y="1"/>
                      <a:pt x="737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" name="Google Shape;1583;p53"/>
              <p:cNvSpPr/>
              <p:nvPr/>
            </p:nvSpPr>
            <p:spPr>
              <a:xfrm>
                <a:off x="-44791150" y="2439650"/>
                <a:ext cx="52800" cy="53600"/>
              </a:xfrm>
              <a:custGeom>
                <a:rect b="b" l="l" r="r" t="t"/>
                <a:pathLst>
                  <a:path extrusionOk="0" h="2144" w="2112">
                    <a:moveTo>
                      <a:pt x="1041" y="725"/>
                    </a:moveTo>
                    <a:cubicBezTo>
                      <a:pt x="1261" y="725"/>
                      <a:pt x="1419" y="883"/>
                      <a:pt x="1419" y="1072"/>
                    </a:cubicBezTo>
                    <a:cubicBezTo>
                      <a:pt x="1419" y="1261"/>
                      <a:pt x="1261" y="1418"/>
                      <a:pt x="1041" y="1418"/>
                    </a:cubicBezTo>
                    <a:cubicBezTo>
                      <a:pt x="852" y="1418"/>
                      <a:pt x="694" y="1261"/>
                      <a:pt x="694" y="1072"/>
                    </a:cubicBezTo>
                    <a:cubicBezTo>
                      <a:pt x="694" y="883"/>
                      <a:pt x="852" y="725"/>
                      <a:pt x="1041" y="725"/>
                    </a:cubicBezTo>
                    <a:close/>
                    <a:moveTo>
                      <a:pt x="1041" y="1"/>
                    </a:moveTo>
                    <a:cubicBezTo>
                      <a:pt x="473" y="1"/>
                      <a:pt x="1" y="473"/>
                      <a:pt x="1" y="1072"/>
                    </a:cubicBezTo>
                    <a:cubicBezTo>
                      <a:pt x="32" y="1670"/>
                      <a:pt x="505" y="2143"/>
                      <a:pt x="1041" y="2143"/>
                    </a:cubicBezTo>
                    <a:cubicBezTo>
                      <a:pt x="1639" y="2143"/>
                      <a:pt x="2112" y="1670"/>
                      <a:pt x="2112" y="1072"/>
                    </a:cubicBezTo>
                    <a:cubicBezTo>
                      <a:pt x="2112" y="473"/>
                      <a:pt x="1639" y="1"/>
                      <a:pt x="104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584" name="Google Shape;1584;p53"/>
            <p:cNvSpPr/>
            <p:nvPr/>
          </p:nvSpPr>
          <p:spPr>
            <a:xfrm>
              <a:off x="5526492" y="2118352"/>
              <a:ext cx="332705" cy="331821"/>
            </a:xfrm>
            <a:custGeom>
              <a:rect b="b" l="l" r="r" t="t"/>
              <a:pathLst>
                <a:path extrusionOk="0" h="12004" w="12036">
                  <a:moveTo>
                    <a:pt x="1450" y="693"/>
                  </a:moveTo>
                  <a:lnTo>
                    <a:pt x="1450" y="1418"/>
                  </a:lnTo>
                  <a:lnTo>
                    <a:pt x="756" y="1418"/>
                  </a:lnTo>
                  <a:lnTo>
                    <a:pt x="756" y="693"/>
                  </a:lnTo>
                  <a:close/>
                  <a:moveTo>
                    <a:pt x="11342" y="693"/>
                  </a:moveTo>
                  <a:lnTo>
                    <a:pt x="11342" y="1418"/>
                  </a:lnTo>
                  <a:lnTo>
                    <a:pt x="10618" y="1418"/>
                  </a:lnTo>
                  <a:lnTo>
                    <a:pt x="10618" y="693"/>
                  </a:lnTo>
                  <a:close/>
                  <a:moveTo>
                    <a:pt x="6049" y="4191"/>
                  </a:moveTo>
                  <a:cubicBezTo>
                    <a:pt x="6270" y="4191"/>
                    <a:pt x="6427" y="4380"/>
                    <a:pt x="6427" y="4569"/>
                  </a:cubicBezTo>
                  <a:cubicBezTo>
                    <a:pt x="6427" y="4758"/>
                    <a:pt x="6270" y="4915"/>
                    <a:pt x="6049" y="4915"/>
                  </a:cubicBezTo>
                  <a:cubicBezTo>
                    <a:pt x="5860" y="4915"/>
                    <a:pt x="5703" y="4758"/>
                    <a:pt x="5703" y="4569"/>
                  </a:cubicBezTo>
                  <a:cubicBezTo>
                    <a:pt x="5703" y="4380"/>
                    <a:pt x="5860" y="4191"/>
                    <a:pt x="6049" y="4191"/>
                  </a:cubicBezTo>
                  <a:close/>
                  <a:moveTo>
                    <a:pt x="6081" y="1040"/>
                  </a:moveTo>
                  <a:cubicBezTo>
                    <a:pt x="6144" y="1166"/>
                    <a:pt x="8381" y="5167"/>
                    <a:pt x="8475" y="5262"/>
                  </a:cubicBezTo>
                  <a:lnTo>
                    <a:pt x="7278" y="7026"/>
                  </a:lnTo>
                  <a:lnTo>
                    <a:pt x="6427" y="7026"/>
                  </a:lnTo>
                  <a:lnTo>
                    <a:pt x="6427" y="5577"/>
                  </a:lnTo>
                  <a:cubicBezTo>
                    <a:pt x="6805" y="5419"/>
                    <a:pt x="7120" y="5041"/>
                    <a:pt x="7120" y="4600"/>
                  </a:cubicBezTo>
                  <a:cubicBezTo>
                    <a:pt x="7120" y="4001"/>
                    <a:pt x="6648" y="3529"/>
                    <a:pt x="6081" y="3529"/>
                  </a:cubicBezTo>
                  <a:cubicBezTo>
                    <a:pt x="5482" y="3529"/>
                    <a:pt x="5010" y="4001"/>
                    <a:pt x="5010" y="4600"/>
                  </a:cubicBezTo>
                  <a:cubicBezTo>
                    <a:pt x="5010" y="5073"/>
                    <a:pt x="5293" y="5451"/>
                    <a:pt x="5703" y="5577"/>
                  </a:cubicBezTo>
                  <a:lnTo>
                    <a:pt x="5703" y="7026"/>
                  </a:lnTo>
                  <a:lnTo>
                    <a:pt x="4852" y="7026"/>
                  </a:lnTo>
                  <a:lnTo>
                    <a:pt x="3655" y="5262"/>
                  </a:lnTo>
                  <a:cubicBezTo>
                    <a:pt x="3749" y="5167"/>
                    <a:pt x="5986" y="1166"/>
                    <a:pt x="6081" y="1040"/>
                  </a:cubicBezTo>
                  <a:close/>
                  <a:moveTo>
                    <a:pt x="3812" y="3529"/>
                  </a:moveTo>
                  <a:lnTo>
                    <a:pt x="2899" y="5104"/>
                  </a:lnTo>
                  <a:cubicBezTo>
                    <a:pt x="2836" y="5230"/>
                    <a:pt x="2836" y="5388"/>
                    <a:pt x="2899" y="5451"/>
                  </a:cubicBezTo>
                  <a:lnTo>
                    <a:pt x="4064" y="7215"/>
                  </a:lnTo>
                  <a:cubicBezTo>
                    <a:pt x="3749" y="7404"/>
                    <a:pt x="3529" y="7719"/>
                    <a:pt x="3529" y="8097"/>
                  </a:cubicBezTo>
                  <a:lnTo>
                    <a:pt x="3529" y="8475"/>
                  </a:lnTo>
                  <a:lnTo>
                    <a:pt x="693" y="8475"/>
                  </a:lnTo>
                  <a:lnTo>
                    <a:pt x="693" y="3907"/>
                  </a:lnTo>
                  <a:cubicBezTo>
                    <a:pt x="788" y="3686"/>
                    <a:pt x="945" y="3529"/>
                    <a:pt x="1103" y="3529"/>
                  </a:cubicBezTo>
                  <a:close/>
                  <a:moveTo>
                    <a:pt x="7436" y="7751"/>
                  </a:moveTo>
                  <a:cubicBezTo>
                    <a:pt x="7625" y="7751"/>
                    <a:pt x="7782" y="7908"/>
                    <a:pt x="7782" y="8097"/>
                  </a:cubicBezTo>
                  <a:lnTo>
                    <a:pt x="7782" y="8475"/>
                  </a:lnTo>
                  <a:lnTo>
                    <a:pt x="4285" y="8475"/>
                  </a:lnTo>
                  <a:lnTo>
                    <a:pt x="4285" y="8097"/>
                  </a:lnTo>
                  <a:cubicBezTo>
                    <a:pt x="4285" y="7908"/>
                    <a:pt x="4443" y="7751"/>
                    <a:pt x="4632" y="7751"/>
                  </a:cubicBezTo>
                  <a:close/>
                  <a:moveTo>
                    <a:pt x="10996" y="3529"/>
                  </a:moveTo>
                  <a:cubicBezTo>
                    <a:pt x="11185" y="3529"/>
                    <a:pt x="11342" y="3686"/>
                    <a:pt x="11342" y="3907"/>
                  </a:cubicBezTo>
                  <a:lnTo>
                    <a:pt x="11342" y="8475"/>
                  </a:lnTo>
                  <a:lnTo>
                    <a:pt x="8507" y="8475"/>
                  </a:lnTo>
                  <a:lnTo>
                    <a:pt x="8507" y="8097"/>
                  </a:lnTo>
                  <a:cubicBezTo>
                    <a:pt x="8507" y="7719"/>
                    <a:pt x="8318" y="7404"/>
                    <a:pt x="8003" y="7215"/>
                  </a:cubicBezTo>
                  <a:lnTo>
                    <a:pt x="9137" y="5451"/>
                  </a:lnTo>
                  <a:cubicBezTo>
                    <a:pt x="9200" y="5356"/>
                    <a:pt x="9200" y="5230"/>
                    <a:pt x="9137" y="5104"/>
                  </a:cubicBezTo>
                  <a:lnTo>
                    <a:pt x="8223" y="3529"/>
                  </a:lnTo>
                  <a:close/>
                  <a:moveTo>
                    <a:pt x="11342" y="9137"/>
                  </a:moveTo>
                  <a:lnTo>
                    <a:pt x="11342" y="9483"/>
                  </a:lnTo>
                  <a:cubicBezTo>
                    <a:pt x="11342" y="9672"/>
                    <a:pt x="11185" y="9830"/>
                    <a:pt x="10996" y="9830"/>
                  </a:cubicBezTo>
                  <a:lnTo>
                    <a:pt x="1103" y="9830"/>
                  </a:lnTo>
                  <a:cubicBezTo>
                    <a:pt x="914" y="9830"/>
                    <a:pt x="756" y="9672"/>
                    <a:pt x="756" y="9483"/>
                  </a:cubicBezTo>
                  <a:lnTo>
                    <a:pt x="756" y="9137"/>
                  </a:lnTo>
                  <a:close/>
                  <a:moveTo>
                    <a:pt x="6427" y="10554"/>
                  </a:moveTo>
                  <a:lnTo>
                    <a:pt x="6427" y="11248"/>
                  </a:lnTo>
                  <a:lnTo>
                    <a:pt x="5703" y="11248"/>
                  </a:lnTo>
                  <a:lnTo>
                    <a:pt x="5703" y="10554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1765" y="2111"/>
                  </a:lnTo>
                  <a:cubicBezTo>
                    <a:pt x="1954" y="2111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5010" y="1418"/>
                  </a:lnTo>
                  <a:lnTo>
                    <a:pt x="4159" y="2836"/>
                  </a:lnTo>
                  <a:lnTo>
                    <a:pt x="1072" y="2836"/>
                  </a:lnTo>
                  <a:cubicBezTo>
                    <a:pt x="473" y="2836"/>
                    <a:pt x="0" y="3308"/>
                    <a:pt x="0" y="3907"/>
                  </a:cubicBezTo>
                  <a:lnTo>
                    <a:pt x="0" y="9515"/>
                  </a:lnTo>
                  <a:cubicBezTo>
                    <a:pt x="0" y="10113"/>
                    <a:pt x="473" y="10586"/>
                    <a:pt x="1072" y="10586"/>
                  </a:cubicBezTo>
                  <a:lnTo>
                    <a:pt x="4947" y="10586"/>
                  </a:lnTo>
                  <a:lnTo>
                    <a:pt x="4947" y="11311"/>
                  </a:lnTo>
                  <a:lnTo>
                    <a:pt x="3907" y="11311"/>
                  </a:lnTo>
                  <a:cubicBezTo>
                    <a:pt x="3686" y="11311"/>
                    <a:pt x="3529" y="11468"/>
                    <a:pt x="3529" y="11657"/>
                  </a:cubicBezTo>
                  <a:cubicBezTo>
                    <a:pt x="3529" y="11846"/>
                    <a:pt x="3686" y="12004"/>
                    <a:pt x="3907" y="12004"/>
                  </a:cubicBezTo>
                  <a:lnTo>
                    <a:pt x="8097" y="12004"/>
                  </a:lnTo>
                  <a:cubicBezTo>
                    <a:pt x="8318" y="12004"/>
                    <a:pt x="8475" y="11846"/>
                    <a:pt x="8475" y="11657"/>
                  </a:cubicBezTo>
                  <a:cubicBezTo>
                    <a:pt x="8475" y="11468"/>
                    <a:pt x="8318" y="11311"/>
                    <a:pt x="8097" y="11311"/>
                  </a:cubicBezTo>
                  <a:lnTo>
                    <a:pt x="7057" y="11311"/>
                  </a:lnTo>
                  <a:lnTo>
                    <a:pt x="7057" y="10586"/>
                  </a:lnTo>
                  <a:lnTo>
                    <a:pt x="10933" y="10586"/>
                  </a:lnTo>
                  <a:cubicBezTo>
                    <a:pt x="11531" y="10586"/>
                    <a:pt x="12004" y="10113"/>
                    <a:pt x="12004" y="9515"/>
                  </a:cubicBezTo>
                  <a:lnTo>
                    <a:pt x="12004" y="3907"/>
                  </a:lnTo>
                  <a:cubicBezTo>
                    <a:pt x="12035" y="3308"/>
                    <a:pt x="11563" y="2836"/>
                    <a:pt x="10996" y="2836"/>
                  </a:cubicBezTo>
                  <a:lnTo>
                    <a:pt x="7877" y="2836"/>
                  </a:lnTo>
                  <a:lnTo>
                    <a:pt x="7057" y="1418"/>
                  </a:lnTo>
                  <a:lnTo>
                    <a:pt x="9924" y="1418"/>
                  </a:lnTo>
                  <a:lnTo>
                    <a:pt x="9924" y="1765"/>
                  </a:lnTo>
                  <a:cubicBezTo>
                    <a:pt x="9924" y="1954"/>
                    <a:pt x="10082" y="2111"/>
                    <a:pt x="10271" y="2111"/>
                  </a:cubicBezTo>
                  <a:lnTo>
                    <a:pt x="11689" y="2111"/>
                  </a:lnTo>
                  <a:cubicBezTo>
                    <a:pt x="11878" y="2111"/>
                    <a:pt x="12035" y="1954"/>
                    <a:pt x="12035" y="1765"/>
                  </a:cubicBezTo>
                  <a:lnTo>
                    <a:pt x="12035" y="347"/>
                  </a:lnTo>
                  <a:cubicBezTo>
                    <a:pt x="12035" y="158"/>
                    <a:pt x="11878" y="0"/>
                    <a:pt x="11689" y="0"/>
                  </a:cubicBezTo>
                  <a:lnTo>
                    <a:pt x="10271" y="0"/>
                  </a:lnTo>
                  <a:cubicBezTo>
                    <a:pt x="10082" y="0"/>
                    <a:pt x="9924" y="158"/>
                    <a:pt x="9924" y="347"/>
                  </a:cubicBezTo>
                  <a:lnTo>
                    <a:pt x="9924" y="693"/>
                  </a:lnTo>
                  <a:lnTo>
                    <a:pt x="6648" y="693"/>
                  </a:lnTo>
                  <a:lnTo>
                    <a:pt x="6333" y="189"/>
                  </a:lnTo>
                  <a:cubicBezTo>
                    <a:pt x="6270" y="63"/>
                    <a:pt x="6144" y="0"/>
                    <a:pt x="6018" y="0"/>
                  </a:cubicBezTo>
                  <a:cubicBezTo>
                    <a:pt x="5892" y="0"/>
                    <a:pt x="5797" y="63"/>
                    <a:pt x="5703" y="189"/>
                  </a:cubicBezTo>
                  <a:lnTo>
                    <a:pt x="5388" y="693"/>
                  </a:lnTo>
                  <a:lnTo>
                    <a:pt x="2111" y="693"/>
                  </a:ln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85" name="Google Shape;1585;p53"/>
          <p:cNvSpPr txBox="1"/>
          <p:nvPr>
            <p:ph idx="1" type="subTitle"/>
          </p:nvPr>
        </p:nvSpPr>
        <p:spPr>
          <a:xfrm flipH="1">
            <a:off x="2903426" y="2379600"/>
            <a:ext cx="1707300" cy="2337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MERCURY</a:t>
            </a:r>
            <a:endParaRPr/>
          </a:p>
        </p:txBody>
      </p:sp>
      <p:sp>
        <p:nvSpPr>
          <p:cNvPr id="1586" name="Google Shape;1586;p53"/>
          <p:cNvSpPr txBox="1"/>
          <p:nvPr>
            <p:ph idx="2" type="subTitle"/>
          </p:nvPr>
        </p:nvSpPr>
        <p:spPr>
          <a:xfrm>
            <a:off x="3048250" y="2526550"/>
            <a:ext cx="1417500" cy="12036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 sz="1000"/>
              <a:t>Mercury is the closest planet to the  Sun and is only a bit larger than our Moon</a:t>
            </a:r>
            <a:endParaRPr sz="1000"/>
          </a:p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sz="1000"/>
          </a:p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1587" name="Google Shape;1587;p53"/>
          <p:cNvSpPr txBox="1"/>
          <p:nvPr>
            <p:ph idx="3" type="subTitle"/>
          </p:nvPr>
        </p:nvSpPr>
        <p:spPr>
          <a:xfrm flipH="1">
            <a:off x="4835822" y="2379600"/>
            <a:ext cx="1707300" cy="2337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MARS</a:t>
            </a:r>
            <a:endParaRPr/>
          </a:p>
        </p:txBody>
      </p:sp>
      <p:sp>
        <p:nvSpPr>
          <p:cNvPr id="1588" name="Google Shape;1588;p53"/>
          <p:cNvSpPr txBox="1"/>
          <p:nvPr>
            <p:ph idx="4" type="subTitle"/>
          </p:nvPr>
        </p:nvSpPr>
        <p:spPr>
          <a:xfrm>
            <a:off x="4980639" y="2526550"/>
            <a:ext cx="1417500" cy="12036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 sz="1000"/>
              <a:t>Despite being red, Mars is a cold place, not hot. It’s full of iron oxide dust</a:t>
            </a:r>
            <a:endParaRPr sz="1000"/>
          </a:p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sz="1000"/>
          </a:p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1589" name="Google Shape;1589;p53"/>
          <p:cNvSpPr txBox="1"/>
          <p:nvPr>
            <p:ph idx="5" type="subTitle"/>
          </p:nvPr>
        </p:nvSpPr>
        <p:spPr>
          <a:xfrm flipH="1">
            <a:off x="6768213" y="2379600"/>
            <a:ext cx="1707300" cy="2337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VENUS</a:t>
            </a:r>
            <a:endParaRPr/>
          </a:p>
        </p:txBody>
      </p:sp>
      <p:sp>
        <p:nvSpPr>
          <p:cNvPr id="1590" name="Google Shape;1590;p53"/>
          <p:cNvSpPr txBox="1"/>
          <p:nvPr>
            <p:ph idx="6" type="subTitle"/>
          </p:nvPr>
        </p:nvSpPr>
        <p:spPr>
          <a:xfrm>
            <a:off x="6913047" y="2526550"/>
            <a:ext cx="1417500" cy="12036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 sz="1000"/>
              <a:t>Venus has a beautiful name and is the second planet from the Sun</a:t>
            </a:r>
            <a:endParaRPr sz="1000"/>
          </a:p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sz="1000"/>
          </a:p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gradFill>
          <a:gsLst>
            <a:gs pos="0">
              <a:srgbClr val="0C2E3A"/>
            </a:gs>
            <a:gs pos="100000">
              <a:srgbClr val="110F16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1594" name="Shape 15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5" name="Google Shape;1595;p54"/>
          <p:cNvSpPr txBox="1"/>
          <p:nvPr>
            <p:ph idx="1" type="subTitle"/>
          </p:nvPr>
        </p:nvSpPr>
        <p:spPr>
          <a:xfrm flipH="1">
            <a:off x="2144075" y="2211375"/>
            <a:ext cx="2767500" cy="7248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b="0" lang="es-ES"/>
              <a:t>SOCIAL MEDIA</a:t>
            </a:r>
            <a:endParaRPr b="0"/>
          </a:p>
        </p:txBody>
      </p:sp>
      <p:sp>
        <p:nvSpPr>
          <p:cNvPr id="1596" name="Google Shape;1596;p54"/>
          <p:cNvSpPr txBox="1"/>
          <p:nvPr>
            <p:ph type="title"/>
          </p:nvPr>
        </p:nvSpPr>
        <p:spPr>
          <a:xfrm>
            <a:off x="2143975" y="1562675"/>
            <a:ext cx="1529700" cy="723300"/>
          </a:xfrm>
          <a:prstGeom prst="rect">
            <a:avLst/>
          </a:prstGeom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s-ES"/>
              <a:t>04</a:t>
            </a:r>
            <a:endParaRPr b="0"/>
          </a:p>
        </p:txBody>
      </p:sp>
      <p:sp>
        <p:nvSpPr>
          <p:cNvPr id="1597" name="Google Shape;1597;p54"/>
          <p:cNvSpPr txBox="1"/>
          <p:nvPr>
            <p:ph idx="2" type="subTitle"/>
          </p:nvPr>
        </p:nvSpPr>
        <p:spPr>
          <a:xfrm flipH="1">
            <a:off x="5434825" y="2646968"/>
            <a:ext cx="2383500" cy="7638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This is the subtitle that makes it comprehensible</a:t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01" name="Shape 16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2" name="Google Shape;1602;p55"/>
          <p:cNvSpPr txBox="1"/>
          <p:nvPr>
            <p:ph type="ctrTitle"/>
          </p:nvPr>
        </p:nvSpPr>
        <p:spPr>
          <a:xfrm flipH="1">
            <a:off x="799801" y="656525"/>
            <a:ext cx="1628700" cy="2272500"/>
          </a:xfrm>
          <a:prstGeom prst="rect">
            <a:avLst/>
          </a:prstGeom>
          <a:noFill/>
          <a:ln>
            <a:noFill/>
          </a:ln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rPr lang="es-ES">
                <a:solidFill>
                  <a:srgbClr val="FFFFFF"/>
                </a:solidFill>
              </a:rPr>
              <a:t>DESKTOP  SOFTWARE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603" name="Google Shape;1603;p55"/>
          <p:cNvSpPr txBox="1"/>
          <p:nvPr>
            <p:ph idx="1" type="subTitle"/>
          </p:nvPr>
        </p:nvSpPr>
        <p:spPr>
          <a:xfrm>
            <a:off x="799800" y="3330800"/>
            <a:ext cx="1925400" cy="233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You can replace the image on the screen with your own work. Just delete this one, add yours and send it to the back</a:t>
            </a:r>
            <a:endParaRPr/>
          </a:p>
        </p:txBody>
      </p:sp>
      <p:pic>
        <p:nvPicPr>
          <p:cNvPr id="1604" name="Google Shape;1604;p55"/>
          <p:cNvPicPr preferRelativeResize="0"/>
          <p:nvPr/>
        </p:nvPicPr>
        <p:blipFill rotWithShape="1">
          <a:blip r:embed="rId3">
            <a:alphaModFix/>
          </a:blip>
          <a:srcRect b="21813" l="0" r="0" t="0"/>
          <a:stretch/>
        </p:blipFill>
        <p:spPr>
          <a:xfrm>
            <a:off x="3682796" y="1035376"/>
            <a:ext cx="3958329" cy="241130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05" name="Google Shape;1605;p55"/>
          <p:cNvGrpSpPr/>
          <p:nvPr/>
        </p:nvGrpSpPr>
        <p:grpSpPr>
          <a:xfrm>
            <a:off x="3528456" y="893490"/>
            <a:ext cx="4256011" cy="3241558"/>
            <a:chOff x="3804623" y="931514"/>
            <a:chExt cx="4311631" cy="3283920"/>
          </a:xfrm>
        </p:grpSpPr>
        <p:grpSp>
          <p:nvGrpSpPr>
            <p:cNvPr id="1606" name="Google Shape;1606;p55"/>
            <p:cNvGrpSpPr/>
            <p:nvPr/>
          </p:nvGrpSpPr>
          <p:grpSpPr>
            <a:xfrm>
              <a:off x="3804623" y="931514"/>
              <a:ext cx="4311631" cy="3283920"/>
              <a:chOff x="3420275" y="729475"/>
              <a:chExt cx="4831500" cy="3679875"/>
            </a:xfrm>
          </p:grpSpPr>
          <p:sp>
            <p:nvSpPr>
              <p:cNvPr id="1607" name="Google Shape;1607;p55"/>
              <p:cNvSpPr/>
              <p:nvPr/>
            </p:nvSpPr>
            <p:spPr>
              <a:xfrm>
                <a:off x="3586250" y="883825"/>
                <a:ext cx="4503600" cy="27462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" name="Google Shape;1608;p55"/>
              <p:cNvSpPr/>
              <p:nvPr/>
            </p:nvSpPr>
            <p:spPr>
              <a:xfrm>
                <a:off x="5009044" y="3786200"/>
                <a:ext cx="1649975" cy="623150"/>
              </a:xfrm>
              <a:custGeom>
                <a:rect b="b" l="l" r="r" t="t"/>
                <a:pathLst>
                  <a:path extrusionOk="0" h="24926" w="65999">
                    <a:moveTo>
                      <a:pt x="13372" y="0"/>
                    </a:moveTo>
                    <a:cubicBezTo>
                      <a:pt x="13051" y="1881"/>
                      <a:pt x="12653" y="8225"/>
                      <a:pt x="11445" y="11283"/>
                    </a:cubicBezTo>
                    <a:cubicBezTo>
                      <a:pt x="10237" y="14341"/>
                      <a:pt x="7883" y="16511"/>
                      <a:pt x="6125" y="18346"/>
                    </a:cubicBezTo>
                    <a:cubicBezTo>
                      <a:pt x="4367" y="20181"/>
                      <a:pt x="1875" y="21297"/>
                      <a:pt x="896" y="22291"/>
                    </a:cubicBezTo>
                    <a:cubicBezTo>
                      <a:pt x="-82" y="23285"/>
                      <a:pt x="-174" y="23896"/>
                      <a:pt x="254" y="24309"/>
                    </a:cubicBezTo>
                    <a:cubicBezTo>
                      <a:pt x="682" y="24722"/>
                      <a:pt x="805" y="24692"/>
                      <a:pt x="3465" y="24768"/>
                    </a:cubicBezTo>
                    <a:cubicBezTo>
                      <a:pt x="6125" y="24845"/>
                      <a:pt x="10925" y="24768"/>
                      <a:pt x="16215" y="24768"/>
                    </a:cubicBezTo>
                    <a:cubicBezTo>
                      <a:pt x="21505" y="24768"/>
                      <a:pt x="28630" y="24768"/>
                      <a:pt x="35204" y="24768"/>
                    </a:cubicBezTo>
                    <a:cubicBezTo>
                      <a:pt x="41778" y="24768"/>
                      <a:pt x="50783" y="24768"/>
                      <a:pt x="55660" y="24768"/>
                    </a:cubicBezTo>
                    <a:cubicBezTo>
                      <a:pt x="60537" y="24768"/>
                      <a:pt x="62754" y="25104"/>
                      <a:pt x="64466" y="24768"/>
                    </a:cubicBezTo>
                    <a:cubicBezTo>
                      <a:pt x="66178" y="24432"/>
                      <a:pt x="66056" y="23346"/>
                      <a:pt x="65934" y="22750"/>
                    </a:cubicBezTo>
                    <a:cubicBezTo>
                      <a:pt x="65812" y="22154"/>
                      <a:pt x="65353" y="22765"/>
                      <a:pt x="63732" y="21190"/>
                    </a:cubicBezTo>
                    <a:cubicBezTo>
                      <a:pt x="62111" y="19615"/>
                      <a:pt x="57999" y="16512"/>
                      <a:pt x="56210" y="13301"/>
                    </a:cubicBezTo>
                    <a:cubicBezTo>
                      <a:pt x="54421" y="10091"/>
                      <a:pt x="53505" y="4083"/>
                      <a:pt x="53000" y="1927"/>
                    </a:cubicBezTo>
                    <a:cubicBezTo>
                      <a:pt x="52496" y="-229"/>
                      <a:pt x="53153" y="627"/>
                      <a:pt x="53183" y="367"/>
                    </a:cubicBezTo>
                  </a:path>
                </a:pathLst>
              </a:cu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sp>
            <p:nvSpPr>
              <p:cNvPr id="1609" name="Google Shape;1609;p55"/>
              <p:cNvSpPr/>
              <p:nvPr/>
            </p:nvSpPr>
            <p:spPr>
              <a:xfrm>
                <a:off x="3420275" y="729475"/>
                <a:ext cx="4831500" cy="3056700"/>
              </a:xfrm>
              <a:prstGeom prst="roundRect">
                <a:avLst>
                  <a:gd fmla="val 3857" name="adj"/>
                </a:avLst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0" name="Google Shape;1610;p55"/>
              <p:cNvSpPr/>
              <p:nvPr/>
            </p:nvSpPr>
            <p:spPr>
              <a:xfrm>
                <a:off x="3453125" y="762775"/>
                <a:ext cx="4765800" cy="2990100"/>
              </a:xfrm>
              <a:prstGeom prst="roundRect">
                <a:avLst>
                  <a:gd fmla="val 3282" name="adj"/>
                </a:avLst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68575" lIns="68575" spcFirstLastPara="1" rIns="68575" wrap="square" tIns="6857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611" name="Google Shape;1611;p55"/>
            <p:cNvCxnSpPr/>
            <p:nvPr/>
          </p:nvCxnSpPr>
          <p:spPr>
            <a:xfrm>
              <a:off x="5238353" y="4162783"/>
              <a:ext cx="1451100" cy="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15" name="Shape 1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6" name="Google Shape;1616;p56"/>
          <p:cNvSpPr txBox="1"/>
          <p:nvPr>
            <p:ph type="ctrTitle"/>
          </p:nvPr>
        </p:nvSpPr>
        <p:spPr>
          <a:xfrm flipH="1">
            <a:off x="7155793" y="656525"/>
            <a:ext cx="1034400" cy="2272500"/>
          </a:xfrm>
          <a:prstGeom prst="rect">
            <a:avLst/>
          </a:prstGeom>
          <a:noFill/>
          <a:ln>
            <a:noFill/>
          </a:ln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Nunito Sans Black"/>
              <a:buNone/>
            </a:pPr>
            <a:r>
              <a:rPr b="0" lang="es-ES">
                <a:solidFill>
                  <a:srgbClr val="FFFFFF"/>
                </a:solidFill>
              </a:rPr>
              <a:t>TABLET APP</a:t>
            </a:r>
            <a:endParaRPr b="0">
              <a:solidFill>
                <a:srgbClr val="FFFFFF"/>
              </a:solidFill>
            </a:endParaRPr>
          </a:p>
        </p:txBody>
      </p:sp>
      <p:sp>
        <p:nvSpPr>
          <p:cNvPr id="1617" name="Google Shape;1617;p56"/>
          <p:cNvSpPr txBox="1"/>
          <p:nvPr>
            <p:ph idx="1" type="subTitle"/>
          </p:nvPr>
        </p:nvSpPr>
        <p:spPr>
          <a:xfrm>
            <a:off x="6249351" y="3330800"/>
            <a:ext cx="1940700" cy="233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You can replace the image on the screen with your own work. Just delete this one, add yours and send it to the back</a:t>
            </a:r>
            <a:endParaRPr/>
          </a:p>
        </p:txBody>
      </p:sp>
      <p:grpSp>
        <p:nvGrpSpPr>
          <p:cNvPr id="1618" name="Google Shape;1618;p56"/>
          <p:cNvGrpSpPr/>
          <p:nvPr/>
        </p:nvGrpSpPr>
        <p:grpSpPr>
          <a:xfrm>
            <a:off x="1541060" y="780878"/>
            <a:ext cx="2604964" cy="3581862"/>
            <a:chOff x="-734425" y="725975"/>
            <a:chExt cx="2684700" cy="3691500"/>
          </a:xfrm>
        </p:grpSpPr>
        <p:sp>
          <p:nvSpPr>
            <p:cNvPr id="1619" name="Google Shape;1619;p56"/>
            <p:cNvSpPr/>
            <p:nvPr/>
          </p:nvSpPr>
          <p:spPr>
            <a:xfrm>
              <a:off x="-734425" y="725975"/>
              <a:ext cx="2684700" cy="3691500"/>
            </a:xfrm>
            <a:prstGeom prst="roundRect">
              <a:avLst>
                <a:gd fmla="val 4846" name="adj"/>
              </a:avLst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100"/>
            </a:p>
          </p:txBody>
        </p:sp>
        <p:sp>
          <p:nvSpPr>
            <p:cNvPr id="1620" name="Google Shape;1620;p56"/>
            <p:cNvSpPr/>
            <p:nvPr/>
          </p:nvSpPr>
          <p:spPr>
            <a:xfrm>
              <a:off x="515525" y="4253150"/>
              <a:ext cx="184800" cy="109500"/>
            </a:xfrm>
            <a:prstGeom prst="roundRect">
              <a:avLst>
                <a:gd fmla="val 50000" name="adj"/>
              </a:avLst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56"/>
            <p:cNvSpPr/>
            <p:nvPr/>
          </p:nvSpPr>
          <p:spPr>
            <a:xfrm>
              <a:off x="577175" y="801325"/>
              <a:ext cx="61500" cy="61500"/>
            </a:xfrm>
            <a:prstGeom prst="ellipse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56"/>
            <p:cNvSpPr/>
            <p:nvPr/>
          </p:nvSpPr>
          <p:spPr>
            <a:xfrm>
              <a:off x="-537625" y="945150"/>
              <a:ext cx="2291100" cy="3270000"/>
            </a:xfrm>
            <a:prstGeom prst="rect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68575" lIns="68575" spcFirstLastPara="1" rIns="68575" wrap="square" tIns="685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623" name="Google Shape;1623;p56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1730663" y="991425"/>
            <a:ext cx="2225737" cy="317722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27" name="Shape 16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" name="Google Shape;1628;p57"/>
          <p:cNvSpPr txBox="1"/>
          <p:nvPr>
            <p:ph type="ctrTitle"/>
          </p:nvPr>
        </p:nvSpPr>
        <p:spPr>
          <a:xfrm flipH="1">
            <a:off x="799927" y="656525"/>
            <a:ext cx="939600" cy="2272500"/>
          </a:xfrm>
          <a:prstGeom prst="rect">
            <a:avLst/>
          </a:prstGeom>
          <a:noFill/>
          <a:ln>
            <a:noFill/>
          </a:ln>
        </p:spPr>
        <p:txBody>
          <a:bodyPr anchorCtr="0" anchor="b" bIns="34275" lIns="68575" spcFirstLastPara="1" rIns="68575" wrap="square" tIns="34275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Nunito Sans Black"/>
              <a:buNone/>
            </a:pPr>
            <a:r>
              <a:rPr b="0" lang="es-ES">
                <a:solidFill>
                  <a:srgbClr val="FFFFFF"/>
                </a:solidFill>
              </a:rPr>
              <a:t>MOBILE WEB</a:t>
            </a:r>
            <a:endParaRPr b="0">
              <a:solidFill>
                <a:srgbClr val="FFFFFF"/>
              </a:solidFill>
            </a:endParaRPr>
          </a:p>
        </p:txBody>
      </p:sp>
      <p:pic>
        <p:nvPicPr>
          <p:cNvPr id="1629" name="Google Shape;1629;p57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4538833" y="1094498"/>
            <a:ext cx="1704561" cy="3056296"/>
          </a:xfrm>
          <a:prstGeom prst="rect">
            <a:avLst/>
          </a:prstGeom>
          <a:noFill/>
          <a:ln>
            <a:noFill/>
          </a:ln>
        </p:spPr>
      </p:pic>
      <p:sp>
        <p:nvSpPr>
          <p:cNvPr id="1630" name="Google Shape;1630;p57"/>
          <p:cNvSpPr/>
          <p:nvPr/>
        </p:nvSpPr>
        <p:spPr>
          <a:xfrm>
            <a:off x="4483223" y="827967"/>
            <a:ext cx="1809607" cy="3608458"/>
          </a:xfrm>
          <a:custGeom>
            <a:rect b="b" l="l" r="r" t="t"/>
            <a:pathLst>
              <a:path extrusionOk="0" h="206345" w="103480">
                <a:moveTo>
                  <a:pt x="61741" y="8558"/>
                </a:moveTo>
                <a:cubicBezTo>
                  <a:pt x="62649" y="8558"/>
                  <a:pt x="62637" y="9975"/>
                  <a:pt x="61704" y="9975"/>
                </a:cubicBezTo>
                <a:cubicBezTo>
                  <a:pt x="61677" y="9975"/>
                  <a:pt x="61650" y="9973"/>
                  <a:pt x="61623" y="9971"/>
                </a:cubicBezTo>
                <a:lnTo>
                  <a:pt x="40979" y="9971"/>
                </a:lnTo>
                <a:cubicBezTo>
                  <a:pt x="40952" y="9973"/>
                  <a:pt x="40925" y="9975"/>
                  <a:pt x="40898" y="9975"/>
                </a:cubicBezTo>
                <a:cubicBezTo>
                  <a:pt x="39965" y="9975"/>
                  <a:pt x="39952" y="8558"/>
                  <a:pt x="40861" y="8558"/>
                </a:cubicBezTo>
                <a:cubicBezTo>
                  <a:pt x="40899" y="8558"/>
                  <a:pt x="40938" y="8561"/>
                  <a:pt x="40979" y="8566"/>
                </a:cubicBezTo>
                <a:lnTo>
                  <a:pt x="61623" y="8566"/>
                </a:lnTo>
                <a:cubicBezTo>
                  <a:pt x="61664" y="8561"/>
                  <a:pt x="61703" y="8558"/>
                  <a:pt x="61741" y="8558"/>
                </a:cubicBezTo>
                <a:close/>
                <a:moveTo>
                  <a:pt x="100713" y="16164"/>
                </a:moveTo>
                <a:lnTo>
                  <a:pt x="100713" y="189567"/>
                </a:lnTo>
                <a:lnTo>
                  <a:pt x="2987" y="189567"/>
                </a:lnTo>
                <a:lnTo>
                  <a:pt x="2987" y="16164"/>
                </a:lnTo>
                <a:close/>
                <a:moveTo>
                  <a:pt x="22357" y="196638"/>
                </a:moveTo>
                <a:lnTo>
                  <a:pt x="22313" y="197165"/>
                </a:lnTo>
                <a:lnTo>
                  <a:pt x="18448" y="197165"/>
                </a:lnTo>
                <a:lnTo>
                  <a:pt x="18448" y="196638"/>
                </a:lnTo>
                <a:close/>
                <a:moveTo>
                  <a:pt x="53277" y="196726"/>
                </a:moveTo>
                <a:cubicBezTo>
                  <a:pt x="53365" y="196726"/>
                  <a:pt x="53453" y="196814"/>
                  <a:pt x="53453" y="196945"/>
                </a:cubicBezTo>
                <a:lnTo>
                  <a:pt x="53453" y="199976"/>
                </a:lnTo>
                <a:cubicBezTo>
                  <a:pt x="53453" y="200064"/>
                  <a:pt x="53365" y="200152"/>
                  <a:pt x="53234" y="200152"/>
                </a:cubicBezTo>
                <a:lnTo>
                  <a:pt x="50203" y="200152"/>
                </a:lnTo>
                <a:cubicBezTo>
                  <a:pt x="50071" y="200152"/>
                  <a:pt x="49983" y="200064"/>
                  <a:pt x="49983" y="199976"/>
                </a:cubicBezTo>
                <a:lnTo>
                  <a:pt x="49983" y="196945"/>
                </a:lnTo>
                <a:cubicBezTo>
                  <a:pt x="49983" y="196814"/>
                  <a:pt x="50071" y="196726"/>
                  <a:pt x="50203" y="196726"/>
                </a:cubicBezTo>
                <a:close/>
                <a:moveTo>
                  <a:pt x="80706" y="196517"/>
                </a:moveTo>
                <a:cubicBezTo>
                  <a:pt x="80761" y="196517"/>
                  <a:pt x="80816" y="196528"/>
                  <a:pt x="80860" y="196550"/>
                </a:cubicBezTo>
                <a:cubicBezTo>
                  <a:pt x="80948" y="196638"/>
                  <a:pt x="80948" y="196770"/>
                  <a:pt x="80860" y="196858"/>
                </a:cubicBezTo>
                <a:lnTo>
                  <a:pt x="79455" y="198263"/>
                </a:lnTo>
                <a:cubicBezTo>
                  <a:pt x="79367" y="198351"/>
                  <a:pt x="79323" y="198439"/>
                  <a:pt x="79323" y="198527"/>
                </a:cubicBezTo>
                <a:cubicBezTo>
                  <a:pt x="79323" y="198614"/>
                  <a:pt x="79367" y="198702"/>
                  <a:pt x="79455" y="198790"/>
                </a:cubicBezTo>
                <a:lnTo>
                  <a:pt x="80860" y="200196"/>
                </a:lnTo>
                <a:cubicBezTo>
                  <a:pt x="80948" y="200284"/>
                  <a:pt x="80948" y="200415"/>
                  <a:pt x="80860" y="200503"/>
                </a:cubicBezTo>
                <a:cubicBezTo>
                  <a:pt x="80816" y="200547"/>
                  <a:pt x="80761" y="200569"/>
                  <a:pt x="80706" y="200569"/>
                </a:cubicBezTo>
                <a:cubicBezTo>
                  <a:pt x="80652" y="200569"/>
                  <a:pt x="80597" y="200547"/>
                  <a:pt x="80553" y="200503"/>
                </a:cubicBezTo>
                <a:lnTo>
                  <a:pt x="79147" y="199098"/>
                </a:lnTo>
                <a:cubicBezTo>
                  <a:pt x="79015" y="198922"/>
                  <a:pt x="78928" y="198746"/>
                  <a:pt x="78928" y="198527"/>
                </a:cubicBezTo>
                <a:cubicBezTo>
                  <a:pt x="78928" y="198307"/>
                  <a:pt x="79015" y="198131"/>
                  <a:pt x="79147" y="198000"/>
                </a:cubicBezTo>
                <a:lnTo>
                  <a:pt x="80553" y="196550"/>
                </a:lnTo>
                <a:cubicBezTo>
                  <a:pt x="80597" y="196528"/>
                  <a:pt x="80652" y="196517"/>
                  <a:pt x="80706" y="196517"/>
                </a:cubicBezTo>
                <a:close/>
                <a:moveTo>
                  <a:pt x="15461" y="1"/>
                </a:moveTo>
                <a:cubicBezTo>
                  <a:pt x="6940" y="1"/>
                  <a:pt x="1" y="6941"/>
                  <a:pt x="1" y="15461"/>
                </a:cubicBezTo>
                <a:lnTo>
                  <a:pt x="1" y="190884"/>
                </a:lnTo>
                <a:cubicBezTo>
                  <a:pt x="1" y="199405"/>
                  <a:pt x="6940" y="206345"/>
                  <a:pt x="15461" y="206345"/>
                </a:cubicBezTo>
                <a:lnTo>
                  <a:pt x="88019" y="206345"/>
                </a:lnTo>
                <a:cubicBezTo>
                  <a:pt x="96540" y="206345"/>
                  <a:pt x="103480" y="199405"/>
                  <a:pt x="103480" y="190884"/>
                </a:cubicBezTo>
                <a:lnTo>
                  <a:pt x="103480" y="15461"/>
                </a:lnTo>
                <a:cubicBezTo>
                  <a:pt x="103480" y="6941"/>
                  <a:pt x="96540" y="1"/>
                  <a:pt x="88019" y="1"/>
                </a:cubicBezTo>
                <a:close/>
              </a:path>
            </a:pathLst>
          </a:cu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68575" lIns="68575" spcFirstLastPara="1" rIns="68575" wrap="square" tIns="68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</p:txBody>
      </p:sp>
      <p:sp>
        <p:nvSpPr>
          <p:cNvPr id="1631" name="Google Shape;1631;p57"/>
          <p:cNvSpPr txBox="1"/>
          <p:nvPr>
            <p:ph idx="1" type="subTitle"/>
          </p:nvPr>
        </p:nvSpPr>
        <p:spPr>
          <a:xfrm>
            <a:off x="799800" y="3330800"/>
            <a:ext cx="1953900" cy="2337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35" name="Shape 1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6" name="Google Shape;1636;p58"/>
          <p:cNvSpPr txBox="1"/>
          <p:nvPr>
            <p:ph type="ctrTitle"/>
          </p:nvPr>
        </p:nvSpPr>
        <p:spPr>
          <a:xfrm flipH="1">
            <a:off x="7260763" y="827963"/>
            <a:ext cx="1192200" cy="348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Nunito Sans Black"/>
              <a:buNone/>
            </a:pPr>
            <a:r>
              <a:rPr b="0" lang="es-ES"/>
              <a:t>OUR TEAM</a:t>
            </a:r>
            <a:endParaRPr b="0"/>
          </a:p>
        </p:txBody>
      </p:sp>
      <p:sp>
        <p:nvSpPr>
          <p:cNvPr id="1637" name="Google Shape;1637;p58"/>
          <p:cNvSpPr txBox="1"/>
          <p:nvPr/>
        </p:nvSpPr>
        <p:spPr>
          <a:xfrm>
            <a:off x="3910037" y="2670800"/>
            <a:ext cx="839400" cy="21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9525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HELENA JAMES</a:t>
            </a:r>
            <a:endParaRPr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1638" name="Google Shape;1638;p58"/>
          <p:cNvSpPr txBox="1"/>
          <p:nvPr/>
        </p:nvSpPr>
        <p:spPr>
          <a:xfrm>
            <a:off x="1557582" y="3208069"/>
            <a:ext cx="1573800" cy="414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9525">
            <a:noAutofit/>
          </a:bodyPr>
          <a:lstStyle/>
          <a:p>
            <a:pPr indent="0" lvl="0" marL="12700" marR="0" rtl="0" algn="ctr">
              <a:lnSpc>
                <a:spcPct val="1111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replace the  image on the screen with  your own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639" name="Google Shape;1639;p58"/>
          <p:cNvSpPr txBox="1"/>
          <p:nvPr/>
        </p:nvSpPr>
        <p:spPr>
          <a:xfrm>
            <a:off x="2116073" y="2670800"/>
            <a:ext cx="456600" cy="21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9525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JOHN DOE</a:t>
            </a:r>
            <a:endParaRPr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1640" name="Google Shape;1640;p58"/>
          <p:cNvSpPr txBox="1"/>
          <p:nvPr/>
        </p:nvSpPr>
        <p:spPr>
          <a:xfrm>
            <a:off x="5842460" y="2670800"/>
            <a:ext cx="930900" cy="21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9525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FFFFF"/>
                </a:solidFill>
                <a:latin typeface="Squada One"/>
                <a:ea typeface="Squada One"/>
                <a:cs typeface="Squada One"/>
                <a:sym typeface="Squada One"/>
              </a:rPr>
              <a:t>JAMES PATTERSON</a:t>
            </a:r>
            <a:endParaRPr>
              <a:solidFill>
                <a:srgbClr val="FFFFFF"/>
              </a:solidFill>
              <a:latin typeface="Squada One"/>
              <a:ea typeface="Squada One"/>
              <a:cs typeface="Squada One"/>
              <a:sym typeface="Squada One"/>
            </a:endParaRPr>
          </a:p>
        </p:txBody>
      </p:sp>
      <p:sp>
        <p:nvSpPr>
          <p:cNvPr id="1641" name="Google Shape;1641;p58"/>
          <p:cNvSpPr txBox="1"/>
          <p:nvPr/>
        </p:nvSpPr>
        <p:spPr>
          <a:xfrm>
            <a:off x="3542813" y="3208069"/>
            <a:ext cx="1573800" cy="414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9525">
            <a:noAutofit/>
          </a:bodyPr>
          <a:lstStyle/>
          <a:p>
            <a:pPr indent="0" lvl="0" marL="12700" marR="0" rtl="0" algn="ctr">
              <a:lnSpc>
                <a:spcPct val="1111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replace the  image on the screen with  your own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642" name="Google Shape;1642;p58"/>
          <p:cNvSpPr txBox="1"/>
          <p:nvPr/>
        </p:nvSpPr>
        <p:spPr>
          <a:xfrm>
            <a:off x="5521011" y="3208069"/>
            <a:ext cx="1573800" cy="414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9525">
            <a:noAutofit/>
          </a:bodyPr>
          <a:lstStyle/>
          <a:p>
            <a:pPr indent="0" lvl="0" marL="12700" marR="0" rtl="0" algn="ctr">
              <a:lnSpc>
                <a:spcPct val="1111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replace the  image on the screen with  your own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cxnSp>
        <p:nvCxnSpPr>
          <p:cNvPr id="1643" name="Google Shape;1643;p58"/>
          <p:cNvCxnSpPr/>
          <p:nvPr/>
        </p:nvCxnSpPr>
        <p:spPr>
          <a:xfrm>
            <a:off x="3363989" y="2794025"/>
            <a:ext cx="0" cy="6555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44" name="Google Shape;1644;p58"/>
          <p:cNvCxnSpPr/>
          <p:nvPr/>
        </p:nvCxnSpPr>
        <p:spPr>
          <a:xfrm>
            <a:off x="5355030" y="2794025"/>
            <a:ext cx="0" cy="6555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1645" name="Google Shape;1645;p58"/>
          <p:cNvGrpSpPr/>
          <p:nvPr/>
        </p:nvGrpSpPr>
        <p:grpSpPr>
          <a:xfrm>
            <a:off x="2175223" y="1890175"/>
            <a:ext cx="4309005" cy="430342"/>
            <a:chOff x="2175223" y="1890175"/>
            <a:chExt cx="4309005" cy="430342"/>
          </a:xfrm>
        </p:grpSpPr>
        <p:grpSp>
          <p:nvGrpSpPr>
            <p:cNvPr id="1646" name="Google Shape;1646;p58"/>
            <p:cNvGrpSpPr/>
            <p:nvPr/>
          </p:nvGrpSpPr>
          <p:grpSpPr>
            <a:xfrm>
              <a:off x="2175223" y="1908905"/>
              <a:ext cx="393868" cy="392881"/>
              <a:chOff x="-54081175" y="1903275"/>
              <a:chExt cx="319025" cy="318225"/>
            </a:xfrm>
          </p:grpSpPr>
          <p:sp>
            <p:nvSpPr>
              <p:cNvPr id="1647" name="Google Shape;1647;p58"/>
              <p:cNvSpPr/>
              <p:nvPr/>
            </p:nvSpPr>
            <p:spPr>
              <a:xfrm>
                <a:off x="-53959075" y="2135825"/>
                <a:ext cx="72475" cy="28975"/>
              </a:xfrm>
              <a:custGeom>
                <a:rect b="b" l="l" r="r" t="t"/>
                <a:pathLst>
                  <a:path extrusionOk="0" h="1159" w="2899">
                    <a:moveTo>
                      <a:pt x="386" y="1"/>
                    </a:moveTo>
                    <a:cubicBezTo>
                      <a:pt x="292" y="1"/>
                      <a:pt x="205" y="40"/>
                      <a:pt x="158" y="119"/>
                    </a:cubicBezTo>
                    <a:cubicBezTo>
                      <a:pt x="0" y="276"/>
                      <a:pt x="0" y="497"/>
                      <a:pt x="158" y="623"/>
                    </a:cubicBezTo>
                    <a:cubicBezTo>
                      <a:pt x="504" y="970"/>
                      <a:pt x="977" y="1159"/>
                      <a:pt x="1449" y="1159"/>
                    </a:cubicBezTo>
                    <a:cubicBezTo>
                      <a:pt x="1922" y="1159"/>
                      <a:pt x="2426" y="970"/>
                      <a:pt x="2741" y="623"/>
                    </a:cubicBezTo>
                    <a:cubicBezTo>
                      <a:pt x="2899" y="465"/>
                      <a:pt x="2899" y="213"/>
                      <a:pt x="2741" y="119"/>
                    </a:cubicBezTo>
                    <a:cubicBezTo>
                      <a:pt x="2678" y="40"/>
                      <a:pt x="2592" y="1"/>
                      <a:pt x="2501" y="1"/>
                    </a:cubicBezTo>
                    <a:cubicBezTo>
                      <a:pt x="2410" y="1"/>
                      <a:pt x="2316" y="40"/>
                      <a:pt x="2237" y="119"/>
                    </a:cubicBezTo>
                    <a:cubicBezTo>
                      <a:pt x="2048" y="308"/>
                      <a:pt x="1733" y="434"/>
                      <a:pt x="1449" y="434"/>
                    </a:cubicBezTo>
                    <a:cubicBezTo>
                      <a:pt x="1134" y="434"/>
                      <a:pt x="851" y="308"/>
                      <a:pt x="662" y="119"/>
                    </a:cubicBezTo>
                    <a:cubicBezTo>
                      <a:pt x="583" y="40"/>
                      <a:pt x="481" y="1"/>
                      <a:pt x="38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" name="Google Shape;1648;p58"/>
              <p:cNvSpPr/>
              <p:nvPr/>
            </p:nvSpPr>
            <p:spPr>
              <a:xfrm>
                <a:off x="-54081175" y="1903275"/>
                <a:ext cx="319025" cy="318225"/>
              </a:xfrm>
              <a:custGeom>
                <a:rect b="b" l="l" r="r" t="t"/>
                <a:pathLst>
                  <a:path extrusionOk="0" h="12729" w="12761">
                    <a:moveTo>
                      <a:pt x="6365" y="757"/>
                    </a:moveTo>
                    <a:cubicBezTo>
                      <a:pt x="7594" y="757"/>
                      <a:pt x="8728" y="1324"/>
                      <a:pt x="9515" y="2238"/>
                    </a:cubicBezTo>
                    <a:lnTo>
                      <a:pt x="8570" y="2238"/>
                    </a:lnTo>
                    <a:cubicBezTo>
                      <a:pt x="7436" y="2238"/>
                      <a:pt x="6396" y="1702"/>
                      <a:pt x="5829" y="789"/>
                    </a:cubicBezTo>
                    <a:cubicBezTo>
                      <a:pt x="5987" y="757"/>
                      <a:pt x="6176" y="757"/>
                      <a:pt x="6365" y="757"/>
                    </a:cubicBezTo>
                    <a:close/>
                    <a:moveTo>
                      <a:pt x="5042" y="946"/>
                    </a:moveTo>
                    <a:cubicBezTo>
                      <a:pt x="5357" y="1482"/>
                      <a:pt x="5829" y="1954"/>
                      <a:pt x="6365" y="2332"/>
                    </a:cubicBezTo>
                    <a:cubicBezTo>
                      <a:pt x="7027" y="2742"/>
                      <a:pt x="7783" y="2962"/>
                      <a:pt x="8570" y="2962"/>
                    </a:cubicBezTo>
                    <a:lnTo>
                      <a:pt x="9988" y="2962"/>
                    </a:lnTo>
                    <a:cubicBezTo>
                      <a:pt x="10272" y="3498"/>
                      <a:pt x="10461" y="4160"/>
                      <a:pt x="10461" y="4853"/>
                    </a:cubicBezTo>
                    <a:lnTo>
                      <a:pt x="10461" y="5199"/>
                    </a:lnTo>
                    <a:lnTo>
                      <a:pt x="10429" y="5199"/>
                    </a:lnTo>
                    <a:cubicBezTo>
                      <a:pt x="10272" y="4380"/>
                      <a:pt x="9484" y="3687"/>
                      <a:pt x="8570" y="3687"/>
                    </a:cubicBezTo>
                    <a:cubicBezTo>
                      <a:pt x="7657" y="3687"/>
                      <a:pt x="6932" y="4317"/>
                      <a:pt x="6775" y="5199"/>
                    </a:cubicBezTo>
                    <a:lnTo>
                      <a:pt x="5924" y="5199"/>
                    </a:lnTo>
                    <a:cubicBezTo>
                      <a:pt x="5766" y="4317"/>
                      <a:pt x="4979" y="3687"/>
                      <a:pt x="4128" y="3687"/>
                    </a:cubicBezTo>
                    <a:cubicBezTo>
                      <a:pt x="3214" y="3687"/>
                      <a:pt x="2427" y="4380"/>
                      <a:pt x="2269" y="5199"/>
                    </a:cubicBezTo>
                    <a:lnTo>
                      <a:pt x="2238" y="5199"/>
                    </a:lnTo>
                    <a:lnTo>
                      <a:pt x="2238" y="4853"/>
                    </a:lnTo>
                    <a:cubicBezTo>
                      <a:pt x="2206" y="3025"/>
                      <a:pt x="3372" y="1482"/>
                      <a:pt x="5042" y="946"/>
                    </a:cubicBezTo>
                    <a:close/>
                    <a:moveTo>
                      <a:pt x="1450" y="5231"/>
                    </a:moveTo>
                    <a:lnTo>
                      <a:pt x="1450" y="6711"/>
                    </a:lnTo>
                    <a:cubicBezTo>
                      <a:pt x="1431" y="6713"/>
                      <a:pt x="1413" y="6714"/>
                      <a:pt x="1394" y="6714"/>
                    </a:cubicBezTo>
                    <a:cubicBezTo>
                      <a:pt x="1009" y="6714"/>
                      <a:pt x="694" y="6408"/>
                      <a:pt x="694" y="5987"/>
                    </a:cubicBezTo>
                    <a:cubicBezTo>
                      <a:pt x="694" y="5577"/>
                      <a:pt x="1009" y="5231"/>
                      <a:pt x="1450" y="5231"/>
                    </a:cubicBezTo>
                    <a:close/>
                    <a:moveTo>
                      <a:pt x="4097" y="4538"/>
                    </a:moveTo>
                    <a:cubicBezTo>
                      <a:pt x="4727" y="4538"/>
                      <a:pt x="5199" y="5042"/>
                      <a:pt x="5199" y="5640"/>
                    </a:cubicBezTo>
                    <a:cubicBezTo>
                      <a:pt x="5199" y="6270"/>
                      <a:pt x="4664" y="6743"/>
                      <a:pt x="4097" y="6743"/>
                    </a:cubicBezTo>
                    <a:cubicBezTo>
                      <a:pt x="3467" y="6743"/>
                      <a:pt x="2931" y="6207"/>
                      <a:pt x="2931" y="5640"/>
                    </a:cubicBezTo>
                    <a:cubicBezTo>
                      <a:pt x="2931" y="5042"/>
                      <a:pt x="3467" y="4538"/>
                      <a:pt x="4097" y="4538"/>
                    </a:cubicBezTo>
                    <a:close/>
                    <a:moveTo>
                      <a:pt x="8539" y="4538"/>
                    </a:moveTo>
                    <a:cubicBezTo>
                      <a:pt x="9169" y="4538"/>
                      <a:pt x="9673" y="5042"/>
                      <a:pt x="9673" y="5640"/>
                    </a:cubicBezTo>
                    <a:cubicBezTo>
                      <a:pt x="9673" y="6207"/>
                      <a:pt x="9169" y="6743"/>
                      <a:pt x="8539" y="6743"/>
                    </a:cubicBezTo>
                    <a:cubicBezTo>
                      <a:pt x="7940" y="6743"/>
                      <a:pt x="7436" y="6207"/>
                      <a:pt x="7436" y="5640"/>
                    </a:cubicBezTo>
                    <a:cubicBezTo>
                      <a:pt x="7436" y="5010"/>
                      <a:pt x="7940" y="4538"/>
                      <a:pt x="8539" y="4538"/>
                    </a:cubicBezTo>
                    <a:close/>
                    <a:moveTo>
                      <a:pt x="11217" y="5231"/>
                    </a:moveTo>
                    <a:cubicBezTo>
                      <a:pt x="11595" y="5231"/>
                      <a:pt x="11973" y="5577"/>
                      <a:pt x="11973" y="5987"/>
                    </a:cubicBezTo>
                    <a:cubicBezTo>
                      <a:pt x="11973" y="6428"/>
                      <a:pt x="11595" y="6743"/>
                      <a:pt x="11217" y="6743"/>
                    </a:cubicBezTo>
                    <a:lnTo>
                      <a:pt x="11217" y="5231"/>
                    </a:lnTo>
                    <a:close/>
                    <a:moveTo>
                      <a:pt x="10461" y="5987"/>
                    </a:moveTo>
                    <a:lnTo>
                      <a:pt x="10461" y="7877"/>
                    </a:lnTo>
                    <a:lnTo>
                      <a:pt x="10461" y="8224"/>
                    </a:lnTo>
                    <a:lnTo>
                      <a:pt x="8696" y="8224"/>
                    </a:lnTo>
                    <a:cubicBezTo>
                      <a:pt x="7972" y="7767"/>
                      <a:pt x="7153" y="7538"/>
                      <a:pt x="6337" y="7538"/>
                    </a:cubicBezTo>
                    <a:cubicBezTo>
                      <a:pt x="5522" y="7538"/>
                      <a:pt x="4711" y="7767"/>
                      <a:pt x="4002" y="8224"/>
                    </a:cubicBezTo>
                    <a:lnTo>
                      <a:pt x="2238" y="8224"/>
                    </a:lnTo>
                    <a:lnTo>
                      <a:pt x="2238" y="7877"/>
                    </a:lnTo>
                    <a:lnTo>
                      <a:pt x="2238" y="5987"/>
                    </a:lnTo>
                    <a:lnTo>
                      <a:pt x="2269" y="5987"/>
                    </a:lnTo>
                    <a:cubicBezTo>
                      <a:pt x="2427" y="6806"/>
                      <a:pt x="3214" y="7468"/>
                      <a:pt x="4128" y="7468"/>
                    </a:cubicBezTo>
                    <a:cubicBezTo>
                      <a:pt x="5042" y="7468"/>
                      <a:pt x="5766" y="6837"/>
                      <a:pt x="5955" y="5987"/>
                    </a:cubicBezTo>
                    <a:lnTo>
                      <a:pt x="6775" y="5987"/>
                    </a:lnTo>
                    <a:cubicBezTo>
                      <a:pt x="6932" y="6837"/>
                      <a:pt x="7720" y="7468"/>
                      <a:pt x="8570" y="7468"/>
                    </a:cubicBezTo>
                    <a:cubicBezTo>
                      <a:pt x="9106" y="7468"/>
                      <a:pt x="9578" y="7279"/>
                      <a:pt x="9925" y="6932"/>
                    </a:cubicBezTo>
                    <a:cubicBezTo>
                      <a:pt x="10209" y="6648"/>
                      <a:pt x="10366" y="6333"/>
                      <a:pt x="10429" y="5987"/>
                    </a:cubicBezTo>
                    <a:close/>
                    <a:moveTo>
                      <a:pt x="6318" y="8271"/>
                    </a:moveTo>
                    <a:cubicBezTo>
                      <a:pt x="7027" y="8271"/>
                      <a:pt x="7735" y="8476"/>
                      <a:pt x="8350" y="8885"/>
                    </a:cubicBezTo>
                    <a:cubicBezTo>
                      <a:pt x="8413" y="8948"/>
                      <a:pt x="8444" y="8980"/>
                      <a:pt x="8539" y="8980"/>
                    </a:cubicBezTo>
                    <a:lnTo>
                      <a:pt x="10272" y="8980"/>
                    </a:lnTo>
                    <a:cubicBezTo>
                      <a:pt x="9799" y="10713"/>
                      <a:pt x="8224" y="11973"/>
                      <a:pt x="6333" y="11973"/>
                    </a:cubicBezTo>
                    <a:cubicBezTo>
                      <a:pt x="4443" y="11973"/>
                      <a:pt x="2868" y="10713"/>
                      <a:pt x="2364" y="8980"/>
                    </a:cubicBezTo>
                    <a:lnTo>
                      <a:pt x="4097" y="8980"/>
                    </a:lnTo>
                    <a:cubicBezTo>
                      <a:pt x="4160" y="8980"/>
                      <a:pt x="4254" y="8948"/>
                      <a:pt x="4286" y="8885"/>
                    </a:cubicBezTo>
                    <a:cubicBezTo>
                      <a:pt x="4900" y="8476"/>
                      <a:pt x="5609" y="8271"/>
                      <a:pt x="6318" y="8271"/>
                    </a:cubicBezTo>
                    <a:close/>
                    <a:moveTo>
                      <a:pt x="6333" y="1"/>
                    </a:moveTo>
                    <a:cubicBezTo>
                      <a:pt x="3782" y="1"/>
                      <a:pt x="1639" y="1986"/>
                      <a:pt x="1482" y="4475"/>
                    </a:cubicBezTo>
                    <a:cubicBezTo>
                      <a:pt x="663" y="4475"/>
                      <a:pt x="1" y="5168"/>
                      <a:pt x="1" y="5987"/>
                    </a:cubicBezTo>
                    <a:cubicBezTo>
                      <a:pt x="1" y="6806"/>
                      <a:pt x="663" y="7468"/>
                      <a:pt x="1482" y="7468"/>
                    </a:cubicBezTo>
                    <a:lnTo>
                      <a:pt x="1482" y="7877"/>
                    </a:lnTo>
                    <a:cubicBezTo>
                      <a:pt x="1482" y="10555"/>
                      <a:pt x="3656" y="12729"/>
                      <a:pt x="6365" y="12729"/>
                    </a:cubicBezTo>
                    <a:cubicBezTo>
                      <a:pt x="9043" y="12729"/>
                      <a:pt x="11248" y="10555"/>
                      <a:pt x="11248" y="7877"/>
                    </a:cubicBezTo>
                    <a:lnTo>
                      <a:pt x="11248" y="7468"/>
                    </a:lnTo>
                    <a:cubicBezTo>
                      <a:pt x="12067" y="7468"/>
                      <a:pt x="12760" y="6806"/>
                      <a:pt x="12760" y="5987"/>
                    </a:cubicBezTo>
                    <a:cubicBezTo>
                      <a:pt x="12697" y="5168"/>
                      <a:pt x="12036" y="4475"/>
                      <a:pt x="11217" y="4475"/>
                    </a:cubicBezTo>
                    <a:cubicBezTo>
                      <a:pt x="11028" y="1954"/>
                      <a:pt x="8885" y="1"/>
                      <a:pt x="633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49" name="Google Shape;1649;p58"/>
            <p:cNvGrpSpPr/>
            <p:nvPr/>
          </p:nvGrpSpPr>
          <p:grpSpPr>
            <a:xfrm>
              <a:off x="4110373" y="1890175"/>
              <a:ext cx="432370" cy="430342"/>
              <a:chOff x="-55620175" y="2686900"/>
              <a:chExt cx="319800" cy="318300"/>
            </a:xfrm>
          </p:grpSpPr>
          <p:sp>
            <p:nvSpPr>
              <p:cNvPr id="1650" name="Google Shape;1650;p58"/>
              <p:cNvSpPr/>
              <p:nvPr/>
            </p:nvSpPr>
            <p:spPr>
              <a:xfrm>
                <a:off x="-55514650" y="2917925"/>
                <a:ext cx="72500" cy="29775"/>
              </a:xfrm>
              <a:custGeom>
                <a:rect b="b" l="l" r="r" t="t"/>
                <a:pathLst>
                  <a:path extrusionOk="0" h="1191" w="2900">
                    <a:moveTo>
                      <a:pt x="387" y="1"/>
                    </a:moveTo>
                    <a:cubicBezTo>
                      <a:pt x="292" y="1"/>
                      <a:pt x="206" y="40"/>
                      <a:pt x="158" y="119"/>
                    </a:cubicBezTo>
                    <a:cubicBezTo>
                      <a:pt x="1" y="277"/>
                      <a:pt x="1" y="529"/>
                      <a:pt x="158" y="655"/>
                    </a:cubicBezTo>
                    <a:cubicBezTo>
                      <a:pt x="505" y="1001"/>
                      <a:pt x="978" y="1190"/>
                      <a:pt x="1450" y="1190"/>
                    </a:cubicBezTo>
                    <a:cubicBezTo>
                      <a:pt x="1954" y="1190"/>
                      <a:pt x="2427" y="1001"/>
                      <a:pt x="2742" y="655"/>
                    </a:cubicBezTo>
                    <a:cubicBezTo>
                      <a:pt x="2899" y="497"/>
                      <a:pt x="2899" y="245"/>
                      <a:pt x="2742" y="119"/>
                    </a:cubicBezTo>
                    <a:cubicBezTo>
                      <a:pt x="2679" y="72"/>
                      <a:pt x="2592" y="48"/>
                      <a:pt x="2502" y="48"/>
                    </a:cubicBezTo>
                    <a:cubicBezTo>
                      <a:pt x="2411" y="48"/>
                      <a:pt x="2317" y="72"/>
                      <a:pt x="2238" y="119"/>
                    </a:cubicBezTo>
                    <a:cubicBezTo>
                      <a:pt x="2049" y="340"/>
                      <a:pt x="1734" y="434"/>
                      <a:pt x="1450" y="434"/>
                    </a:cubicBezTo>
                    <a:cubicBezTo>
                      <a:pt x="1135" y="434"/>
                      <a:pt x="852" y="340"/>
                      <a:pt x="663" y="119"/>
                    </a:cubicBezTo>
                    <a:cubicBezTo>
                      <a:pt x="584" y="40"/>
                      <a:pt x="481" y="1"/>
                      <a:pt x="38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" name="Google Shape;1651;p58"/>
              <p:cNvSpPr/>
              <p:nvPr/>
            </p:nvSpPr>
            <p:spPr>
              <a:xfrm>
                <a:off x="-55450050" y="2854725"/>
                <a:ext cx="18125" cy="18150"/>
              </a:xfrm>
              <a:custGeom>
                <a:rect b="b" l="l" r="r" t="t"/>
                <a:pathLst>
                  <a:path extrusionOk="0" h="726" w="725">
                    <a:moveTo>
                      <a:pt x="378" y="1"/>
                    </a:moveTo>
                    <a:cubicBezTo>
                      <a:pt x="158" y="1"/>
                      <a:pt x="0" y="190"/>
                      <a:pt x="0" y="379"/>
                    </a:cubicBezTo>
                    <a:cubicBezTo>
                      <a:pt x="0" y="568"/>
                      <a:pt x="158" y="725"/>
                      <a:pt x="378" y="725"/>
                    </a:cubicBezTo>
                    <a:cubicBezTo>
                      <a:pt x="567" y="725"/>
                      <a:pt x="725" y="568"/>
                      <a:pt x="725" y="379"/>
                    </a:cubicBezTo>
                    <a:cubicBezTo>
                      <a:pt x="725" y="190"/>
                      <a:pt x="567" y="1"/>
                      <a:pt x="37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" name="Google Shape;1652;p58"/>
              <p:cNvSpPr/>
              <p:nvPr/>
            </p:nvSpPr>
            <p:spPr>
              <a:xfrm>
                <a:off x="-55524875" y="2855525"/>
                <a:ext cx="18925" cy="17450"/>
              </a:xfrm>
              <a:custGeom>
                <a:rect b="b" l="l" r="r" t="t"/>
                <a:pathLst>
                  <a:path extrusionOk="0" h="698" w="757">
                    <a:moveTo>
                      <a:pt x="410" y="0"/>
                    </a:moveTo>
                    <a:cubicBezTo>
                      <a:pt x="189" y="0"/>
                      <a:pt x="0" y="158"/>
                      <a:pt x="0" y="347"/>
                    </a:cubicBezTo>
                    <a:cubicBezTo>
                      <a:pt x="0" y="536"/>
                      <a:pt x="189" y="693"/>
                      <a:pt x="410" y="693"/>
                    </a:cubicBezTo>
                    <a:cubicBezTo>
                      <a:pt x="423" y="696"/>
                      <a:pt x="437" y="697"/>
                      <a:pt x="451" y="697"/>
                    </a:cubicBezTo>
                    <a:cubicBezTo>
                      <a:pt x="598" y="697"/>
                      <a:pt x="756" y="548"/>
                      <a:pt x="756" y="347"/>
                    </a:cubicBezTo>
                    <a:cubicBezTo>
                      <a:pt x="756" y="158"/>
                      <a:pt x="599" y="0"/>
                      <a:pt x="4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" name="Google Shape;1653;p58"/>
              <p:cNvSpPr/>
              <p:nvPr/>
            </p:nvSpPr>
            <p:spPr>
              <a:xfrm>
                <a:off x="-55620175" y="2686900"/>
                <a:ext cx="319800" cy="318300"/>
              </a:xfrm>
              <a:custGeom>
                <a:rect b="b" l="l" r="r" t="t"/>
                <a:pathLst>
                  <a:path extrusionOk="0" h="12732" w="12792">
                    <a:moveTo>
                      <a:pt x="5671" y="2240"/>
                    </a:moveTo>
                    <a:cubicBezTo>
                      <a:pt x="6333" y="2240"/>
                      <a:pt x="6931" y="2429"/>
                      <a:pt x="7435" y="2744"/>
                    </a:cubicBezTo>
                    <a:cubicBezTo>
                      <a:pt x="7057" y="4225"/>
                      <a:pt x="5703" y="5233"/>
                      <a:pt x="4159" y="5233"/>
                    </a:cubicBezTo>
                    <a:lnTo>
                      <a:pt x="2332" y="5233"/>
                    </a:lnTo>
                    <a:cubicBezTo>
                      <a:pt x="2489" y="3532"/>
                      <a:pt x="3938" y="2240"/>
                      <a:pt x="5671" y="2240"/>
                    </a:cubicBezTo>
                    <a:close/>
                    <a:moveTo>
                      <a:pt x="8318" y="732"/>
                    </a:moveTo>
                    <a:cubicBezTo>
                      <a:pt x="8434" y="732"/>
                      <a:pt x="8549" y="741"/>
                      <a:pt x="8664" y="759"/>
                    </a:cubicBezTo>
                    <a:cubicBezTo>
                      <a:pt x="9735" y="917"/>
                      <a:pt x="10523" y="1925"/>
                      <a:pt x="10523" y="3059"/>
                    </a:cubicBezTo>
                    <a:lnTo>
                      <a:pt x="10523" y="6147"/>
                    </a:lnTo>
                    <a:cubicBezTo>
                      <a:pt x="10271" y="6021"/>
                      <a:pt x="10050" y="5958"/>
                      <a:pt x="9767" y="5958"/>
                    </a:cubicBezTo>
                    <a:lnTo>
                      <a:pt x="9767" y="5580"/>
                    </a:lnTo>
                    <a:cubicBezTo>
                      <a:pt x="9767" y="3626"/>
                      <a:pt x="8349" y="1957"/>
                      <a:pt x="6490" y="1578"/>
                    </a:cubicBezTo>
                    <a:cubicBezTo>
                      <a:pt x="6975" y="1040"/>
                      <a:pt x="7643" y="732"/>
                      <a:pt x="8318" y="732"/>
                    </a:cubicBezTo>
                    <a:close/>
                    <a:moveTo>
                      <a:pt x="1544" y="6745"/>
                    </a:moveTo>
                    <a:lnTo>
                      <a:pt x="1544" y="8226"/>
                    </a:lnTo>
                    <a:cubicBezTo>
                      <a:pt x="1134" y="8226"/>
                      <a:pt x="788" y="7879"/>
                      <a:pt x="788" y="7470"/>
                    </a:cubicBezTo>
                    <a:cubicBezTo>
                      <a:pt x="788" y="7092"/>
                      <a:pt x="1134" y="6745"/>
                      <a:pt x="1544" y="6745"/>
                    </a:cubicBezTo>
                    <a:close/>
                    <a:moveTo>
                      <a:pt x="9798" y="6745"/>
                    </a:moveTo>
                    <a:cubicBezTo>
                      <a:pt x="10208" y="6745"/>
                      <a:pt x="10554" y="7060"/>
                      <a:pt x="10554" y="7470"/>
                    </a:cubicBezTo>
                    <a:cubicBezTo>
                      <a:pt x="10554" y="7879"/>
                      <a:pt x="10208" y="8226"/>
                      <a:pt x="9798" y="8226"/>
                    </a:cubicBezTo>
                    <a:lnTo>
                      <a:pt x="9798" y="6745"/>
                    </a:lnTo>
                    <a:close/>
                    <a:moveTo>
                      <a:pt x="10712" y="8667"/>
                    </a:moveTo>
                    <a:cubicBezTo>
                      <a:pt x="10775" y="8888"/>
                      <a:pt x="10869" y="9108"/>
                      <a:pt x="11027" y="9297"/>
                    </a:cubicBezTo>
                    <a:cubicBezTo>
                      <a:pt x="11090" y="9455"/>
                      <a:pt x="11216" y="9549"/>
                      <a:pt x="11342" y="9707"/>
                    </a:cubicBezTo>
                    <a:lnTo>
                      <a:pt x="9652" y="9707"/>
                    </a:lnTo>
                    <a:cubicBezTo>
                      <a:pt x="9738" y="9468"/>
                      <a:pt x="9768" y="9254"/>
                      <a:pt x="9798" y="8982"/>
                    </a:cubicBezTo>
                    <a:cubicBezTo>
                      <a:pt x="10145" y="8982"/>
                      <a:pt x="10460" y="8856"/>
                      <a:pt x="10712" y="8667"/>
                    </a:cubicBezTo>
                    <a:close/>
                    <a:moveTo>
                      <a:pt x="8066" y="3280"/>
                    </a:moveTo>
                    <a:cubicBezTo>
                      <a:pt x="8664" y="3847"/>
                      <a:pt x="9042" y="4729"/>
                      <a:pt x="9042" y="5643"/>
                    </a:cubicBezTo>
                    <a:lnTo>
                      <a:pt x="9042" y="8636"/>
                    </a:lnTo>
                    <a:cubicBezTo>
                      <a:pt x="9042" y="10463"/>
                      <a:pt x="7530" y="11975"/>
                      <a:pt x="5671" y="11975"/>
                    </a:cubicBezTo>
                    <a:cubicBezTo>
                      <a:pt x="3812" y="11975"/>
                      <a:pt x="2269" y="10431"/>
                      <a:pt x="2269" y="8573"/>
                    </a:cubicBezTo>
                    <a:lnTo>
                      <a:pt x="2269" y="5989"/>
                    </a:lnTo>
                    <a:lnTo>
                      <a:pt x="4159" y="5989"/>
                    </a:lnTo>
                    <a:cubicBezTo>
                      <a:pt x="5104" y="5989"/>
                      <a:pt x="6049" y="5643"/>
                      <a:pt x="6805" y="5044"/>
                    </a:cubicBezTo>
                    <a:cubicBezTo>
                      <a:pt x="7404" y="4571"/>
                      <a:pt x="7782" y="3941"/>
                      <a:pt x="8066" y="3280"/>
                    </a:cubicBezTo>
                    <a:close/>
                    <a:moveTo>
                      <a:pt x="8329" y="0"/>
                    </a:moveTo>
                    <a:cubicBezTo>
                      <a:pt x="7237" y="0"/>
                      <a:pt x="6224" y="580"/>
                      <a:pt x="5671" y="1547"/>
                    </a:cubicBezTo>
                    <a:lnTo>
                      <a:pt x="5640" y="1547"/>
                    </a:lnTo>
                    <a:cubicBezTo>
                      <a:pt x="3340" y="1547"/>
                      <a:pt x="1481" y="3374"/>
                      <a:pt x="1481" y="5643"/>
                    </a:cubicBezTo>
                    <a:lnTo>
                      <a:pt x="1481" y="5989"/>
                    </a:lnTo>
                    <a:cubicBezTo>
                      <a:pt x="662" y="5989"/>
                      <a:pt x="0" y="6651"/>
                      <a:pt x="0" y="7470"/>
                    </a:cubicBezTo>
                    <a:cubicBezTo>
                      <a:pt x="0" y="8320"/>
                      <a:pt x="662" y="8982"/>
                      <a:pt x="1481" y="8982"/>
                    </a:cubicBezTo>
                    <a:cubicBezTo>
                      <a:pt x="1702" y="11061"/>
                      <a:pt x="3466" y="12731"/>
                      <a:pt x="5577" y="12731"/>
                    </a:cubicBezTo>
                    <a:cubicBezTo>
                      <a:pt x="7215" y="12731"/>
                      <a:pt x="8570" y="11818"/>
                      <a:pt x="9263" y="10463"/>
                    </a:cubicBezTo>
                    <a:lnTo>
                      <a:pt x="12319" y="10463"/>
                    </a:lnTo>
                    <a:cubicBezTo>
                      <a:pt x="12476" y="10463"/>
                      <a:pt x="12634" y="10368"/>
                      <a:pt x="12665" y="10211"/>
                    </a:cubicBezTo>
                    <a:cubicBezTo>
                      <a:pt x="12791" y="9990"/>
                      <a:pt x="12728" y="9833"/>
                      <a:pt x="12571" y="9770"/>
                    </a:cubicBezTo>
                    <a:cubicBezTo>
                      <a:pt x="11783" y="9360"/>
                      <a:pt x="11248" y="8573"/>
                      <a:pt x="11248" y="7690"/>
                    </a:cubicBezTo>
                    <a:lnTo>
                      <a:pt x="11248" y="3122"/>
                    </a:lnTo>
                    <a:cubicBezTo>
                      <a:pt x="11248" y="1578"/>
                      <a:pt x="10208" y="287"/>
                      <a:pt x="8790" y="35"/>
                    </a:cubicBezTo>
                    <a:cubicBezTo>
                      <a:pt x="8636" y="12"/>
                      <a:pt x="8481" y="0"/>
                      <a:pt x="8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4" name="Google Shape;1654;p58"/>
            <p:cNvGrpSpPr/>
            <p:nvPr/>
          </p:nvGrpSpPr>
          <p:grpSpPr>
            <a:xfrm>
              <a:off x="6137052" y="1908373"/>
              <a:ext cx="347176" cy="393945"/>
              <a:chOff x="1044400" y="2917425"/>
              <a:chExt cx="248125" cy="281550"/>
            </a:xfrm>
          </p:grpSpPr>
          <p:sp>
            <p:nvSpPr>
              <p:cNvPr id="1655" name="Google Shape;1655;p58"/>
              <p:cNvSpPr/>
              <p:nvPr/>
            </p:nvSpPr>
            <p:spPr>
              <a:xfrm>
                <a:off x="1136400" y="3123175"/>
                <a:ext cx="64125" cy="26325"/>
              </a:xfrm>
              <a:custGeom>
                <a:rect b="b" l="l" r="r" t="t"/>
                <a:pathLst>
                  <a:path extrusionOk="0" h="1053" w="2565">
                    <a:moveTo>
                      <a:pt x="352" y="0"/>
                    </a:moveTo>
                    <a:cubicBezTo>
                      <a:pt x="272" y="0"/>
                      <a:pt x="195" y="35"/>
                      <a:pt x="140" y="105"/>
                    </a:cubicBezTo>
                    <a:cubicBezTo>
                      <a:pt x="0" y="244"/>
                      <a:pt x="0" y="439"/>
                      <a:pt x="140" y="551"/>
                    </a:cubicBezTo>
                    <a:cubicBezTo>
                      <a:pt x="446" y="858"/>
                      <a:pt x="864" y="1053"/>
                      <a:pt x="1283" y="1053"/>
                    </a:cubicBezTo>
                    <a:cubicBezTo>
                      <a:pt x="1729" y="1053"/>
                      <a:pt x="2147" y="858"/>
                      <a:pt x="2425" y="551"/>
                    </a:cubicBezTo>
                    <a:cubicBezTo>
                      <a:pt x="2565" y="412"/>
                      <a:pt x="2565" y="216"/>
                      <a:pt x="2425" y="105"/>
                    </a:cubicBezTo>
                    <a:cubicBezTo>
                      <a:pt x="2356" y="35"/>
                      <a:pt x="2272" y="0"/>
                      <a:pt x="2192" y="0"/>
                    </a:cubicBezTo>
                    <a:cubicBezTo>
                      <a:pt x="2112" y="0"/>
                      <a:pt x="2035" y="35"/>
                      <a:pt x="1979" y="105"/>
                    </a:cubicBezTo>
                    <a:cubicBezTo>
                      <a:pt x="1812" y="272"/>
                      <a:pt x="1533" y="384"/>
                      <a:pt x="1283" y="384"/>
                    </a:cubicBezTo>
                    <a:cubicBezTo>
                      <a:pt x="1004" y="384"/>
                      <a:pt x="753" y="272"/>
                      <a:pt x="586" y="105"/>
                    </a:cubicBezTo>
                    <a:cubicBezTo>
                      <a:pt x="516" y="35"/>
                      <a:pt x="432" y="0"/>
                      <a:pt x="35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" name="Google Shape;1656;p58"/>
              <p:cNvSpPr/>
              <p:nvPr/>
            </p:nvSpPr>
            <p:spPr>
              <a:xfrm>
                <a:off x="1127325" y="3050525"/>
                <a:ext cx="16075" cy="16050"/>
              </a:xfrm>
              <a:custGeom>
                <a:rect b="b" l="l" r="r" t="t"/>
                <a:pathLst>
                  <a:path extrusionOk="0" h="642" w="643">
                    <a:moveTo>
                      <a:pt x="335" y="0"/>
                    </a:moveTo>
                    <a:cubicBezTo>
                      <a:pt x="140" y="0"/>
                      <a:pt x="1" y="140"/>
                      <a:pt x="1" y="335"/>
                    </a:cubicBezTo>
                    <a:cubicBezTo>
                      <a:pt x="1" y="502"/>
                      <a:pt x="140" y="642"/>
                      <a:pt x="335" y="642"/>
                    </a:cubicBezTo>
                    <a:cubicBezTo>
                      <a:pt x="503" y="642"/>
                      <a:pt x="642" y="502"/>
                      <a:pt x="642" y="335"/>
                    </a:cubicBezTo>
                    <a:cubicBezTo>
                      <a:pt x="642" y="140"/>
                      <a:pt x="503" y="0"/>
                      <a:pt x="3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7" name="Google Shape;1657;p58"/>
              <p:cNvSpPr/>
              <p:nvPr/>
            </p:nvSpPr>
            <p:spPr>
              <a:xfrm>
                <a:off x="1192850" y="3050525"/>
                <a:ext cx="15350" cy="16050"/>
              </a:xfrm>
              <a:custGeom>
                <a:rect b="b" l="l" r="r" t="t"/>
                <a:pathLst>
                  <a:path extrusionOk="0" h="642" w="614">
                    <a:moveTo>
                      <a:pt x="307" y="0"/>
                    </a:moveTo>
                    <a:cubicBezTo>
                      <a:pt x="140" y="0"/>
                      <a:pt x="0" y="140"/>
                      <a:pt x="0" y="335"/>
                    </a:cubicBezTo>
                    <a:cubicBezTo>
                      <a:pt x="0" y="502"/>
                      <a:pt x="140" y="642"/>
                      <a:pt x="307" y="642"/>
                    </a:cubicBezTo>
                    <a:cubicBezTo>
                      <a:pt x="474" y="642"/>
                      <a:pt x="613" y="502"/>
                      <a:pt x="613" y="335"/>
                    </a:cubicBezTo>
                    <a:cubicBezTo>
                      <a:pt x="613" y="140"/>
                      <a:pt x="474" y="0"/>
                      <a:pt x="3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" name="Google Shape;1658;p58"/>
              <p:cNvSpPr/>
              <p:nvPr/>
            </p:nvSpPr>
            <p:spPr>
              <a:xfrm>
                <a:off x="1044400" y="2917425"/>
                <a:ext cx="248125" cy="281550"/>
              </a:xfrm>
              <a:custGeom>
                <a:rect b="b" l="l" r="r" t="t"/>
                <a:pathLst>
                  <a:path extrusionOk="0" h="11262" w="9925">
                    <a:moveTo>
                      <a:pt x="7332" y="669"/>
                    </a:moveTo>
                    <a:cubicBezTo>
                      <a:pt x="7499" y="669"/>
                      <a:pt x="7639" y="809"/>
                      <a:pt x="7639" y="976"/>
                    </a:cubicBezTo>
                    <a:lnTo>
                      <a:pt x="7639" y="2816"/>
                    </a:lnTo>
                    <a:lnTo>
                      <a:pt x="6886" y="2063"/>
                    </a:lnTo>
                    <a:cubicBezTo>
                      <a:pt x="6823" y="2000"/>
                      <a:pt x="6743" y="1964"/>
                      <a:pt x="6660" y="1964"/>
                    </a:cubicBezTo>
                    <a:cubicBezTo>
                      <a:pt x="6595" y="1964"/>
                      <a:pt x="6529" y="1986"/>
                      <a:pt x="6468" y="2035"/>
                    </a:cubicBezTo>
                    <a:cubicBezTo>
                      <a:pt x="5924" y="2398"/>
                      <a:pt x="5297" y="2579"/>
                      <a:pt x="4670" y="2579"/>
                    </a:cubicBezTo>
                    <a:cubicBezTo>
                      <a:pt x="4043" y="2579"/>
                      <a:pt x="3415" y="2398"/>
                      <a:pt x="2872" y="2035"/>
                    </a:cubicBezTo>
                    <a:cubicBezTo>
                      <a:pt x="2811" y="1986"/>
                      <a:pt x="2744" y="1964"/>
                      <a:pt x="2680" y="1964"/>
                    </a:cubicBezTo>
                    <a:cubicBezTo>
                      <a:pt x="2597" y="1964"/>
                      <a:pt x="2516" y="2000"/>
                      <a:pt x="2454" y="2063"/>
                    </a:cubicBezTo>
                    <a:lnTo>
                      <a:pt x="1701" y="2816"/>
                    </a:lnTo>
                    <a:lnTo>
                      <a:pt x="1701" y="976"/>
                    </a:lnTo>
                    <a:cubicBezTo>
                      <a:pt x="1980" y="809"/>
                      <a:pt x="2147" y="669"/>
                      <a:pt x="2314" y="669"/>
                    </a:cubicBezTo>
                    <a:cubicBezTo>
                      <a:pt x="2482" y="669"/>
                      <a:pt x="2621" y="809"/>
                      <a:pt x="2621" y="976"/>
                    </a:cubicBezTo>
                    <a:cubicBezTo>
                      <a:pt x="2621" y="1143"/>
                      <a:pt x="2760" y="1283"/>
                      <a:pt x="2956" y="1283"/>
                    </a:cubicBezTo>
                    <a:cubicBezTo>
                      <a:pt x="3123" y="1283"/>
                      <a:pt x="3262" y="1143"/>
                      <a:pt x="3262" y="976"/>
                    </a:cubicBezTo>
                    <a:cubicBezTo>
                      <a:pt x="3262" y="809"/>
                      <a:pt x="3402" y="669"/>
                      <a:pt x="3569" y="669"/>
                    </a:cubicBezTo>
                    <a:cubicBezTo>
                      <a:pt x="3736" y="669"/>
                      <a:pt x="3875" y="809"/>
                      <a:pt x="3875" y="976"/>
                    </a:cubicBezTo>
                    <a:cubicBezTo>
                      <a:pt x="3875" y="1143"/>
                      <a:pt x="4015" y="1283"/>
                      <a:pt x="4210" y="1283"/>
                    </a:cubicBezTo>
                    <a:cubicBezTo>
                      <a:pt x="4377" y="1283"/>
                      <a:pt x="4517" y="1143"/>
                      <a:pt x="4517" y="976"/>
                    </a:cubicBezTo>
                    <a:cubicBezTo>
                      <a:pt x="4517" y="809"/>
                      <a:pt x="4656" y="669"/>
                      <a:pt x="4823" y="669"/>
                    </a:cubicBezTo>
                    <a:cubicBezTo>
                      <a:pt x="4990" y="669"/>
                      <a:pt x="5130" y="809"/>
                      <a:pt x="5130" y="976"/>
                    </a:cubicBezTo>
                    <a:cubicBezTo>
                      <a:pt x="5130" y="1143"/>
                      <a:pt x="5269" y="1283"/>
                      <a:pt x="5464" y="1283"/>
                    </a:cubicBezTo>
                    <a:cubicBezTo>
                      <a:pt x="5632" y="1283"/>
                      <a:pt x="5771" y="1143"/>
                      <a:pt x="5771" y="976"/>
                    </a:cubicBezTo>
                    <a:cubicBezTo>
                      <a:pt x="5771" y="809"/>
                      <a:pt x="5910" y="669"/>
                      <a:pt x="6078" y="669"/>
                    </a:cubicBezTo>
                    <a:cubicBezTo>
                      <a:pt x="6245" y="669"/>
                      <a:pt x="6384" y="809"/>
                      <a:pt x="6384" y="976"/>
                    </a:cubicBezTo>
                    <a:cubicBezTo>
                      <a:pt x="6384" y="1143"/>
                      <a:pt x="6524" y="1283"/>
                      <a:pt x="6719" y="1283"/>
                    </a:cubicBezTo>
                    <a:cubicBezTo>
                      <a:pt x="6886" y="1283"/>
                      <a:pt x="7025" y="1143"/>
                      <a:pt x="7025" y="976"/>
                    </a:cubicBezTo>
                    <a:cubicBezTo>
                      <a:pt x="7025" y="809"/>
                      <a:pt x="7165" y="669"/>
                      <a:pt x="7332" y="669"/>
                    </a:cubicBezTo>
                    <a:close/>
                    <a:moveTo>
                      <a:pt x="1311" y="5297"/>
                    </a:moveTo>
                    <a:lnTo>
                      <a:pt x="1311" y="6635"/>
                    </a:lnTo>
                    <a:cubicBezTo>
                      <a:pt x="949" y="6635"/>
                      <a:pt x="642" y="6356"/>
                      <a:pt x="642" y="5966"/>
                    </a:cubicBezTo>
                    <a:cubicBezTo>
                      <a:pt x="642" y="5603"/>
                      <a:pt x="921" y="5297"/>
                      <a:pt x="1311" y="5297"/>
                    </a:cubicBezTo>
                    <a:close/>
                    <a:moveTo>
                      <a:pt x="8586" y="5297"/>
                    </a:moveTo>
                    <a:cubicBezTo>
                      <a:pt x="8949" y="5297"/>
                      <a:pt x="9255" y="5575"/>
                      <a:pt x="9255" y="5966"/>
                    </a:cubicBezTo>
                    <a:cubicBezTo>
                      <a:pt x="9255" y="6356"/>
                      <a:pt x="8949" y="6635"/>
                      <a:pt x="8586" y="6635"/>
                    </a:cubicBezTo>
                    <a:lnTo>
                      <a:pt x="8586" y="5297"/>
                    </a:lnTo>
                    <a:close/>
                    <a:moveTo>
                      <a:pt x="6914" y="2732"/>
                    </a:moveTo>
                    <a:lnTo>
                      <a:pt x="7973" y="3763"/>
                    </a:lnTo>
                    <a:cubicBezTo>
                      <a:pt x="7917" y="4265"/>
                      <a:pt x="7917" y="7248"/>
                      <a:pt x="7917" y="7638"/>
                    </a:cubicBezTo>
                    <a:cubicBezTo>
                      <a:pt x="7917" y="9255"/>
                      <a:pt x="6607" y="10593"/>
                      <a:pt x="4963" y="10593"/>
                    </a:cubicBezTo>
                    <a:cubicBezTo>
                      <a:pt x="3318" y="10593"/>
                      <a:pt x="2008" y="9255"/>
                      <a:pt x="2008" y="7638"/>
                    </a:cubicBezTo>
                    <a:lnTo>
                      <a:pt x="2008" y="3763"/>
                    </a:lnTo>
                    <a:lnTo>
                      <a:pt x="3039" y="2732"/>
                    </a:lnTo>
                    <a:cubicBezTo>
                      <a:pt x="3638" y="3080"/>
                      <a:pt x="4301" y="3255"/>
                      <a:pt x="4966" y="3255"/>
                    </a:cubicBezTo>
                    <a:cubicBezTo>
                      <a:pt x="5632" y="3255"/>
                      <a:pt x="6301" y="3080"/>
                      <a:pt x="6914" y="2732"/>
                    </a:cubicBezTo>
                    <a:close/>
                    <a:moveTo>
                      <a:pt x="2314" y="0"/>
                    </a:moveTo>
                    <a:cubicBezTo>
                      <a:pt x="1757" y="0"/>
                      <a:pt x="1339" y="446"/>
                      <a:pt x="1339" y="976"/>
                    </a:cubicBezTo>
                    <a:lnTo>
                      <a:pt x="1339" y="4628"/>
                    </a:lnTo>
                    <a:cubicBezTo>
                      <a:pt x="614" y="4628"/>
                      <a:pt x="1" y="5241"/>
                      <a:pt x="1" y="5966"/>
                    </a:cubicBezTo>
                    <a:cubicBezTo>
                      <a:pt x="1" y="6690"/>
                      <a:pt x="614" y="7276"/>
                      <a:pt x="1339" y="7276"/>
                    </a:cubicBezTo>
                    <a:lnTo>
                      <a:pt x="1339" y="7638"/>
                    </a:lnTo>
                    <a:cubicBezTo>
                      <a:pt x="1339" y="9617"/>
                      <a:pt x="2983" y="11262"/>
                      <a:pt x="4963" y="11262"/>
                    </a:cubicBezTo>
                    <a:cubicBezTo>
                      <a:pt x="6942" y="11262"/>
                      <a:pt x="8586" y="9617"/>
                      <a:pt x="8586" y="7638"/>
                    </a:cubicBezTo>
                    <a:lnTo>
                      <a:pt x="8586" y="7276"/>
                    </a:lnTo>
                    <a:cubicBezTo>
                      <a:pt x="9311" y="7276"/>
                      <a:pt x="9896" y="6690"/>
                      <a:pt x="9896" y="5966"/>
                    </a:cubicBezTo>
                    <a:cubicBezTo>
                      <a:pt x="9924" y="5241"/>
                      <a:pt x="9311" y="4628"/>
                      <a:pt x="8586" y="4628"/>
                    </a:cubicBezTo>
                    <a:lnTo>
                      <a:pt x="8586" y="976"/>
                    </a:lnTo>
                    <a:cubicBezTo>
                      <a:pt x="8586" y="418"/>
                      <a:pt x="8140" y="0"/>
                      <a:pt x="7611" y="0"/>
                    </a:cubicBezTo>
                    <a:cubicBezTo>
                      <a:pt x="7360" y="0"/>
                      <a:pt x="7137" y="112"/>
                      <a:pt x="6942" y="251"/>
                    </a:cubicBezTo>
                    <a:cubicBezTo>
                      <a:pt x="6774" y="56"/>
                      <a:pt x="6524" y="0"/>
                      <a:pt x="6301" y="0"/>
                    </a:cubicBezTo>
                    <a:cubicBezTo>
                      <a:pt x="6050" y="0"/>
                      <a:pt x="5799" y="112"/>
                      <a:pt x="5632" y="251"/>
                    </a:cubicBezTo>
                    <a:cubicBezTo>
                      <a:pt x="5436" y="56"/>
                      <a:pt x="5213" y="0"/>
                      <a:pt x="4963" y="0"/>
                    </a:cubicBezTo>
                    <a:cubicBezTo>
                      <a:pt x="4712" y="0"/>
                      <a:pt x="4461" y="112"/>
                      <a:pt x="4294" y="251"/>
                    </a:cubicBezTo>
                    <a:cubicBezTo>
                      <a:pt x="4126" y="56"/>
                      <a:pt x="3875" y="0"/>
                      <a:pt x="3625" y="0"/>
                    </a:cubicBezTo>
                    <a:cubicBezTo>
                      <a:pt x="3402" y="0"/>
                      <a:pt x="3151" y="112"/>
                      <a:pt x="2983" y="251"/>
                    </a:cubicBezTo>
                    <a:cubicBezTo>
                      <a:pt x="2788" y="56"/>
                      <a:pt x="2565" y="0"/>
                      <a:pt x="23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" name="Google Shape;1659;p58"/>
              <p:cNvSpPr/>
              <p:nvPr/>
            </p:nvSpPr>
            <p:spPr>
              <a:xfrm>
                <a:off x="1086125" y="2932961"/>
                <a:ext cx="11427" cy="58241"/>
              </a:xfrm>
              <a:custGeom>
                <a:rect b="b" l="l" r="r" t="t"/>
                <a:pathLst>
                  <a:path extrusionOk="0" h="2548" w="500">
                    <a:moveTo>
                      <a:pt x="500" y="2238"/>
                    </a:moveTo>
                    <a:lnTo>
                      <a:pt x="500" y="0"/>
                    </a:lnTo>
                    <a:lnTo>
                      <a:pt x="72" y="214"/>
                    </a:lnTo>
                    <a:lnTo>
                      <a:pt x="0" y="1547"/>
                    </a:lnTo>
                    <a:lnTo>
                      <a:pt x="0" y="25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</p:sp>
          <p:sp>
            <p:nvSpPr>
              <p:cNvPr id="1660" name="Google Shape;1660;p58"/>
              <p:cNvSpPr/>
              <p:nvPr/>
            </p:nvSpPr>
            <p:spPr>
              <a:xfrm>
                <a:off x="1090922" y="2925900"/>
                <a:ext cx="29209" cy="38629"/>
              </a:xfrm>
              <a:custGeom>
                <a:rect b="b" l="l" r="r" t="t"/>
                <a:pathLst>
                  <a:path extrusionOk="0" h="1690" w="1278">
                    <a:moveTo>
                      <a:pt x="288" y="737"/>
                    </a:moveTo>
                    <a:cubicBezTo>
                      <a:pt x="296" y="689"/>
                      <a:pt x="288" y="519"/>
                      <a:pt x="336" y="451"/>
                    </a:cubicBezTo>
                    <a:cubicBezTo>
                      <a:pt x="384" y="384"/>
                      <a:pt x="471" y="340"/>
                      <a:pt x="574" y="332"/>
                    </a:cubicBezTo>
                    <a:cubicBezTo>
                      <a:pt x="677" y="324"/>
                      <a:pt x="840" y="412"/>
                      <a:pt x="955" y="404"/>
                    </a:cubicBezTo>
                    <a:cubicBezTo>
                      <a:pt x="1070" y="396"/>
                      <a:pt x="1320" y="349"/>
                      <a:pt x="1264" y="285"/>
                    </a:cubicBezTo>
                    <a:cubicBezTo>
                      <a:pt x="1208" y="222"/>
                      <a:pt x="816" y="51"/>
                      <a:pt x="621" y="23"/>
                    </a:cubicBezTo>
                    <a:cubicBezTo>
                      <a:pt x="427" y="-5"/>
                      <a:pt x="200" y="-13"/>
                      <a:pt x="97" y="118"/>
                    </a:cubicBezTo>
                    <a:cubicBezTo>
                      <a:pt x="-6" y="249"/>
                      <a:pt x="2" y="547"/>
                      <a:pt x="2" y="809"/>
                    </a:cubicBezTo>
                    <a:cubicBezTo>
                      <a:pt x="2" y="1071"/>
                      <a:pt x="81" y="1543"/>
                      <a:pt x="97" y="169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</p:sp>
          <p:sp>
            <p:nvSpPr>
              <p:cNvPr id="1661" name="Google Shape;1661;p58"/>
              <p:cNvSpPr/>
              <p:nvPr/>
            </p:nvSpPr>
            <p:spPr>
              <a:xfrm>
                <a:off x="1222775" y="2966925"/>
                <a:ext cx="28574" cy="36325"/>
              </a:xfrm>
              <a:custGeom>
                <a:rect b="b" l="l" r="r" t="t"/>
                <a:pathLst>
                  <a:path extrusionOk="0" h="1453" w="1048">
                    <a:moveTo>
                      <a:pt x="0" y="0"/>
                    </a:moveTo>
                    <a:lnTo>
                      <a:pt x="1048" y="1072"/>
                    </a:lnTo>
                    <a:lnTo>
                      <a:pt x="905" y="1453"/>
                    </a:lnTo>
                    <a:lnTo>
                      <a:pt x="0" y="66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</p:sp>
          <p:sp>
            <p:nvSpPr>
              <p:cNvPr id="1662" name="Google Shape;1662;p58"/>
              <p:cNvSpPr/>
              <p:nvPr/>
            </p:nvSpPr>
            <p:spPr>
              <a:xfrm>
                <a:off x="1205975" y="2965750"/>
                <a:ext cx="21000" cy="16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" name="Google Shape;1663;p58"/>
              <p:cNvSpPr/>
              <p:nvPr/>
            </p:nvSpPr>
            <p:spPr>
              <a:xfrm>
                <a:off x="1082225" y="2937250"/>
                <a:ext cx="11400" cy="264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gradFill>
          <a:gsLst>
            <a:gs pos="0">
              <a:srgbClr val="0C2E3A"/>
            </a:gs>
            <a:gs pos="100000">
              <a:srgbClr val="110F16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1667" name="Shape 1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8" name="Google Shape;1668;p59"/>
          <p:cNvSpPr txBox="1"/>
          <p:nvPr>
            <p:ph idx="2" type="subTitle"/>
          </p:nvPr>
        </p:nvSpPr>
        <p:spPr>
          <a:xfrm>
            <a:off x="2143975" y="2646968"/>
            <a:ext cx="2383500" cy="7638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</a:pPr>
            <a:r>
              <a:rPr lang="es-ES"/>
              <a:t>Does anyone have any questions?</a:t>
            </a:r>
            <a:endParaRPr b="0"/>
          </a:p>
          <a:p>
            <a:pPr indent="0" lvl="0" marL="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</a:pPr>
            <a:br>
              <a:rPr b="0" lang="es-ES"/>
            </a:br>
            <a:r>
              <a:rPr lang="es-ES"/>
              <a:t>addyouremail@freepik.com </a:t>
            </a:r>
            <a:br>
              <a:rPr lang="es-ES"/>
            </a:br>
            <a:r>
              <a:rPr lang="es-ES"/>
              <a:t>+91  620 421 838 </a:t>
            </a:r>
            <a:br>
              <a:rPr lang="es-ES"/>
            </a:br>
            <a:r>
              <a:rPr lang="es-ES"/>
              <a:t>yourcompany.com</a:t>
            </a:r>
            <a:endParaRPr b="0"/>
          </a:p>
          <a:p>
            <a:pPr indent="0" lvl="0" marL="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</a:pPr>
            <a:br>
              <a:rPr lang="es-ES"/>
            </a:br>
            <a:endParaRPr/>
          </a:p>
        </p:txBody>
      </p:sp>
      <p:sp>
        <p:nvSpPr>
          <p:cNvPr id="1669" name="Google Shape;1669;p59"/>
          <p:cNvSpPr txBox="1"/>
          <p:nvPr>
            <p:ph idx="1" type="subTitle"/>
          </p:nvPr>
        </p:nvSpPr>
        <p:spPr>
          <a:xfrm>
            <a:off x="3217225" y="2211365"/>
            <a:ext cx="4601100" cy="724800"/>
          </a:xfrm>
          <a:prstGeom prst="rect">
            <a:avLst/>
          </a:prstGeom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THANKS!</a:t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gradFill>
          <a:gsLst>
            <a:gs pos="0">
              <a:srgbClr val="0C2E3A"/>
            </a:gs>
            <a:gs pos="100000">
              <a:srgbClr val="110F16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1673" name="Shape 1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4" name="Google Shape;1674;p60"/>
          <p:cNvSpPr txBox="1"/>
          <p:nvPr>
            <p:ph type="ctrTitle"/>
          </p:nvPr>
        </p:nvSpPr>
        <p:spPr>
          <a:xfrm>
            <a:off x="5060968" y="1950940"/>
            <a:ext cx="3158100" cy="1241400"/>
          </a:xfrm>
          <a:prstGeom prst="rect">
            <a:avLst/>
          </a:prstGeom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FFFFF"/>
                </a:solidFill>
              </a:rPr>
              <a:t>CREDITS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675" name="Google Shape;1675;p60"/>
          <p:cNvSpPr txBox="1"/>
          <p:nvPr/>
        </p:nvSpPr>
        <p:spPr>
          <a:xfrm>
            <a:off x="906900" y="1474475"/>
            <a:ext cx="3670500" cy="219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50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This is where you give credit to the ones who are part of this project.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l">
              <a:spcBef>
                <a:spcPts val="50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Did you like the resources on this template? Get them for free at our other websites.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342900" rtl="0" algn="l">
              <a:lnSpc>
                <a:spcPct val="115000"/>
              </a:lnSpc>
              <a:spcBef>
                <a:spcPts val="50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-228600" lvl="0" marL="342900" rtl="0" algn="l">
              <a:lnSpc>
                <a:spcPct val="115000"/>
              </a:lnSpc>
              <a:spcBef>
                <a:spcPts val="50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Roboto Slab Regular"/>
              <a:buChar char="◂"/>
            </a:pPr>
            <a:r>
              <a:rPr lang="es-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Presentation template by </a:t>
            </a:r>
            <a:r>
              <a:rPr lang="es-ES" sz="1000" u="sng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  <a:hlinkClick r:id="rId3"/>
              </a:rPr>
              <a:t>Slidesgo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-228600" lvl="0" marL="3429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Roboto Slab Regular"/>
              <a:buChar char="◂"/>
            </a:pPr>
            <a:r>
              <a:rPr lang="es-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Icons by </a:t>
            </a:r>
            <a:r>
              <a:rPr lang="es-ES" sz="1000" u="sng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  <a:hlinkClick r:id="rId4"/>
              </a:rPr>
              <a:t>Flaticon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-228600" lvl="0" marL="3429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Roboto Slab Regular"/>
              <a:buChar char="◂"/>
            </a:pPr>
            <a:r>
              <a:rPr lang="es-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Infographics by </a:t>
            </a:r>
            <a:r>
              <a:rPr lang="es-ES" sz="1000" u="sng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  <a:hlinkClick r:id="rId5"/>
              </a:rPr>
              <a:t>Freepik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-228600" lvl="0" marL="3429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Roboto Slab Regular"/>
              <a:buChar char="◂"/>
            </a:pPr>
            <a:r>
              <a:rPr lang="es-ES" sz="1000">
                <a:solidFill>
                  <a:srgbClr val="FFFFFF"/>
                </a:solidFill>
                <a:latin typeface="Quattrocento"/>
                <a:ea typeface="Quattrocento"/>
                <a:cs typeface="Quattrocento"/>
                <a:sym typeface="Quattrocento"/>
              </a:rPr>
              <a:t>Images created by </a:t>
            </a:r>
            <a:r>
              <a:rPr lang="es-ES" sz="1000" u="sng">
                <a:solidFill>
                  <a:srgbClr val="FFFFFF"/>
                </a:solidFill>
                <a:latin typeface="Quattrocento"/>
                <a:ea typeface="Quattrocento"/>
                <a:cs typeface="Quattrocento"/>
                <a:sym typeface="Quattrocento"/>
                <a:hlinkClick r:id="rId6"/>
              </a:rPr>
              <a:t>Freepik</a:t>
            </a:r>
            <a:r>
              <a:rPr lang="es-ES" sz="1000">
                <a:solidFill>
                  <a:srgbClr val="FFFFFF"/>
                </a:solidFill>
                <a:latin typeface="Quattrocento"/>
                <a:ea typeface="Quattrocento"/>
                <a:cs typeface="Quattrocento"/>
                <a:sym typeface="Quattrocento"/>
              </a:rPr>
              <a:t> and </a:t>
            </a:r>
            <a:r>
              <a:rPr lang="es-ES" sz="1000" u="sng">
                <a:solidFill>
                  <a:srgbClr val="FFFFFF"/>
                </a:solidFill>
                <a:latin typeface="Quattrocento"/>
                <a:ea typeface="Quattrocento"/>
                <a:cs typeface="Quattrocento"/>
                <a:sym typeface="Quattrocento"/>
              </a:rPr>
              <a:t>rawpixel</a:t>
            </a:r>
            <a:r>
              <a:rPr lang="es-ES" sz="1000">
                <a:solidFill>
                  <a:srgbClr val="FFFFFF"/>
                </a:solidFill>
                <a:latin typeface="Quattrocento"/>
                <a:ea typeface="Quattrocento"/>
                <a:cs typeface="Quattrocento"/>
                <a:sym typeface="Quattrocento"/>
              </a:rPr>
              <a:t> </a:t>
            </a:r>
            <a:r>
              <a:rPr lang="es-ES" sz="1000">
                <a:solidFill>
                  <a:srgbClr val="FFFFFF"/>
                </a:solidFill>
                <a:latin typeface="Quattrocento"/>
                <a:ea typeface="Quattrocento"/>
                <a:cs typeface="Quattrocento"/>
                <a:sym typeface="Quattrocento"/>
              </a:rPr>
              <a:t>-Freepik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-228600" lvl="0" marL="3429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Roboto Slab Regular"/>
              <a:buChar char="◂"/>
            </a:pPr>
            <a:r>
              <a:rPr lang="es-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Author introduction slide photo created by Freepik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-228600" lvl="0" marL="3429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Roboto Slab Regular"/>
              <a:buChar char="◂"/>
            </a:pPr>
            <a:r>
              <a:rPr lang="es-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Text &amp; Image slide photo created by Freepik.com</a:t>
            </a:r>
            <a:endParaRPr sz="1000">
              <a:solidFill>
                <a:srgbClr val="FFFFFF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679" name="Shape 1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0" name="Google Shape;1680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681" name="Google Shape;1681;p61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-ES">
                <a:solidFill>
                  <a:schemeClr val="lt1"/>
                </a:solidFill>
              </a:rPr>
              <a:t>In order to use this template, you must credit </a:t>
            </a:r>
            <a:r>
              <a:rPr b="1" lang="es-ES" u="sng">
                <a:solidFill>
                  <a:srgbClr val="869FB2"/>
                </a:solidFill>
              </a:rPr>
              <a:t>S</a:t>
            </a:r>
            <a:r>
              <a:rPr b="1" lang="es-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-ES"/>
              <a:t> </a:t>
            </a:r>
            <a:r>
              <a:rPr lang="es-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-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-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-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-ES" sz="1100">
                <a:solidFill>
                  <a:srgbClr val="FFFFFF"/>
                </a:solidFill>
              </a:rPr>
              <a:t>g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-ES" sz="1100">
                <a:solidFill>
                  <a:srgbClr val="FFFFFF"/>
                </a:solidFill>
              </a:rPr>
              <a:t>g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-ES" sz="1100">
                <a:solidFill>
                  <a:srgbClr val="FFFFFF"/>
                </a:solidFill>
              </a:rPr>
              <a:t>g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-ES" sz="1100">
                <a:solidFill>
                  <a:srgbClr val="FFFFFF"/>
                </a:solidFill>
              </a:rPr>
              <a:t>g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-ES" sz="1100">
                <a:solidFill>
                  <a:srgbClr val="FFFFFF"/>
                </a:solidFill>
              </a:rPr>
              <a:t>g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-ES" sz="1100">
                <a:solidFill>
                  <a:srgbClr val="FFFFFF"/>
                </a:solidFill>
              </a:rPr>
              <a:t>g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-ES" sz="1100">
                <a:solidFill>
                  <a:srgbClr val="FFFFFF"/>
                </a:solidFill>
              </a:rPr>
              <a:t>g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-ES" sz="1100">
                <a:solidFill>
                  <a:srgbClr val="FFFFFF"/>
                </a:solidFill>
              </a:rPr>
              <a:t>templates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-ES" sz="1100">
                <a:solidFill>
                  <a:srgbClr val="FFFFFF"/>
                </a:solidFill>
              </a:rPr>
              <a:t>g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682" name="Google Shape;1682;p61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-ES">
                <a:solidFill>
                  <a:srgbClr val="FFFFFF"/>
                </a:solidFill>
              </a:rPr>
              <a:t>read </a:t>
            </a:r>
            <a:r>
              <a:rPr lang="es-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-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686" name="Shape 1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7" name="Google Shape;1687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688" name="Google Shape;1688;p62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689" name="Google Shape;1689;p62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-ES">
                <a:solidFill>
                  <a:srgbClr val="FFFFFF"/>
                </a:solidFill>
              </a:rPr>
              <a:t>Squada One</a:t>
            </a:r>
            <a:br>
              <a:rPr b="1" lang="es-ES">
                <a:solidFill>
                  <a:srgbClr val="FFFFFF"/>
                </a:solidFill>
              </a:rPr>
            </a:br>
            <a:r>
              <a:rPr lang="es-ES">
                <a:solidFill>
                  <a:srgbClr val="FFFFFF"/>
                </a:solidFill>
              </a:rPr>
              <a:t>(</a:t>
            </a:r>
            <a:r>
              <a:rPr lang="es-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https://fonts.google.com/specimen/Squada+One</a:t>
            </a:r>
            <a:r>
              <a:rPr lang="es-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-ES">
                <a:solidFill>
                  <a:srgbClr val="FFFFFF"/>
                </a:solidFill>
              </a:rPr>
              <a:t>Roboto Slab</a:t>
            </a:r>
            <a:br>
              <a:rPr b="1" lang="es-ES">
                <a:solidFill>
                  <a:srgbClr val="FFFFFF"/>
                </a:solidFill>
              </a:rPr>
            </a:br>
            <a:r>
              <a:rPr lang="es-ES">
                <a:solidFill>
                  <a:srgbClr val="FFFFFF"/>
                </a:solidFill>
              </a:rPr>
              <a:t>(</a:t>
            </a:r>
            <a:r>
              <a:rPr lang="es-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https://fonts.google.com/specimen/Roboto+Slab</a:t>
            </a:r>
            <a:r>
              <a:rPr lang="es-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1690" name="Google Shape;1690;p62"/>
          <p:cNvGrpSpPr/>
          <p:nvPr/>
        </p:nvGrpSpPr>
        <p:grpSpPr>
          <a:xfrm>
            <a:off x="3171142" y="3550967"/>
            <a:ext cx="2801720" cy="724880"/>
            <a:chOff x="2867439" y="4734623"/>
            <a:chExt cx="3735627" cy="966507"/>
          </a:xfrm>
        </p:grpSpPr>
        <p:grpSp>
          <p:nvGrpSpPr>
            <p:cNvPr id="1691" name="Google Shape;1691;p62"/>
            <p:cNvGrpSpPr/>
            <p:nvPr/>
          </p:nvGrpSpPr>
          <p:grpSpPr>
            <a:xfrm>
              <a:off x="4228166" y="4734623"/>
              <a:ext cx="1014179" cy="966507"/>
              <a:chOff x="2072503" y="3521476"/>
              <a:chExt cx="791400" cy="754200"/>
            </a:xfrm>
          </p:grpSpPr>
          <p:sp>
            <p:nvSpPr>
              <p:cNvPr id="1692" name="Google Shape;1692;p62"/>
              <p:cNvSpPr/>
              <p:nvPr/>
            </p:nvSpPr>
            <p:spPr>
              <a:xfrm>
                <a:off x="207250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110F16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693" name="Google Shape;1693;p62"/>
              <p:cNvSpPr txBox="1"/>
              <p:nvPr/>
            </p:nvSpPr>
            <p:spPr>
              <a:xfrm>
                <a:off x="207250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-ES" sz="1000">
                    <a:solidFill>
                      <a:schemeClr val="lt1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#110f16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694" name="Google Shape;1694;p62"/>
            <p:cNvGrpSpPr/>
            <p:nvPr/>
          </p:nvGrpSpPr>
          <p:grpSpPr>
            <a:xfrm>
              <a:off x="2867439" y="4734623"/>
              <a:ext cx="1014179" cy="966507"/>
              <a:chOff x="3134343" y="3521476"/>
              <a:chExt cx="791400" cy="754200"/>
            </a:xfrm>
          </p:grpSpPr>
          <p:sp>
            <p:nvSpPr>
              <p:cNvPr id="1695" name="Google Shape;1695;p62"/>
              <p:cNvSpPr/>
              <p:nvPr/>
            </p:nvSpPr>
            <p:spPr>
              <a:xfrm>
                <a:off x="313434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0C2E3A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6" name="Google Shape;1696;p62"/>
              <p:cNvSpPr txBox="1"/>
              <p:nvPr/>
            </p:nvSpPr>
            <p:spPr>
              <a:xfrm>
                <a:off x="313434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-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#0c2e3a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697" name="Google Shape;1697;p62"/>
            <p:cNvGrpSpPr/>
            <p:nvPr/>
          </p:nvGrpSpPr>
          <p:grpSpPr>
            <a:xfrm>
              <a:off x="5588880" y="4734623"/>
              <a:ext cx="1014186" cy="966507"/>
              <a:chOff x="4196177" y="3521476"/>
              <a:chExt cx="791405" cy="754200"/>
            </a:xfrm>
          </p:grpSpPr>
          <p:sp>
            <p:nvSpPr>
              <p:cNvPr id="1698" name="Google Shape;1698;p62"/>
              <p:cNvSpPr/>
              <p:nvPr/>
            </p:nvSpPr>
            <p:spPr>
              <a:xfrm>
                <a:off x="4196177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699" name="Google Shape;1699;p62"/>
              <p:cNvSpPr txBox="1"/>
              <p:nvPr/>
            </p:nvSpPr>
            <p:spPr>
              <a:xfrm>
                <a:off x="419618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-ES" sz="1000">
                    <a:solidFill>
                      <a:srgbClr val="242637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#ffffff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703" name="Shape 1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4" name="Google Shape;1704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705" name="Google Shape;1705;p63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-ES">
                <a:solidFill>
                  <a:srgbClr val="FFFFFF"/>
                </a:solidFill>
              </a:rPr>
              <a:t>on </a:t>
            </a:r>
            <a:r>
              <a:rPr lang="es-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1706" name="Google Shape;1706;p63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1707" name="Google Shape;1707;p63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63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63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63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63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63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63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63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63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63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63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63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63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0" name="Google Shape;1720;p63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1721" name="Google Shape;1721;p63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63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3" name="Google Shape;1723;p63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1724" name="Google Shape;1724;p63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63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63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63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8" name="Google Shape;1728;p63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1729" name="Google Shape;1729;p63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63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1" name="Google Shape;1731;p63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1732" name="Google Shape;1732;p63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63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63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5" name="Google Shape;1735;p63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1736" name="Google Shape;1736;p63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63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63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9" name="Google Shape;1739;p63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1740" name="Google Shape;1740;p63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63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2" name="Google Shape;1742;p63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1743" name="Google Shape;1743;p63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63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63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63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7" name="Google Shape;1747;p63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1748" name="Google Shape;1748;p63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63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63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63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2" name="Google Shape;1752;p63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753" name="Google Shape;1753;p63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63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63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63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63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8" name="Google Shape;1758;p63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759" name="Google Shape;1759;p63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63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63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63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63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63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63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63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63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63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63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63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63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63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63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63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63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63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63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63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63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63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1" name="Google Shape;1781;p63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782" name="Google Shape;1782;p63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63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63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63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63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63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63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63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63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63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63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63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63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63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63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63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63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63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63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63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63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63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63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63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63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63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63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63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63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63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63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63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63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63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63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63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63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63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63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63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63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63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63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63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63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63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63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63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63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63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63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63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63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63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63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63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63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63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63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1" name="Google Shape;1841;p63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842" name="Google Shape;1842;p63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63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63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63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63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63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63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63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63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63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63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63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4" name="Google Shape;1854;p63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855" name="Google Shape;1855;p63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63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63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63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63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63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63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63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63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63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5" name="Google Shape;1865;p63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866" name="Google Shape;1866;p63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63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63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63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0" name="Google Shape;1870;p63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871" name="Google Shape;1871;p63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63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63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4" name="Google Shape;1874;p63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875" name="Google Shape;1875;p63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63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63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63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63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63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1" name="Google Shape;1881;p63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882" name="Google Shape;1882;p63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63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63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63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63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63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63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9" name="Google Shape;1889;p63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890" name="Google Shape;1890;p63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63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63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63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63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5" name="Google Shape;1895;p63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896" name="Google Shape;1896;p63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63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63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63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63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63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63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63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63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63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06" name="Google Shape;1906;p63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7" name="Google Shape;1907;p63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8" name="Google Shape;1908;p63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9" name="Google Shape;1909;p63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10" name="Google Shape;1910;p63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911" name="Google Shape;1911;p63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63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3" name="Google Shape;1913;p63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914" name="Google Shape;1914;p63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63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6" name="Google Shape;1916;p63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917" name="Google Shape;1917;p63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63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9" name="Google Shape;1919;p63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920" name="Google Shape;1920;p63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63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2" name="Google Shape;1922;p63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923" name="Google Shape;1923;p63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63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5" name="Google Shape;1925;p63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926" name="Google Shape;1926;p63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63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8" name="Google Shape;1928;p63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929" name="Google Shape;1929;p63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63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1" name="Google Shape;1931;p63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932" name="Google Shape;1932;p63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63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63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5" name="Google Shape;1935;p63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936" name="Google Shape;1936;p63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63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63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9" name="Google Shape;1939;p63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940" name="Google Shape;1940;p63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63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63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3" name="Google Shape;1943;p63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944" name="Google Shape;1944;p63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63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63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7" name="Google Shape;1947;p63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948" name="Google Shape;1948;p63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63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63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1" name="Google Shape;1951;p63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952" name="Google Shape;1952;p63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63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63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5" name="Google Shape;1955;p63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956" name="Google Shape;1956;p63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63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58" name="Google Shape;1958;p63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9" name="Google Shape;1959;p63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0" name="Google Shape;1960;p63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1" name="Google Shape;1961;p63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2" name="Google Shape;1962;p63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3" name="Google Shape;1963;p63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4" name="Google Shape;1964;p63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5" name="Google Shape;1965;p63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6" name="Google Shape;1966;p63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7" name="Google Shape;1967;p63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8" name="Google Shape;1968;p63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69" name="Google Shape;1969;p63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970" name="Google Shape;1970;p63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63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72" name="Google Shape;1972;p63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73" name="Google Shape;1973;p63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974" name="Google Shape;1974;p63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63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76" name="Google Shape;1976;p63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977" name="Google Shape;1977;p63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63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79" name="Google Shape;1979;p63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0" name="Google Shape;1980;p63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1" name="Google Shape;1981;p63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82" name="Google Shape;1982;p63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983" name="Google Shape;1983;p63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63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63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63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63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63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63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63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63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92" name="Google Shape;1992;p63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993" name="Google Shape;1993;p63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63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63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63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63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63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63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63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63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63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63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63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63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63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63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63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09" name="Google Shape;2009;p63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2010" name="Google Shape;2010;p63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63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12" name="Google Shape;2012;p63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2013" name="Google Shape;2013;p63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63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63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63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63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63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63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63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63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63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63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63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63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63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63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63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63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63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63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63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33" name="Google Shape;2033;p63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2034" name="Google Shape;2034;p63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63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63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63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63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63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63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63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63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63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63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63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63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63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63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63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63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63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63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63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63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63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63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63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63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63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63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63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63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63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63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63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63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63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63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63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63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63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63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63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63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63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63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63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63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63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63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63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63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63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63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63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63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63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63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63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63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63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63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63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63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63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63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63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63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63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63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63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63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63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63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63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63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63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63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63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63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63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12" name="Google Shape;2112;p63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3" name="Google Shape;2113;p63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4" name="Google Shape;2114;p63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5" name="Google Shape;2115;p63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6" name="Google Shape;2116;p63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7" name="Google Shape;2117;p63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8" name="Google Shape;2118;p63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9" name="Google Shape;2119;p63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0" name="Google Shape;2120;p63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1" name="Google Shape;2121;p63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2" name="Google Shape;2122;p63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3" name="Google Shape;2123;p63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4" name="Google Shape;2124;p63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5" name="Google Shape;2125;p63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6" name="Google Shape;2126;p63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7" name="Google Shape;2127;p63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8" name="Google Shape;2128;p63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9" name="Google Shape;2129;p63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0" name="Google Shape;2130;p63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1" name="Google Shape;2131;p63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2" name="Google Shape;2132;p63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3" name="Google Shape;2133;p63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4" name="Google Shape;2134;p63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35" name="Google Shape;2135;p63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2136" name="Google Shape;2136;p63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63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63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63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63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63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63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63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63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63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63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63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63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63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63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63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63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63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63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63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63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63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63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63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63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63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63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63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63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63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63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63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63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63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63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63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63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63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63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63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63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63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63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63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63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63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63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63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63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63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63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63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63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63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63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63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63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63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63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63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63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63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63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63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63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63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63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63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63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63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63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63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63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63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63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63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63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63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63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63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63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63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63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63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63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63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63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63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63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63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63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63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63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63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63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63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63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63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63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63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63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63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63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63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63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63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63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63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63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63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63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63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63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63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63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63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63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63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63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63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63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63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63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63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63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63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63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63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63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63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63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63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63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63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63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63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63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63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63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63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63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63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63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63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63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63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63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63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63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63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63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63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63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63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63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63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63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63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63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63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63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63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63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63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63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63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63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63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63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63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63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63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63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63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63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63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63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63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63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63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319" name="Shape 2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20" name="Google Shape;2320;p64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2321" name="Google Shape;2321;p64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64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64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24" name="Google Shape;2324;p64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2325" name="Google Shape;2325;p64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64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27" name="Google Shape;2327;p64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2328" name="Google Shape;2328;p64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64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30" name="Google Shape;2330;p64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2331" name="Google Shape;2331;p64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64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33" name="Google Shape;2333;p64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2334" name="Google Shape;2334;p64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335" name="Google Shape;2335;p64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2336" name="Google Shape;2336;p64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7" name="Google Shape;2337;p64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8" name="Google Shape;2338;p64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39" name="Google Shape;2339;p64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2340" name="Google Shape;2340;p64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341" name="Google Shape;2341;p64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2342" name="Google Shape;2342;p64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3" name="Google Shape;2343;p64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44" name="Google Shape;2344;p64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2345" name="Google Shape;2345;p64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64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47" name="Google Shape;2347;p64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2348" name="Google Shape;2348;p64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2349" name="Google Shape;2349;p64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350" name="Google Shape;2350;p64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2351" name="Google Shape;2351;p64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52" name="Google Shape;2352;p64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2353" name="Google Shape;2353;p64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54" name="Google Shape;2354;p64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2355" name="Google Shape;2355;p64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64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64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64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359" name="Google Shape;2359;p64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2360" name="Google Shape;2360;p64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1" name="Google Shape;2361;p64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2" name="Google Shape;2362;p64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3" name="Google Shape;2363;p64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64" name="Google Shape;2364;p64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2365" name="Google Shape;2365;p64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2366" name="Google Shape;2366;p64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2367" name="Google Shape;2367;p64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68" name="Google Shape;2368;p64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369" name="Google Shape;2369;p64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2370" name="Google Shape;2370;p64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2371" name="Google Shape;2371;p64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2372" name="Google Shape;2372;p64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73" name="Google Shape;2373;p64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2374" name="Google Shape;2374;p64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2375" name="Google Shape;2375;p64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6" name="Google Shape;2376;p64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77" name="Google Shape;2377;p64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2378" name="Google Shape;2378;p64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2379" name="Google Shape;2379;p64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380" name="Google Shape;2380;p64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1" name="Google Shape;2381;p64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2382" name="Google Shape;2382;p64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64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64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85" name="Google Shape;2385;p64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2386" name="Google Shape;2386;p64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64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64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64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90" name="Google Shape;2390;p64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2391" name="Google Shape;2391;p64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4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64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64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64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4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97" name="Google Shape;2397;p64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2398" name="Google Shape;2398;p64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4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400" name="Google Shape;2400;p64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01" name="Google Shape;2401;p64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2402" name="Google Shape;2402;p64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2403" name="Google Shape;2403;p64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4" name="Google Shape;2404;p64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5" name="Google Shape;2405;p64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06" name="Google Shape;2406;p64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2407" name="Google Shape;2407;p64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8" name="Google Shape;2408;p64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9" name="Google Shape;2409;p64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10" name="Google Shape;2410;p64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2411" name="Google Shape;2411;p64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2" name="Google Shape;2412;p64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3" name="Google Shape;2413;p64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14" name="Google Shape;2414;p64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2415" name="Google Shape;2415;p64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64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17" name="Google Shape;2417;p64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2418" name="Google Shape;2418;p64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2419" name="Google Shape;2419;p64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0" name="Google Shape;2420;p64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21" name="Google Shape;2421;p64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2422" name="Google Shape;2422;p64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3" name="Google Shape;2423;p64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24" name="Google Shape;2424;p64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2425" name="Google Shape;2425;p64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6" name="Google Shape;2426;p64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27" name="Google Shape;2427;p64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2428" name="Google Shape;2428;p64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9" name="Google Shape;2429;p64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30" name="Google Shape;2430;p64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2431" name="Google Shape;2431;p64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64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33" name="Google Shape;2433;p64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2434" name="Google Shape;2434;p64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4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4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4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4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4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4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4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4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64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44" name="Google Shape;2444;p64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2445" name="Google Shape;2445;p64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2446" name="Google Shape;2446;p64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7" name="Google Shape;2447;p64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448" name="Google Shape;2448;p64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2449" name="Google Shape;2449;p64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2450" name="Google Shape;2450;p64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51" name="Google Shape;2451;p64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452" name="Google Shape;2452;p64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2453" name="Google Shape;2453;p64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54" name="Google Shape;2454;p64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455" name="Google Shape;2455;p64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2456" name="Google Shape;2456;p64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57" name="Google Shape;2457;p64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458" name="Google Shape;2458;p64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2459" name="Google Shape;2459;p64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60" name="Google Shape;2460;p64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461" name="Google Shape;2461;p64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62" name="Google Shape;2462;p64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2463" name="Google Shape;2463;p64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2464" name="Google Shape;2464;p64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5" name="Google Shape;2465;p64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6" name="Google Shape;2466;p64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67" name="Google Shape;2467;p64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2468" name="Google Shape;2468;p64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9" name="Google Shape;2469;p64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0" name="Google Shape;2470;p64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71" name="Google Shape;2471;p64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2472" name="Google Shape;2472;p64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3" name="Google Shape;2473;p64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4" name="Google Shape;2474;p64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75" name="Google Shape;2475;p64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2476" name="Google Shape;2476;p64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7" name="Google Shape;2477;p64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8" name="Google Shape;2478;p64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79" name="Google Shape;2479;p64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2480" name="Google Shape;2480;p64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1" name="Google Shape;2481;p64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2" name="Google Shape;2482;p64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83" name="Google Shape;2483;p64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2484" name="Google Shape;2484;p64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4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4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4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4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4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4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4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4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4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4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4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4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4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4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64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64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01" name="Google Shape;2501;p64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02" name="Google Shape;2502;p64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2503" name="Google Shape;2503;p64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64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05" name="Google Shape;2505;p64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2506" name="Google Shape;2506;p64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64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64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64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64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64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64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64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64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64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64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17" name="Google Shape;2517;p64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2518" name="Google Shape;2518;p64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64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64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64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64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64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64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64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64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64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64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64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64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64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64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64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64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64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64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64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64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64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64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64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64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64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64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45" name="Google Shape;2545;p64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2546" name="Google Shape;2546;p64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547" name="Google Shape;2547;p64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548" name="Google Shape;2548;p64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64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550" name="Google Shape;2550;p64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64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64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553" name="Google Shape;2553;p64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554" name="Google Shape;2554;p64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555" name="Google Shape;2555;p64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64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64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64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64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560" name="Google Shape;2560;p64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64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64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64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64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64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566" name="Google Shape;2566;p64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64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64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64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64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64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64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64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64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64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64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64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64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64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64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64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64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64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64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64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64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64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64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4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64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64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64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64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64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4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4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4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64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64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64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1" name="Google Shape;2601;p64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2602" name="Google Shape;2602;p64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603" name="Google Shape;2603;p64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2604" name="Google Shape;2604;p64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5" name="Google Shape;2605;p64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6" name="Google Shape;2606;p64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7" name="Google Shape;2607;p64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08" name="Google Shape;2608;p64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2609" name="Google Shape;2609;p64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0" name="Google Shape;2610;p64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1" name="Google Shape;2611;p64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2" name="Google Shape;2612;p64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13" name="Google Shape;2613;p64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2614" name="Google Shape;2614;p64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64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64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64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18" name="Google Shape;2618;p64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2619" name="Google Shape;2619;p64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2620" name="Google Shape;2620;p64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1" name="Google Shape;2621;p64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2" name="Google Shape;2622;p64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3" name="Google Shape;2623;p64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24" name="Google Shape;2624;p64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2625" name="Google Shape;2625;p64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6" name="Google Shape;2626;p64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7" name="Google Shape;2627;p64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28" name="Google Shape;2628;p64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2629" name="Google Shape;2629;p64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630" name="Google Shape;2630;p64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1" name="Google Shape;2631;p64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632" name="Google Shape;2632;p64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2633" name="Google Shape;2633;p64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4" name="Google Shape;2634;p64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5" name="Google Shape;2635;p64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6" name="Google Shape;2636;p64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37" name="Google Shape;2637;p64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2638" name="Google Shape;2638;p64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9" name="Google Shape;2639;p64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0" name="Google Shape;2640;p64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41" name="Google Shape;2641;p64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2642" name="Google Shape;2642;p64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3" name="Google Shape;2643;p64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44" name="Google Shape;2644;p64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2645" name="Google Shape;2645;p64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2646" name="Google Shape;2646;p64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7" name="Google Shape;2647;p64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8" name="Google Shape;2648;p64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9" name="Google Shape;2649;p64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0" name="Google Shape;2650;p64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1" name="Google Shape;2651;p64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2" name="Google Shape;2652;p64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3" name="Google Shape;2653;p64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4" name="Google Shape;2654;p64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5" name="Google Shape;2655;p64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6" name="Google Shape;2656;p64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7" name="Google Shape;2657;p64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8" name="Google Shape;2658;p64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9" name="Google Shape;2659;p64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0" name="Google Shape;2660;p64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1" name="Google Shape;2661;p64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2" name="Google Shape;2662;p64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3" name="Google Shape;2663;p64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4" name="Google Shape;2664;p64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5" name="Google Shape;2665;p64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6" name="Google Shape;2666;p64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7" name="Google Shape;2667;p64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8" name="Google Shape;2668;p64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9" name="Google Shape;2669;p64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0" name="Google Shape;2670;p64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1" name="Google Shape;2671;p64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2" name="Google Shape;2672;p64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3" name="Google Shape;2673;p64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4" name="Google Shape;2674;p64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5" name="Google Shape;2675;p64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6" name="Google Shape;2676;p64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7" name="Google Shape;2677;p64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8" name="Google Shape;2678;p64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79" name="Google Shape;2679;p64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2680" name="Google Shape;2680;p64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1" name="Google Shape;2681;p64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2" name="Google Shape;2682;p64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3" name="Google Shape;2683;p64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4" name="Google Shape;2684;p64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5" name="Google Shape;2685;p64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6" name="Google Shape;2686;p64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87" name="Google Shape;2687;p64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2688" name="Google Shape;2688;p64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4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4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4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4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4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94" name="Google Shape;2694;p64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2695" name="Google Shape;2695;p64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4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4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4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99" name="Google Shape;2699;p64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2700" name="Google Shape;2700;p64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4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4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03" name="Google Shape;2703;p64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2704" name="Google Shape;2704;p64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2705" name="Google Shape;2705;p64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6" name="Google Shape;2706;p64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07" name="Google Shape;2707;p64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2708" name="Google Shape;2708;p64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9" name="Google Shape;2709;p64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10" name="Google Shape;2710;p64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2711" name="Google Shape;2711;p64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2" name="Google Shape;2712;p64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3" name="Google Shape;2713;p64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714" name="Google Shape;2714;p64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2715" name="Google Shape;2715;p64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2716" name="Google Shape;2716;p64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7" name="Google Shape;2717;p64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8" name="Google Shape;2718;p64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19" name="Google Shape;2719;p64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2720" name="Google Shape;2720;p64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1" name="Google Shape;2721;p64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2" name="Google Shape;2722;p64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23" name="Google Shape;2723;p64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2724" name="Google Shape;2724;p64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5" name="Google Shape;2725;p64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726" name="Google Shape;2726;p64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2727" name="Google Shape;2727;p64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4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4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4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4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64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4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64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64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64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4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64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64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40" name="Google Shape;2740;p64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2741" name="Google Shape;2741;p64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2742" name="Google Shape;2742;p64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3" name="Google Shape;2743;p64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4" name="Google Shape;2744;p64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45" name="Google Shape;2745;p64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746" name="Google Shape;2746;p64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7" name="Google Shape;2747;p64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8" name="Google Shape;2748;p64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49" name="Google Shape;2749;p64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750" name="Google Shape;2750;p64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1" name="Google Shape;2751;p64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2" name="Google Shape;2752;p64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753" name="Google Shape;2753;p64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754" name="Google Shape;2754;p64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4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4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4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4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4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4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64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64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64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4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65" name="Google Shape;2765;p64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766" name="Google Shape;2766;p64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4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68" name="Google Shape;2768;p64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769" name="Google Shape;2769;p64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4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4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4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4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4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4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4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64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64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64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4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4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64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4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4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4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64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4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4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4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4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4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64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64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4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64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64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64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64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4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4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64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64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64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64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64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06" name="Google Shape;2806;p64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807" name="Google Shape;2807;p64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64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64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4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4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4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4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64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64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4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4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4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64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4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64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22" name="Google Shape;2822;p64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823" name="Google Shape;2823;p64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824" name="Google Shape;2824;p64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5" name="Google Shape;2825;p64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26" name="Google Shape;2826;p64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827" name="Google Shape;2827;p64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8" name="Google Shape;2828;p64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29" name="Google Shape;2829;p64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830" name="Google Shape;2830;p64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831" name="Google Shape;2831;p64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832" name="Google Shape;2832;p64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833" name="Google Shape;2833;p64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834" name="Google Shape;2834;p64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835" name="Google Shape;2835;p64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836" name="Google Shape;2836;p64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837" name="Google Shape;2837;p64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8" name="Google Shape;2838;p64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" name="Google Shape;2839;p64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40" name="Google Shape;2840;p64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841" name="Google Shape;2841;p64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" name="Google Shape;2842;p64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" name="Google Shape;2843;p64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44" name="Google Shape;2844;p64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845" name="Google Shape;2845;p64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6" name="Google Shape;2846;p64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7" name="Google Shape;2847;p64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48" name="Google Shape;2848;p64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849" name="Google Shape;2849;p64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" name="Google Shape;2850;p64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" name="Google Shape;2851;p64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52" name="Google Shape;2852;p64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853" name="Google Shape;2853;p64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" name="Google Shape;2854;p64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" name="Google Shape;2855;p64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56" name="Google Shape;2856;p64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857" name="Google Shape;2857;p64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" name="Google Shape;2858;p64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" name="Google Shape;2859;p64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60" name="Google Shape;2860;p64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861" name="Google Shape;2861;p64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" name="Google Shape;2862;p64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" name="Google Shape;2863;p64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64" name="Google Shape;2864;p64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865" name="Google Shape;2865;p64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" name="Google Shape;2866;p64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" name="Google Shape;2867;p64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68" name="Google Shape;2868;p64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869" name="Google Shape;2869;p64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0" name="Google Shape;2870;p64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1" name="Google Shape;2871;p64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72" name="Google Shape;2872;p64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873" name="Google Shape;2873;p64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" name="Google Shape;2874;p64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" name="Google Shape;2875;p64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876" name="Google Shape;2876;p64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877" name="Google Shape;2877;p64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878" name="Google Shape;2878;p64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" name="Google Shape;2879;p64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80" name="Google Shape;2880;p64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881" name="Google Shape;2881;p64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" name="Google Shape;2882;p64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83" name="Google Shape;2883;p64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884" name="Google Shape;2884;p64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5" name="Google Shape;2885;p64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86" name="Google Shape;2886;p64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887" name="Google Shape;2887;p64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" name="Google Shape;2888;p64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89" name="Google Shape;2889;p64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890" name="Google Shape;2890;p64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" name="Google Shape;2891;p64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92" name="Google Shape;2892;p64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893" name="Google Shape;2893;p64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4" name="Google Shape;2894;p64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95" name="Google Shape;2895;p64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896" name="Google Shape;2896;p64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7" name="Google Shape;2897;p64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98" name="Google Shape;2898;p64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899" name="Google Shape;2899;p64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" name="Google Shape;2900;p64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01" name="Google Shape;2901;p64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902" name="Google Shape;2902;p64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" name="Google Shape;2903;p64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04" name="Google Shape;2904;p64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905" name="Google Shape;2905;p64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" name="Google Shape;2906;p64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907" name="Google Shape;2907;p64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8" name="Google Shape;2908;p64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9" name="Google Shape;2909;p64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0" name="Google Shape;2910;p64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1" name="Google Shape;2911;p64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2" name="Google Shape;2912;p64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3" name="Google Shape;2913;p64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4" name="Google Shape;2914;p64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5" name="Google Shape;2915;p64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6" name="Google Shape;2916;p64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7" name="Google Shape;2917;p64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8" name="Google Shape;2918;p64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9" name="Google Shape;2919;p64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0" name="Google Shape;2920;p64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1" name="Google Shape;2921;p64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2" name="Google Shape;2922;p64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3" name="Google Shape;2923;p64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4" name="Google Shape;2924;p64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5" name="Google Shape;2925;p64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6" name="Google Shape;2926;p64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7" name="Google Shape;2927;p64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8" name="Google Shape;2928;p64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9" name="Google Shape;2929;p64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0" name="Google Shape;2930;p64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1" name="Google Shape;2931;p64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2" name="Google Shape;2932;p64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3" name="Google Shape;2933;p64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4" name="Google Shape;2934;p64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5" name="Google Shape;2935;p64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6" name="Google Shape;2936;p64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7" name="Google Shape;2937;p64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8" name="Google Shape;2938;p64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9" name="Google Shape;2939;p64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0" name="Google Shape;2940;p64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1" name="Google Shape;2941;p64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42" name="Google Shape;2942;p64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943" name="Google Shape;2943;p64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64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64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64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64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64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64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4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4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64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64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4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64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4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4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64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64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64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64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4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4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4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4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64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64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4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64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4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64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64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4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64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64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4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4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4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64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64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4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4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4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4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4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4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4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4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64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64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4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64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64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4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64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64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4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4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4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4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4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4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4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4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4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4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4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4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4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4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4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4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4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4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4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4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4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4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4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4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4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4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4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4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4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4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4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4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4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4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4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4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4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4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4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4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4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4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4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4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4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4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4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4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4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4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4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4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4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4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4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4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4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4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4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4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4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4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4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4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4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4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4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4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4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4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4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4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4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4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4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64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64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64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64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64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64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64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64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64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64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64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64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64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64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64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64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64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64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64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64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64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64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64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64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64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64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64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64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64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64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64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64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64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64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64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64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64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64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64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64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64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64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64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64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64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64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64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64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64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64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64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64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64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64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64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64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64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64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64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64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64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64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64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64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64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64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64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64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64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64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64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64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64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64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64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64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64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64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64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4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4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4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4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64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64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64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64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64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64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64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64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64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64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64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64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64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64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64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64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64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64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64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64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64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64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64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64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64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64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64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64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64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64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64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64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64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64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64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64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64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64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64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64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64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64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64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64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64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64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64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64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64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64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64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64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64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64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64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64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64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64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64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64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64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64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64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64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64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64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64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64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64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64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64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64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64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64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64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64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64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64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64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64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64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64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64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64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64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64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64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64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64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64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64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64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64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64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64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64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64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64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64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64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64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64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64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64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64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64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64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64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64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64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64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64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64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64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64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64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64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64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64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64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64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64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64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64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64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64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64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64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64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64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64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64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64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64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64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64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64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64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64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64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64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64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64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64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64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64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64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64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64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64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64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64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64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64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64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64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64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64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64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64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64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64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64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64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64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64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64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64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64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64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64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64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64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64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64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64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64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64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64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64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64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64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64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64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64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64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64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64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64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64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64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64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64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64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64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64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64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64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64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64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64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64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64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64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64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64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64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64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64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64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64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64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64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64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64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64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64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64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64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64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64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64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64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64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64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64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64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64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64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64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64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64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64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64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64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64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64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64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64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64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64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64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64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64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64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64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64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64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64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64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64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64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64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64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64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64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64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64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64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64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64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64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64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64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64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64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64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64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64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64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64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64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64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64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64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64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64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64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64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64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64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64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64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64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64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64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64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64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64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64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64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64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64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64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64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64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64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64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64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64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64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64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64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64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64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64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64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64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64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64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64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64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64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64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64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64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64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64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64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64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64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64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64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64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64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64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64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64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64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64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64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64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64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64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64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64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64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64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64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64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64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64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64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64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64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64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64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64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64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64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64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64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64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64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64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64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64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64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64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64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64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64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64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64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64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64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64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64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64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64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64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64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64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64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64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64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64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64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64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64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64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64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64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64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64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64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64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64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64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64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64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64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64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64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64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64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64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64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64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64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64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64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64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64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64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64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64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64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64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64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64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64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64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64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64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64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64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64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64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64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64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64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64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64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64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64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64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64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64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64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64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64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64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64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64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64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64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64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64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64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64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64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64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64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64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64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64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64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64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64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64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64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64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64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64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64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64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64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64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64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64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64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64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64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64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64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64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64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64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64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64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64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64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64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64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64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64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64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64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64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64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64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64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64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64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64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64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64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64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64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64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64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64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64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64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64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64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64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64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64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64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64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64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64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64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64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64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64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64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64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64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64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64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64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64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64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64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64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64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64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64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64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64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64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64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64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64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64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64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64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64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64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64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64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64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64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64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64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64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64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64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64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64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64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64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64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64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64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64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64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64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64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64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64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64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64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64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64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64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64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64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64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64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64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64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64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64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64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64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64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64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64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64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64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64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64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64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64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64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64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64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64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64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64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64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64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64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64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64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64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64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64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64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64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64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64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64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64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64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64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64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64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64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64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64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64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64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64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64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64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64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64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64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64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64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64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64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64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64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64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64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64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64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64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64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64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64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64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64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64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64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64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64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64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64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64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64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64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64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64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64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64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64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64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64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64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64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64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64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64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64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64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64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64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64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64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64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64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64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64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64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64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64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64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64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64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64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64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64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64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64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64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64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64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64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64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64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64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64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64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64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64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64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64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64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64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64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64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64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64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64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64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64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64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64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64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64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64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64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64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64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64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64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64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64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64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64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64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64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64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64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64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64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64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64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64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64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64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64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64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64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64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64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64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64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64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64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64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64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64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64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64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64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64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64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64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64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64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64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64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64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96" name="Google Shape;3896;p64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897" name="Google Shape;3897;p64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898" name="Google Shape;3898;p64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64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00" name="Google Shape;3900;p64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64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02" name="Google Shape;3902;p64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903" name="Google Shape;3903;p64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904" name="Google Shape;3904;p64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905" name="Google Shape;3905;p64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06" name="Google Shape;3906;p64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907" name="Google Shape;3907;p64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908" name="Google Shape;3908;p64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909" name="Google Shape;3909;p64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910" name="Google Shape;3910;p64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11" name="Google Shape;3911;p64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12" name="Google Shape;3912;p64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13" name="Google Shape;3913;p64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14" name="Google Shape;3914;p64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915" name="Google Shape;3915;p64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916" name="Google Shape;3916;p64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917" name="Google Shape;3917;p64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18" name="Google Shape;3918;p64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919" name="Google Shape;3919;p64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920" name="Google Shape;3920;p64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64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64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64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64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25" name="Google Shape;3925;p64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926" name="Google Shape;3926;p64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64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928" name="Google Shape;3928;p64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929" name="Google Shape;3929;p64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64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931" name="Google Shape;3931;p64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932" name="Google Shape;3932;p64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933" name="Google Shape;3933;p64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64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935" name="Google Shape;3935;p64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936" name="Google Shape;3936;p64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937" name="Google Shape;3937;p64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38" name="Google Shape;3938;p64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939" name="Google Shape;3939;p64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940" name="Google Shape;3940;p64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941" name="Google Shape;3941;p64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2" name="Google Shape;3942;p64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943" name="Google Shape;3943;p64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944" name="Google Shape;3944;p64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945" name="Google Shape;3945;p64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46" name="Google Shape;3946;p64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947" name="Google Shape;3947;p64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948" name="Google Shape;3948;p64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49" name="Google Shape;3949;p64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950" name="Google Shape;3950;p64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951" name="Google Shape;3951;p64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52" name="Google Shape;3952;p64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64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64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55" name="Google Shape;3955;p64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956" name="Google Shape;3956;p64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64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64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64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64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64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64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64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64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64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64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64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64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64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64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64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72" name="Google Shape;3972;p64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64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64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64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64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64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64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64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64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64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64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64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64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64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64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64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64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64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64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64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64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64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94" name="Google Shape;3994;p64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995" name="Google Shape;3995;p64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64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97" name="Google Shape;3997;p64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98" name="Google Shape;3998;p64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999" name="Google Shape;3999;p64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64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64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64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03" name="Google Shape;4003;p64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64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64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64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64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64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64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10" name="Google Shape;4010;p64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4011" name="Google Shape;4011;p64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64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64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64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15" name="Google Shape;4015;p64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64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64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64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64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64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64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64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64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64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64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64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64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64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64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64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64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64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64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64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64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64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64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64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64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64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64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64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64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44" name="Google Shape;4044;p64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4045" name="Google Shape;4045;p64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" name="Google Shape;4046;p64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47" name="Google Shape;4047;p64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48" name="Google Shape;4048;p64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4049" name="Google Shape;4049;p64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" name="Google Shape;4050;p64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51" name="Google Shape;4051;p64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4052" name="Google Shape;4052;p64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" name="Google Shape;4053;p64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54" name="Google Shape;4054;p64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64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64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64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64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64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64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64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62" name="Google Shape;4062;p64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4063" name="Google Shape;4063;p64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" name="Google Shape;4064;p64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" name="Google Shape;4065;p64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" name="Google Shape;4066;p64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67" name="Google Shape;4067;p64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64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64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64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64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64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64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64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75" name="Google Shape;4075;p64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4076" name="Google Shape;4076;p64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" name="Google Shape;4077;p64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" name="Google Shape;4078;p64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" name="Google Shape;4079;p64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80" name="Google Shape;4080;p64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64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64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64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64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64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64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64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64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64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64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64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64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64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64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64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64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64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64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64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64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64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64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64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64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64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64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64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64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64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64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64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64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64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64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64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64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64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64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64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64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64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122" name="Google Shape;4122;p64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4123" name="Google Shape;4123;p64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" name="Google Shape;4124;p64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25" name="Google Shape;4125;p64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64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64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64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64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64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64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64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64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64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64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64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64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64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64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64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64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64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64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64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64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64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64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64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64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64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64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64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64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64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64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64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64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64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64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60" name="Google Shape;4160;p64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4161" name="Google Shape;4161;p64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4162" name="Google Shape;4162;p64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" name="Google Shape;4163;p64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" name="Google Shape;4164;p64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" name="Google Shape;4165;p64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" name="Google Shape;4166;p64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" name="Google Shape;4167;p64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" name="Google Shape;4168;p64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" name="Google Shape;4169;p64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" name="Google Shape;4170;p64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" name="Google Shape;4171;p64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" name="Google Shape;4172;p64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" name="Google Shape;4173;p64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" name="Google Shape;4174;p64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" name="Google Shape;4175;p64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" name="Google Shape;4176;p64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" name="Google Shape;4177;p64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" name="Google Shape;4178;p64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" name="Google Shape;4179;p64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" name="Google Shape;4180;p64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" name="Google Shape;4181;p64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" name="Google Shape;4182;p64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" name="Google Shape;4183;p64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" name="Google Shape;4184;p64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" name="Google Shape;4185;p64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" name="Google Shape;4186;p64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" name="Google Shape;4187;p64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" name="Google Shape;4188;p64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" name="Google Shape;4189;p64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" name="Google Shape;4190;p64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" name="Google Shape;4191;p64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" name="Google Shape;4192;p64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" name="Google Shape;4193;p64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" name="Google Shape;4194;p64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" name="Google Shape;4195;p64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" name="Google Shape;4196;p64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" name="Google Shape;4197;p64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" name="Google Shape;4198;p64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" name="Google Shape;4199;p64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" name="Google Shape;4200;p64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" name="Google Shape;4201;p64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" name="Google Shape;4202;p64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" name="Google Shape;4203;p64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" name="Google Shape;4204;p64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" name="Google Shape;4205;p64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6" name="Google Shape;4206;p64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7" name="Google Shape;4207;p64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" name="Google Shape;4208;p64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" name="Google Shape;4209;p64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" name="Google Shape;4210;p64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" name="Google Shape;4211;p64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" name="Google Shape;4212;p64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" name="Google Shape;4213;p64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" name="Google Shape;4214;p64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" name="Google Shape;4215;p64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" name="Google Shape;4216;p64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" name="Google Shape;4217;p64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" name="Google Shape;4218;p64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" name="Google Shape;4219;p64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" name="Google Shape;4220;p64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" name="Google Shape;4221;p64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" name="Google Shape;4222;p64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" name="Google Shape;4223;p64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" name="Google Shape;4224;p64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" name="Google Shape;4225;p64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" name="Google Shape;4226;p64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" name="Google Shape;4227;p64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" name="Google Shape;4228;p64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" name="Google Shape;4229;p64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" name="Google Shape;4230;p64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" name="Google Shape;4231;p64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" name="Google Shape;4232;p64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" name="Google Shape;4233;p64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" name="Google Shape;4234;p64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" name="Google Shape;4235;p64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" name="Google Shape;4236;p64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" name="Google Shape;4237;p64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" name="Google Shape;4238;p64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" name="Google Shape;4239;p64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" name="Google Shape;4240;p64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" name="Google Shape;4241;p64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" name="Google Shape;4242;p64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" name="Google Shape;4243;p64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" name="Google Shape;4244;p64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" name="Google Shape;4245;p64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" name="Google Shape;4246;p64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" name="Google Shape;4247;p64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" name="Google Shape;4248;p64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" name="Google Shape;4249;p64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" name="Google Shape;4250;p64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" name="Google Shape;4251;p64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" name="Google Shape;4252;p64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" name="Google Shape;4253;p64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" name="Google Shape;4254;p64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" name="Google Shape;4255;p64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" name="Google Shape;4256;p64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" name="Google Shape;4257;p64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" name="Google Shape;4258;p64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" name="Google Shape;4259;p64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" name="Google Shape;4260;p64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" name="Google Shape;4261;p64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" name="Google Shape;4262;p64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" name="Google Shape;4263;p64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" name="Google Shape;4264;p64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" name="Google Shape;4265;p64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" name="Google Shape;4266;p64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" name="Google Shape;4267;p64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" name="Google Shape;4268;p64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" name="Google Shape;4269;p64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" name="Google Shape;4270;p64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" name="Google Shape;4271;p64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" name="Google Shape;4272;p64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" name="Google Shape;4273;p64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" name="Google Shape;4274;p64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" name="Google Shape;4275;p64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" name="Google Shape;4276;p64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" name="Google Shape;4277;p64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" name="Google Shape;4278;p64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" name="Google Shape;4279;p64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" name="Google Shape;4280;p64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" name="Google Shape;4281;p64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" name="Google Shape;4282;p64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" name="Google Shape;4283;p64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" name="Google Shape;4284;p64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" name="Google Shape;4285;p64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" name="Google Shape;4286;p64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" name="Google Shape;4287;p64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" name="Google Shape;4288;p64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" name="Google Shape;4289;p64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" name="Google Shape;4290;p64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" name="Google Shape;4291;p64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" name="Google Shape;4292;p64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" name="Google Shape;4293;p64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" name="Google Shape;4294;p64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" name="Google Shape;4295;p64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" name="Google Shape;4296;p64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" name="Google Shape;4297;p64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" name="Google Shape;4298;p64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" name="Google Shape;4299;p64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" name="Google Shape;4300;p64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" name="Google Shape;4301;p64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" name="Google Shape;4302;p64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" name="Google Shape;4303;p64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" name="Google Shape;4304;p64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" name="Google Shape;4305;p64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" name="Google Shape;4306;p64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" name="Google Shape;4307;p64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" name="Google Shape;4308;p64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" name="Google Shape;4309;p64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" name="Google Shape;4310;p64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" name="Google Shape;4311;p64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" name="Google Shape;4312;p64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" name="Google Shape;4313;p64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" name="Google Shape;4314;p64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" name="Google Shape;4315;p64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" name="Google Shape;4316;p64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" name="Google Shape;4317;p64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" name="Google Shape;4318;p64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" name="Google Shape;4319;p64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" name="Google Shape;4320;p64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" name="Google Shape;4321;p64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" name="Google Shape;4322;p64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" name="Google Shape;4323;p64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" name="Google Shape;4324;p64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" name="Google Shape;4325;p64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" name="Google Shape;4326;p64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" name="Google Shape;4327;p64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" name="Google Shape;4328;p64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" name="Google Shape;4329;p64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" name="Google Shape;4330;p64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" name="Google Shape;4331;p64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" name="Google Shape;4332;p64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" name="Google Shape;4333;p64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" name="Google Shape;4334;p64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" name="Google Shape;4335;p64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" name="Google Shape;4336;p64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" name="Google Shape;4337;p64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" name="Google Shape;4338;p64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" name="Google Shape;4339;p64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" name="Google Shape;4340;p64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" name="Google Shape;4341;p64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" name="Google Shape;4342;p64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" name="Google Shape;4343;p64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" name="Google Shape;4344;p64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" name="Google Shape;4345;p64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" name="Google Shape;4346;p64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" name="Google Shape;4347;p64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" name="Google Shape;4348;p64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" name="Google Shape;4349;p64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" name="Google Shape;4350;p64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" name="Google Shape;4351;p64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" name="Google Shape;4352;p64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" name="Google Shape;4353;p64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" name="Google Shape;4354;p64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" name="Google Shape;4355;p64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" name="Google Shape;4356;p64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" name="Google Shape;4357;p64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" name="Google Shape;4358;p64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" name="Google Shape;4359;p64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" name="Google Shape;4360;p64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" name="Google Shape;4361;p64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" name="Google Shape;4362;p64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" name="Google Shape;4363;p64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" name="Google Shape;4364;p64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" name="Google Shape;4365;p64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" name="Google Shape;4366;p64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" name="Google Shape;4367;p64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" name="Google Shape;4368;p64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" name="Google Shape;4369;p64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" name="Google Shape;4370;p64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" name="Google Shape;4371;p64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" name="Google Shape;4372;p64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" name="Google Shape;4373;p64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" name="Google Shape;4374;p64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" name="Google Shape;4375;p64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" name="Google Shape;4376;p64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" name="Google Shape;4377;p64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" name="Google Shape;4378;p64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" name="Google Shape;4379;p64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" name="Google Shape;4380;p64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" name="Google Shape;4381;p64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" name="Google Shape;4382;p64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" name="Google Shape;4383;p64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" name="Google Shape;4384;p64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" name="Google Shape;4385;p64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" name="Google Shape;4386;p64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" name="Google Shape;4387;p64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" name="Google Shape;4388;p64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" name="Google Shape;4389;p64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" name="Google Shape;4390;p64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" name="Google Shape;4391;p64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" name="Google Shape;4392;p64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" name="Google Shape;4393;p64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4" name="Google Shape;4394;p64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" name="Google Shape;4395;p64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" name="Google Shape;4396;p64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" name="Google Shape;4397;p64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" name="Google Shape;4398;p64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" name="Google Shape;4399;p64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" name="Google Shape;4400;p64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" name="Google Shape;4401;p64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" name="Google Shape;4402;p64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" name="Google Shape;4403;p64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" name="Google Shape;4404;p64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" name="Google Shape;4405;p64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" name="Google Shape;4406;p64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7" name="Google Shape;4407;p64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" name="Google Shape;4408;p64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" name="Google Shape;4409;p64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" name="Google Shape;4410;p64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" name="Google Shape;4411;p64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" name="Google Shape;4412;p64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" name="Google Shape;4413;p64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" name="Google Shape;4414;p64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" name="Google Shape;4415;p64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" name="Google Shape;4416;p64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" name="Google Shape;4417;p64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" name="Google Shape;4418;p64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" name="Google Shape;4419;p64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" name="Google Shape;4420;p64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" name="Google Shape;4421;p64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" name="Google Shape;4422;p64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" name="Google Shape;4423;p64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" name="Google Shape;4424;p64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" name="Google Shape;4425;p64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" name="Google Shape;4426;p64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" name="Google Shape;4427;p64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" name="Google Shape;4428;p64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" name="Google Shape;4429;p64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" name="Google Shape;4430;p64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" name="Google Shape;4431;p64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" name="Google Shape;4432;p64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" name="Google Shape;4433;p64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" name="Google Shape;4434;p64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" name="Google Shape;4435;p64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436" name="Google Shape;4436;p64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437" name="Google Shape;4437;p64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4438" name="Google Shape;4438;p64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" name="Google Shape;4439;p64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" name="Google Shape;4440;p64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" name="Google Shape;4441;p64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" name="Google Shape;4442;p64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" name="Google Shape;4443;p64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" name="Google Shape;4444;p64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" name="Google Shape;4445;p64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" name="Google Shape;4446;p64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" name="Google Shape;4447;p64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" name="Google Shape;4448;p64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" name="Google Shape;4449;p64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" name="Google Shape;4450;p64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" name="Google Shape;4451;p64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" name="Google Shape;4452;p64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" name="Google Shape;4453;p64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" name="Google Shape;4454;p64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" name="Google Shape;4455;p64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" name="Google Shape;4456;p64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" name="Google Shape;4457;p64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" name="Google Shape;4458;p64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" name="Google Shape;4459;p64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" name="Google Shape;4460;p64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" name="Google Shape;4461;p64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" name="Google Shape;4462;p64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" name="Google Shape;4463;p64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" name="Google Shape;4464;p64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" name="Google Shape;4465;p64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" name="Google Shape;4466;p64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" name="Google Shape;4467;p64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" name="Google Shape;4468;p64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" name="Google Shape;4469;p64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" name="Google Shape;4470;p64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" name="Google Shape;4471;p64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" name="Google Shape;4472;p64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" name="Google Shape;4473;p64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474" name="Google Shape;4474;p64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4475" name="Google Shape;4475;p64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4476" name="Google Shape;4476;p64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" name="Google Shape;4477;p64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" name="Google Shape;4478;p64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" name="Google Shape;4479;p64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" name="Google Shape;4480;p64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" name="Google Shape;4481;p64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" name="Google Shape;4482;p64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" name="Google Shape;4483;p64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" name="Google Shape;4484;p64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" name="Google Shape;4485;p64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" name="Google Shape;4486;p64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" name="Google Shape;4487;p64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" name="Google Shape;4488;p64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" name="Google Shape;4489;p64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" name="Google Shape;4490;p64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1" name="Google Shape;4491;p64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92" name="Google Shape;4492;p64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4493" name="Google Shape;4493;p64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" name="Google Shape;4494;p64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" name="Google Shape;4495;p64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" name="Google Shape;4496;p64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" name="Google Shape;4497;p64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" name="Google Shape;4498;p64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" name="Google Shape;4499;p64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" name="Google Shape;4500;p64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" name="Google Shape;4501;p64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" name="Google Shape;4502;p64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" name="Google Shape;4503;p64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" name="Google Shape;4504;p64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" name="Google Shape;4505;p64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" name="Google Shape;4506;p64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" name="Google Shape;4507;p64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" name="Google Shape;4508;p64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" name="Google Shape;4509;p64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" name="Google Shape;4510;p64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" name="Google Shape;4511;p64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" name="Google Shape;4512;p64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" name="Google Shape;4513;p64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" name="Google Shape;4514;p64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" name="Google Shape;4515;p64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" name="Google Shape;4516;p64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" name="Google Shape;4517;p64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" name="Google Shape;4518;p64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" name="Google Shape;4519;p64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" name="Google Shape;4520;p64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" name="Google Shape;4521;p64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" name="Google Shape;4522;p64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" name="Google Shape;4523;p64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" name="Google Shape;4524;p64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" name="Google Shape;4525;p64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" name="Google Shape;4526;p64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" name="Google Shape;4527;p64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" name="Google Shape;4528;p64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" name="Google Shape;4529;p64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" name="Google Shape;4530;p64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" name="Google Shape;4531;p64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" name="Google Shape;4532;p64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" name="Google Shape;4533;p64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" name="Google Shape;4534;p64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" name="Google Shape;4535;p64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" name="Google Shape;4536;p64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" name="Google Shape;4537;p64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" name="Google Shape;4538;p64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" name="Google Shape;4539;p64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" name="Google Shape;4540;p64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" name="Google Shape;4541;p64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" name="Google Shape;4542;p64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" name="Google Shape;4543;p64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" name="Google Shape;4544;p64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" name="Google Shape;4545;p64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" name="Google Shape;4546;p64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" name="Google Shape;4547;p64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" name="Google Shape;4548;p64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" name="Google Shape;4549;p64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" name="Google Shape;4550;p64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" name="Google Shape;4551;p64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" name="Google Shape;4552;p64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" name="Google Shape;4553;p64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" name="Google Shape;4554;p64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" name="Google Shape;4555;p64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" name="Google Shape;4556;p64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" name="Google Shape;4557;p64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" name="Google Shape;4558;p64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" name="Google Shape;4559;p64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" name="Google Shape;4560;p64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" name="Google Shape;4561;p64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" name="Google Shape;4562;p64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" name="Google Shape;4563;p64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" name="Google Shape;4564;p64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" name="Google Shape;4565;p64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" name="Google Shape;4566;p64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" name="Google Shape;4567;p64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" name="Google Shape;4568;p64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" name="Google Shape;4569;p64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" name="Google Shape;4570;p64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" name="Google Shape;4571;p64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" name="Google Shape;4572;p64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" name="Google Shape;4573;p64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" name="Google Shape;4574;p64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" name="Google Shape;4575;p64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" name="Google Shape;4576;p64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" name="Google Shape;4577;p64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" name="Google Shape;4578;p64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" name="Google Shape;4579;p64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" name="Google Shape;4580;p64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" name="Google Shape;4581;p64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" name="Google Shape;4582;p64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" name="Google Shape;4583;p64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" name="Google Shape;4584;p64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" name="Google Shape;4585;p64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" name="Google Shape;4586;p64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" name="Google Shape;4587;p64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8" name="Google Shape;4588;p64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9" name="Google Shape;4589;p64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0" name="Google Shape;4590;p64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1" name="Google Shape;4591;p64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2" name="Google Shape;4592;p64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3" name="Google Shape;4593;p64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4" name="Google Shape;4594;p64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5" name="Google Shape;4595;p64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6" name="Google Shape;4596;p64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7" name="Google Shape;4597;p64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8" name="Google Shape;4598;p64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9" name="Google Shape;4599;p64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0" name="Google Shape;4600;p64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1" name="Google Shape;4601;p64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2" name="Google Shape;4602;p64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3" name="Google Shape;4603;p64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4" name="Google Shape;4604;p64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5" name="Google Shape;4605;p64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6" name="Google Shape;4606;p64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7" name="Google Shape;4607;p64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8" name="Google Shape;4608;p64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9" name="Google Shape;4609;p64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0" name="Google Shape;4610;p64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1" name="Google Shape;4611;p64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2" name="Google Shape;4612;p64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3" name="Google Shape;4613;p64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4" name="Google Shape;4614;p64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5" name="Google Shape;4615;p64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6" name="Google Shape;4616;p64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7" name="Google Shape;4617;p64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8" name="Google Shape;4618;p64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9" name="Google Shape;4619;p64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0" name="Google Shape;4620;p64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1" name="Google Shape;4621;p64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2" name="Google Shape;4622;p64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3" name="Google Shape;4623;p64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4" name="Google Shape;4624;p64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5" name="Google Shape;4625;p64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6" name="Google Shape;4626;p64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7" name="Google Shape;4627;p64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8" name="Google Shape;4628;p64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9" name="Google Shape;4629;p64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0" name="Google Shape;4630;p64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1" name="Google Shape;4631;p64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2" name="Google Shape;4632;p64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3" name="Google Shape;4633;p64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" name="Google Shape;4634;p64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" name="Google Shape;4635;p64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" name="Google Shape;4636;p64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7" name="Google Shape;4637;p64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8" name="Google Shape;4638;p64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9" name="Google Shape;4639;p64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0" name="Google Shape;4640;p64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1" name="Google Shape;4641;p64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2" name="Google Shape;4642;p64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3" name="Google Shape;4643;p64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4" name="Google Shape;4644;p64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5" name="Google Shape;4645;p64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6" name="Google Shape;4646;p64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7" name="Google Shape;4647;p64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8" name="Google Shape;4648;p64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9" name="Google Shape;4649;p64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0" name="Google Shape;4650;p64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1" name="Google Shape;4651;p64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2" name="Google Shape;4652;p64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3" name="Google Shape;4653;p64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4" name="Google Shape;4654;p64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5" name="Google Shape;4655;p64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6" name="Google Shape;4656;p64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7" name="Google Shape;4657;p64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8" name="Google Shape;4658;p64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9" name="Google Shape;4659;p64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0" name="Google Shape;4660;p64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1" name="Google Shape;4661;p64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2" name="Google Shape;4662;p64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3" name="Google Shape;4663;p64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4" name="Google Shape;4664;p64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5" name="Google Shape;4665;p64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6" name="Google Shape;4666;p64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7" name="Google Shape;4667;p64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8" name="Google Shape;4668;p64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9" name="Google Shape;4669;p64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0" name="Google Shape;4670;p64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1" name="Google Shape;4671;p64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2" name="Google Shape;4672;p64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3" name="Google Shape;4673;p64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4" name="Google Shape;4674;p64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5" name="Google Shape;4675;p64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6" name="Google Shape;4676;p64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7" name="Google Shape;4677;p64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8" name="Google Shape;4678;p64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9" name="Google Shape;4679;p64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0" name="Google Shape;4680;p64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1" name="Google Shape;4681;p64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2" name="Google Shape;4682;p64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3" name="Google Shape;4683;p64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4" name="Google Shape;4684;p64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5" name="Google Shape;4685;p64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6" name="Google Shape;4686;p64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7" name="Google Shape;4687;p64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8" name="Google Shape;4688;p64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9" name="Google Shape;4689;p64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0" name="Google Shape;4690;p64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1" name="Google Shape;4691;p64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2" name="Google Shape;4692;p64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3" name="Google Shape;4693;p64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4" name="Google Shape;4694;p64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5" name="Google Shape;4695;p64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6" name="Google Shape;4696;p64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7" name="Google Shape;4697;p64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8" name="Google Shape;4698;p64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9" name="Google Shape;4699;p64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0" name="Google Shape;4700;p64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1" name="Google Shape;4701;p64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2" name="Google Shape;4702;p64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3" name="Google Shape;4703;p64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4" name="Google Shape;4704;p64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5" name="Google Shape;4705;p64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6" name="Google Shape;4706;p64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7" name="Google Shape;4707;p64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8" name="Google Shape;4708;p64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9" name="Google Shape;4709;p64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0" name="Google Shape;4710;p64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1" name="Google Shape;4711;p64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2" name="Google Shape;4712;p64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3" name="Google Shape;4713;p64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4" name="Google Shape;4714;p64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5" name="Google Shape;4715;p64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6" name="Google Shape;4716;p64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7" name="Google Shape;4717;p64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8" name="Google Shape;4718;p64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9" name="Google Shape;4719;p64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0" name="Google Shape;4720;p64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1" name="Google Shape;4721;p64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2" name="Google Shape;4722;p64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3" name="Google Shape;4723;p64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4" name="Google Shape;4724;p64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5" name="Google Shape;4725;p64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6" name="Google Shape;4726;p64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7" name="Google Shape;4727;p64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8" name="Google Shape;4728;p64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9" name="Google Shape;4729;p64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0" name="Google Shape;4730;p64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1" name="Google Shape;4731;p64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2" name="Google Shape;4732;p64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3" name="Google Shape;4733;p64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4" name="Google Shape;4734;p64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5" name="Google Shape;4735;p64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6" name="Google Shape;4736;p64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7" name="Google Shape;4737;p64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8" name="Google Shape;4738;p64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9" name="Google Shape;4739;p64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0" name="Google Shape;4740;p64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1" name="Google Shape;4741;p64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2" name="Google Shape;4742;p64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3" name="Google Shape;4743;p64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4" name="Google Shape;4744;p64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5" name="Google Shape;4745;p64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6" name="Google Shape;4746;p64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7" name="Google Shape;4747;p64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8" name="Google Shape;4748;p64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9" name="Google Shape;4749;p64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0" name="Google Shape;4750;p64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1" name="Google Shape;4751;p64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2" name="Google Shape;4752;p64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3" name="Google Shape;4753;p64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4" name="Google Shape;4754;p64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5" name="Google Shape;4755;p64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6" name="Google Shape;4756;p64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7" name="Google Shape;4757;p64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8" name="Google Shape;4758;p64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9" name="Google Shape;4759;p64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0" name="Google Shape;4760;p64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1" name="Google Shape;4761;p64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2" name="Google Shape;4762;p64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3" name="Google Shape;4763;p64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4" name="Google Shape;4764;p64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5" name="Google Shape;4765;p64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6" name="Google Shape;4766;p64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7" name="Google Shape;4767;p64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8" name="Google Shape;4768;p64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9" name="Google Shape;4769;p64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0" name="Google Shape;4770;p64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1" name="Google Shape;4771;p64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2" name="Google Shape;4772;p64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3" name="Google Shape;4773;p64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4" name="Google Shape;4774;p64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5" name="Google Shape;4775;p64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6" name="Google Shape;4776;p64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7" name="Google Shape;4777;p64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8" name="Google Shape;4778;p64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9" name="Google Shape;4779;p64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0" name="Google Shape;4780;p64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1" name="Google Shape;4781;p64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2" name="Google Shape;4782;p64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3" name="Google Shape;4783;p64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4" name="Google Shape;4784;p64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5" name="Google Shape;4785;p64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6" name="Google Shape;4786;p64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7" name="Google Shape;4787;p64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8" name="Google Shape;4788;p64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9" name="Google Shape;4789;p64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0" name="Google Shape;4790;p64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1" name="Google Shape;4791;p64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2" name="Google Shape;4792;p64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3" name="Google Shape;4793;p64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4" name="Google Shape;4794;p64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5" name="Google Shape;4795;p64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6" name="Google Shape;4796;p64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7" name="Google Shape;4797;p64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8" name="Google Shape;4798;p64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9" name="Google Shape;4799;p64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0" name="Google Shape;4800;p64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1" name="Google Shape;4801;p64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2" name="Google Shape;4802;p64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3" name="Google Shape;4803;p64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4" name="Google Shape;4804;p64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5" name="Google Shape;4805;p64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06" name="Google Shape;4806;p64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810" name="Shape 48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1" name="Google Shape;4811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-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812" name="Google Shape;4812;p65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FFFFF"/>
                </a:solidFill>
              </a:rPr>
              <a:t>You can change the stroke and fill color; just select the icon and click on the paint bucket/pen tool.</a:t>
            </a:r>
            <a:br>
              <a:rPr lang="es-ES"/>
            </a:br>
            <a:endParaRPr/>
          </a:p>
        </p:txBody>
      </p:sp>
      <p:grpSp>
        <p:nvGrpSpPr>
          <p:cNvPr id="4813" name="Google Shape;4813;p65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814" name="Google Shape;4814;p65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5" name="Google Shape;4815;p65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6" name="Google Shape;4816;p65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7" name="Google Shape;4817;p65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8" name="Google Shape;4818;p65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9" name="Google Shape;4819;p65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0" name="Google Shape;4820;p65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821" name="Google Shape;4821;p65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2" name="Google Shape;4822;p65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3" name="Google Shape;4823;p65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824" name="Google Shape;4824;p65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5" name="Google Shape;4825;p65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6" name="Google Shape;4826;p65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827" name="Google Shape;4827;p65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8" name="Google Shape;4828;p65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9" name="Google Shape;4829;p65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830" name="Google Shape;4830;p65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1" name="Google Shape;4831;p65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2" name="Google Shape;4832;p65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3" name="Google Shape;4833;p65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4" name="Google Shape;4834;p65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5" name="Google Shape;4835;p65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36" name="Google Shape;4836;p65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837" name="Google Shape;4837;p65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8" name="Google Shape;4838;p65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9" name="Google Shape;4839;p65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0" name="Google Shape;4840;p65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1" name="Google Shape;4841;p65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2" name="Google Shape;4842;p65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3" name="Google Shape;4843;p65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4" name="Google Shape;4844;p65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45" name="Google Shape;4845;p65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846" name="Google Shape;4846;p65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7" name="Google Shape;4847;p65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48" name="Google Shape;4848;p65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849" name="Google Shape;4849;p65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0" name="Google Shape;4850;p65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1" name="Google Shape;4851;p65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852" name="Google Shape;4852;p65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3" name="Google Shape;4853;p65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4" name="Google Shape;4854;p65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855" name="Google Shape;4855;p65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6" name="Google Shape;4856;p65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7" name="Google Shape;4857;p65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8" name="Google Shape;4858;p65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9" name="Google Shape;4859;p65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60" name="Google Shape;4860;p65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861" name="Google Shape;4861;p65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2" name="Google Shape;4862;p65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3" name="Google Shape;4863;p65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4" name="Google Shape;4864;p65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65" name="Google Shape;4865;p65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66" name="Google Shape;4866;p65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867" name="Google Shape;4867;p65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8" name="Google Shape;4868;p65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9" name="Google Shape;4869;p65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70" name="Google Shape;4870;p65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871" name="Google Shape;4871;p65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2" name="Google Shape;4872;p65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73" name="Google Shape;4873;p65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874" name="Google Shape;4874;p65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5" name="Google Shape;4875;p65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6" name="Google Shape;4876;p65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77" name="Google Shape;4877;p65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78" name="Google Shape;4878;p65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879" name="Google Shape;4879;p65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0" name="Google Shape;4880;p65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1" name="Google Shape;4881;p65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2" name="Google Shape;4882;p65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83" name="Google Shape;4883;p65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884" name="Google Shape;4884;p65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5" name="Google Shape;4885;p65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86" name="Google Shape;4886;p65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887" name="Google Shape;4887;p65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8" name="Google Shape;4888;p65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9" name="Google Shape;4889;p65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0" name="Google Shape;4890;p65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1" name="Google Shape;4891;p65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2" name="Google Shape;4892;p65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93" name="Google Shape;4893;p65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894" name="Google Shape;4894;p65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5" name="Google Shape;4895;p65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6" name="Google Shape;4896;p65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7" name="Google Shape;4897;p65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8" name="Google Shape;4898;p65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9" name="Google Shape;4899;p65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0" name="Google Shape;4900;p65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1" name="Google Shape;4901;p65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902" name="Google Shape;4902;p65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3" name="Google Shape;4903;p65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4" name="Google Shape;4904;p65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5" name="Google Shape;4905;p65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6" name="Google Shape;4906;p65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907" name="Google Shape;4907;p65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8" name="Google Shape;4908;p65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9" name="Google Shape;4909;p65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910" name="Google Shape;4910;p65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1" name="Google Shape;4911;p65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2" name="Google Shape;4912;p65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13" name="Google Shape;4913;p65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914" name="Google Shape;4914;p65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5" name="Google Shape;4915;p65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6" name="Google Shape;4916;p65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17" name="Google Shape;4917;p65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918" name="Google Shape;4918;p65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9" name="Google Shape;4919;p65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20" name="Google Shape;4920;p65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921" name="Google Shape;4921;p65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2" name="Google Shape;4922;p65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3" name="Google Shape;4923;p65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4" name="Google Shape;4924;p65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5" name="Google Shape;4925;p65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26" name="Google Shape;4926;p65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927" name="Google Shape;4927;p65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8" name="Google Shape;4928;p65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9" name="Google Shape;4929;p65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0" name="Google Shape;4930;p65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1" name="Google Shape;4931;p65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2" name="Google Shape;4932;p65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3" name="Google Shape;4933;p65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4" name="Google Shape;4934;p65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5" name="Google Shape;4935;p65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6" name="Google Shape;4936;p65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7" name="Google Shape;4937;p65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8" name="Google Shape;4938;p65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9" name="Google Shape;4939;p65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0" name="Google Shape;4940;p65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1" name="Google Shape;4941;p65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2" name="Google Shape;4942;p65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3" name="Google Shape;4943;p65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4" name="Google Shape;4944;p65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5" name="Google Shape;4945;p65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46" name="Google Shape;4946;p65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947" name="Google Shape;4947;p65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8" name="Google Shape;4948;p65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9" name="Google Shape;4949;p65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0" name="Google Shape;4950;p65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51" name="Google Shape;4951;p65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952" name="Google Shape;4952;p65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3" name="Google Shape;4953;p65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4" name="Google Shape;4954;p65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55" name="Google Shape;4955;p65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956" name="Google Shape;4956;p65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7" name="Google Shape;4957;p65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8" name="Google Shape;4958;p65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9" name="Google Shape;4959;p65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0" name="Google Shape;4960;p65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61" name="Google Shape;4961;p65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962" name="Google Shape;4962;p65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3" name="Google Shape;4963;p65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4" name="Google Shape;4964;p65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65" name="Google Shape;4965;p65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966" name="Google Shape;4966;p65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7" name="Google Shape;4967;p65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8" name="Google Shape;4968;p65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69" name="Google Shape;4969;p65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970" name="Google Shape;4970;p65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1" name="Google Shape;4971;p65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2" name="Google Shape;4972;p65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3" name="Google Shape;4973;p65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4" name="Google Shape;4974;p65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75" name="Google Shape;4975;p65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976" name="Google Shape;4976;p65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7" name="Google Shape;4977;p65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8" name="Google Shape;4978;p65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79" name="Google Shape;4979;p65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80" name="Google Shape;4980;p65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981" name="Google Shape;4981;p65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2" name="Google Shape;4982;p65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83" name="Google Shape;4983;p65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984" name="Google Shape;4984;p65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5" name="Google Shape;4985;p65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6" name="Google Shape;4986;p65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7" name="Google Shape;4987;p65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8" name="Google Shape;4988;p65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9" name="Google Shape;4989;p65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0" name="Google Shape;4990;p65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1" name="Google Shape;4991;p65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92" name="Google Shape;4992;p65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993" name="Google Shape;4993;p65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4" name="Google Shape;4994;p65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5" name="Google Shape;4995;p65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96" name="Google Shape;4996;p65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997" name="Google Shape;4997;p65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8" name="Google Shape;4998;p65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99" name="Google Shape;4999;p65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5000" name="Google Shape;5000;p65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1" name="Google Shape;5001;p65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2" name="Google Shape;5002;p65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03" name="Google Shape;5003;p65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5004" name="Google Shape;5004;p65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5" name="Google Shape;5005;p65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6" name="Google Shape;5006;p65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7" name="Google Shape;5007;p65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8" name="Google Shape;5008;p65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09" name="Google Shape;5009;p65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5010" name="Google Shape;5010;p65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1" name="Google Shape;5011;p65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12" name="Google Shape;5012;p65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13" name="Google Shape;5013;p65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5014" name="Google Shape;5014;p65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5" name="Google Shape;5015;p65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6" name="Google Shape;5016;p65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7" name="Google Shape;5017;p65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8" name="Google Shape;5018;p65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9" name="Google Shape;5019;p65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0" name="Google Shape;5020;p65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21" name="Google Shape;5021;p65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5022" name="Google Shape;5022;p65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3" name="Google Shape;5023;p65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4" name="Google Shape;5024;p65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25" name="Google Shape;5025;p65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5026" name="Google Shape;5026;p65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7" name="Google Shape;5027;p65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8" name="Google Shape;5028;p65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9" name="Google Shape;5029;p65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30" name="Google Shape;5030;p65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5031" name="Google Shape;5031;p65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2" name="Google Shape;5032;p65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3" name="Google Shape;5033;p65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4" name="Google Shape;5034;p65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5" name="Google Shape;5035;p65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6" name="Google Shape;5036;p65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37" name="Google Shape;5037;p65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5038" name="Google Shape;5038;p65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9" name="Google Shape;5039;p65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0" name="Google Shape;5040;p65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41" name="Google Shape;5041;p65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5042" name="Google Shape;5042;p65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3" name="Google Shape;5043;p65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4" name="Google Shape;5044;p65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5" name="Google Shape;5045;p65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6" name="Google Shape;5046;p65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7" name="Google Shape;5047;p65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8" name="Google Shape;5048;p65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49" name="Google Shape;5049;p65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5050" name="Google Shape;5050;p65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1" name="Google Shape;5051;p65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2" name="Google Shape;5052;p65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3" name="Google Shape;5053;p65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4" name="Google Shape;5054;p65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55" name="Google Shape;5055;p65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56" name="Google Shape;5056;p65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5057" name="Google Shape;5057;p65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8" name="Google Shape;5058;p65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9" name="Google Shape;5059;p65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60" name="Google Shape;5060;p65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5061" name="Google Shape;5061;p65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2" name="Google Shape;5062;p65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63" name="Google Shape;5063;p65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64" name="Google Shape;5064;p65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5065" name="Google Shape;5065;p65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6" name="Google Shape;5066;p65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67" name="Google Shape;5067;p65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5068" name="Google Shape;5068;p65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9" name="Google Shape;5069;p65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70" name="Google Shape;5070;p65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071" name="Google Shape;5071;p65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72" name="Google Shape;5072;p65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5073" name="Google Shape;5073;p65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4" name="Google Shape;5074;p65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5" name="Google Shape;5075;p65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6" name="Google Shape;5076;p65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7" name="Google Shape;5077;p65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78" name="Google Shape;5078;p65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5079" name="Google Shape;5079;p65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0" name="Google Shape;5080;p65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1" name="Google Shape;5081;p65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2" name="Google Shape;5082;p65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3" name="Google Shape;5083;p65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4" name="Google Shape;5084;p65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85" name="Google Shape;5085;p65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5086" name="Google Shape;5086;p65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7" name="Google Shape;5087;p65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8" name="Google Shape;5088;p65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9" name="Google Shape;5089;p65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0" name="Google Shape;5090;p65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91" name="Google Shape;5091;p65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5092" name="Google Shape;5092;p65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3" name="Google Shape;5093;p65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4" name="Google Shape;5094;p65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5" name="Google Shape;5095;p65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96" name="Google Shape;5096;p65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5097" name="Google Shape;5097;p65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8" name="Google Shape;5098;p65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99" name="Google Shape;5099;p65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5100" name="Google Shape;5100;p65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1" name="Google Shape;5101;p65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02" name="Google Shape;5102;p65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5103" name="Google Shape;5103;p65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4" name="Google Shape;5104;p65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05" name="Google Shape;5105;p65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5106" name="Google Shape;5106;p65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7" name="Google Shape;5107;p65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08" name="Google Shape;5108;p65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5109" name="Google Shape;5109;p65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0" name="Google Shape;5110;p65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1" name="Google Shape;5111;p65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2" name="Google Shape;5112;p65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3" name="Google Shape;5113;p65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4" name="Google Shape;5114;p65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15" name="Google Shape;5115;p65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5116" name="Google Shape;5116;p65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7" name="Google Shape;5117;p65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8" name="Google Shape;5118;p65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19" name="Google Shape;5119;p65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5120" name="Google Shape;5120;p65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1" name="Google Shape;5121;p65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2" name="Google Shape;5122;p65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3" name="Google Shape;5123;p65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24" name="Google Shape;5124;p65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5125" name="Google Shape;5125;p65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6" name="Google Shape;5126;p65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7" name="Google Shape;5127;p65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28" name="Google Shape;5128;p65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5129" name="Google Shape;5129;p65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0" name="Google Shape;5130;p65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1" name="Google Shape;5131;p65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2" name="Google Shape;5132;p65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3" name="Google Shape;5133;p65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4" name="Google Shape;5134;p65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5" name="Google Shape;5135;p65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6" name="Google Shape;5136;p65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37" name="Google Shape;5137;p65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5138" name="Google Shape;5138;p65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9" name="Google Shape;5139;p65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0" name="Google Shape;5140;p65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1" name="Google Shape;5141;p65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2" name="Google Shape;5142;p65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43" name="Google Shape;5143;p65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5144" name="Google Shape;5144;p65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5" name="Google Shape;5145;p65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6" name="Google Shape;5146;p65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7" name="Google Shape;5147;p65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8" name="Google Shape;5148;p65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9" name="Google Shape;5149;p65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50" name="Google Shape;5150;p65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5151" name="Google Shape;5151;p65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2" name="Google Shape;5152;p65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3" name="Google Shape;5153;p65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4" name="Google Shape;5154;p65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5" name="Google Shape;5155;p65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6" name="Google Shape;5156;p65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7" name="Google Shape;5157;p65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8" name="Google Shape;5158;p65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9" name="Google Shape;5159;p65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0" name="Google Shape;5160;p65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1" name="Google Shape;5161;p65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2" name="Google Shape;5162;p65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63" name="Google Shape;5163;p65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5164" name="Google Shape;5164;p65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5" name="Google Shape;5165;p65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6" name="Google Shape;5166;p65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7" name="Google Shape;5167;p65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8" name="Google Shape;5168;p65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9" name="Google Shape;5169;p65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0" name="Google Shape;5170;p65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71" name="Google Shape;5171;p65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5172" name="Google Shape;5172;p65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3" name="Google Shape;5173;p65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4" name="Google Shape;5174;p65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5" name="Google Shape;5175;p65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6" name="Google Shape;5176;p65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77" name="Google Shape;5177;p65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5178" name="Google Shape;5178;p65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9" name="Google Shape;5179;p65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80" name="Google Shape;5180;p65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81" name="Google Shape;5181;p65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5182" name="Google Shape;5182;p65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3" name="Google Shape;5183;p65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84" name="Google Shape;5184;p65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5185" name="Google Shape;5185;p65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6" name="Google Shape;5186;p65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7" name="Google Shape;5187;p65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88" name="Google Shape;5188;p65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5189" name="Google Shape;5189;p65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0" name="Google Shape;5190;p65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1" name="Google Shape;5191;p65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92" name="Google Shape;5192;p65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5193" name="Google Shape;5193;p65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4" name="Google Shape;5194;p65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95" name="Google Shape;5195;p65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5196" name="Google Shape;5196;p65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7" name="Google Shape;5197;p65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98" name="Google Shape;5198;p65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5199" name="Google Shape;5199;p65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0" name="Google Shape;5200;p65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1" name="Google Shape;5201;p65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02" name="Google Shape;5202;p65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5203" name="Google Shape;5203;p65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4" name="Google Shape;5204;p65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5" name="Google Shape;5205;p65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06" name="Google Shape;5206;p65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5207" name="Google Shape;5207;p65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8" name="Google Shape;5208;p65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9" name="Google Shape;5209;p65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0" name="Google Shape;5210;p65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11" name="Google Shape;5211;p65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5212" name="Google Shape;5212;p65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3" name="Google Shape;5213;p65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4" name="Google Shape;5214;p65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5" name="Google Shape;5215;p65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16" name="Google Shape;5216;p65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5217" name="Google Shape;5217;p65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8" name="Google Shape;5218;p65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9" name="Google Shape;5219;p65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0" name="Google Shape;5220;p65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21" name="Google Shape;5221;p65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5222" name="Google Shape;5222;p65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3" name="Google Shape;5223;p65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4" name="Google Shape;5224;p65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25" name="Google Shape;5225;p65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5226" name="Google Shape;5226;p65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7" name="Google Shape;5227;p65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28" name="Google Shape;5228;p65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5229" name="Google Shape;5229;p65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0" name="Google Shape;5230;p65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31" name="Google Shape;5231;p65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5232" name="Google Shape;5232;p65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3" name="Google Shape;5233;p65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4" name="Google Shape;5234;p65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5" name="Google Shape;5235;p65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36" name="Google Shape;5236;p65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5237" name="Google Shape;5237;p65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8" name="Google Shape;5238;p65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9" name="Google Shape;5239;p65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0" name="Google Shape;5240;p65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1" name="Google Shape;5241;p65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42" name="Google Shape;5242;p65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5243" name="Google Shape;5243;p65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4" name="Google Shape;5244;p65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5" name="Google Shape;5245;p65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6" name="Google Shape;5246;p65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7" name="Google Shape;5247;p65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8" name="Google Shape;5248;p65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9" name="Google Shape;5249;p65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50" name="Google Shape;5250;p65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51" name="Google Shape;5251;p65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5252" name="Google Shape;5252;p65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3" name="Google Shape;5253;p65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4" name="Google Shape;5254;p65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5" name="Google Shape;5255;p65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56" name="Google Shape;5256;p65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5257" name="Google Shape;5257;p65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8" name="Google Shape;5258;p65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9" name="Google Shape;5259;p65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0" name="Google Shape;5260;p65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1" name="Google Shape;5261;p65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2" name="Google Shape;5262;p65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3" name="Google Shape;5263;p65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4" name="Google Shape;5264;p65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5" name="Google Shape;5265;p65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6" name="Google Shape;5266;p65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67" name="Google Shape;5267;p65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5268" name="Google Shape;5268;p65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9" name="Google Shape;5269;p65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0" name="Google Shape;5270;p65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71" name="Google Shape;5271;p65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5272" name="Google Shape;5272;p65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3" name="Google Shape;5273;p65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4" name="Google Shape;5274;p65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5" name="Google Shape;5275;p65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76" name="Google Shape;5276;p65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277" name="Google Shape;5277;p65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78" name="Google Shape;5278;p65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5279" name="Google Shape;5279;p65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0" name="Google Shape;5280;p65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1" name="Google Shape;5281;p65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82" name="Google Shape;5282;p65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5283" name="Google Shape;5283;p65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4" name="Google Shape;5284;p65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5" name="Google Shape;5285;p65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86" name="Google Shape;5286;p65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5287" name="Google Shape;5287;p65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8" name="Google Shape;5288;p65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9" name="Google Shape;5289;p65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0" name="Google Shape;5290;p65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91" name="Google Shape;5291;p65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5292" name="Google Shape;5292;p65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3" name="Google Shape;5293;p65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4" name="Google Shape;5294;p65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95" name="Google Shape;5295;p65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5296" name="Google Shape;5296;p65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7" name="Google Shape;5297;p65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98" name="Google Shape;5298;p65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99" name="Google Shape;5299;p65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5300" name="Google Shape;5300;p65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1" name="Google Shape;5301;p65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02" name="Google Shape;5302;p65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5303" name="Google Shape;5303;p65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4" name="Google Shape;5304;p65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5" name="Google Shape;5305;p65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6" name="Google Shape;5306;p65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07" name="Google Shape;5307;p65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308" name="Google Shape;5308;p65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09" name="Google Shape;5309;p65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5310" name="Google Shape;5310;p65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1" name="Google Shape;5311;p65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2" name="Google Shape;5312;p65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13" name="Google Shape;5313;p65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5314" name="Google Shape;5314;p65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5" name="Google Shape;5315;p65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6" name="Google Shape;5316;p65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17" name="Google Shape;5317;p65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5318" name="Google Shape;5318;p65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9" name="Google Shape;5319;p65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0" name="Google Shape;5320;p65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21" name="Google Shape;5321;p65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322" name="Google Shape;5322;p65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23" name="Google Shape;5323;p65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5324" name="Google Shape;5324;p65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5" name="Google Shape;5325;p65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26" name="Google Shape;5326;p65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5327" name="Google Shape;5327;p65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8" name="Google Shape;5328;p65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9" name="Google Shape;5329;p65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30" name="Google Shape;5330;p65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31" name="Google Shape;5331;p65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5332" name="Google Shape;5332;p65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3" name="Google Shape;5333;p65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4" name="Google Shape;5334;p65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5" name="Google Shape;5335;p65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36" name="Google Shape;5336;p65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5337" name="Google Shape;5337;p65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8" name="Google Shape;5338;p65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9" name="Google Shape;5339;p65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0" name="Google Shape;5340;p65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1" name="Google Shape;5341;p65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2" name="Google Shape;5342;p65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43" name="Google Shape;5343;p65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5344" name="Google Shape;5344;p65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5" name="Google Shape;5345;p65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46" name="Google Shape;5346;p65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5347" name="Google Shape;5347;p65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8" name="Google Shape;5348;p65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9" name="Google Shape;5349;p65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0" name="Google Shape;5350;p65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51" name="Google Shape;5351;p65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352" name="Google Shape;5352;p65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53" name="Google Shape;5353;p65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5354" name="Google Shape;5354;p65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5" name="Google Shape;5355;p65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6" name="Google Shape;5356;p65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7" name="Google Shape;5357;p65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8" name="Google Shape;5358;p65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9" name="Google Shape;5359;p65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0" name="Google Shape;5360;p65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1" name="Google Shape;5361;p65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62" name="Google Shape;5362;p65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63" name="Google Shape;5363;p65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5364" name="Google Shape;5364;p65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5" name="Google Shape;5365;p65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6" name="Google Shape;5366;p65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67" name="Google Shape;5367;p65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5368" name="Google Shape;5368;p65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9" name="Google Shape;5369;p65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0" name="Google Shape;5370;p65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71" name="Google Shape;5371;p65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5372" name="Google Shape;5372;p65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3" name="Google Shape;5373;p65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4" name="Google Shape;5374;p65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75" name="Google Shape;5375;p65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5376" name="Google Shape;5376;p65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7" name="Google Shape;5377;p65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8" name="Google Shape;5378;p65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9" name="Google Shape;5379;p65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80" name="Google Shape;5380;p65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5381" name="Google Shape;5381;p65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2" name="Google Shape;5382;p65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3" name="Google Shape;5383;p65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4" name="Google Shape;5384;p65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85" name="Google Shape;5385;p65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5386" name="Google Shape;5386;p65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7" name="Google Shape;5387;p65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88" name="Google Shape;5388;p65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389" name="Google Shape;5389;p65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390" name="Google Shape;5390;p65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91" name="Google Shape;5391;p65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5392" name="Google Shape;5392;p65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3" name="Google Shape;5393;p65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94" name="Google Shape;5394;p65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5395" name="Google Shape;5395;p65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6" name="Google Shape;5396;p65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7" name="Google Shape;5397;p65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8" name="Google Shape;5398;p65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9" name="Google Shape;5399;p65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00" name="Google Shape;5400;p65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01" name="Google Shape;5401;p65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5402" name="Google Shape;5402;p65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3" name="Google Shape;5403;p65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4" name="Google Shape;5404;p65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05" name="Google Shape;5405;p65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406" name="Google Shape;5406;p65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07" name="Google Shape;5407;p65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5408" name="Google Shape;5408;p65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9" name="Google Shape;5409;p65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10" name="Google Shape;5410;p65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5411" name="Google Shape;5411;p65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2" name="Google Shape;5412;p65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13" name="Google Shape;5413;p65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5414" name="Google Shape;5414;p65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5" name="Google Shape;5415;p65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16" name="Google Shape;5416;p65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17" name="Google Shape;5417;p65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5418" name="Google Shape;5418;p65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9" name="Google Shape;5419;p65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0" name="Google Shape;5420;p65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1" name="Google Shape;5421;p65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2" name="Google Shape;5422;p65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23" name="Google Shape;5423;p65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5424" name="Google Shape;5424;p65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5" name="Google Shape;5425;p65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6" name="Google Shape;5426;p65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27" name="Google Shape;5427;p65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5428" name="Google Shape;5428;p65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9" name="Google Shape;5429;p65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30" name="Google Shape;5430;p65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31" name="Google Shape;5431;p65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5432" name="Google Shape;5432;p65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3" name="Google Shape;5433;p65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34" name="Google Shape;5434;p65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5435" name="Google Shape;5435;p65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6" name="Google Shape;5436;p65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7" name="Google Shape;5437;p65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8" name="Google Shape;5438;p65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39" name="Google Shape;5439;p65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440" name="Google Shape;5440;p65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41" name="Google Shape;5441;p65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5442" name="Google Shape;5442;p65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3" name="Google Shape;5443;p65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4" name="Google Shape;5444;p65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5" name="Google Shape;5445;p65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46" name="Google Shape;5446;p65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5447" name="Google Shape;5447;p65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8" name="Google Shape;5448;p65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9" name="Google Shape;5449;p65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0" name="Google Shape;5450;p65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51" name="Google Shape;5451;p65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5452" name="Google Shape;5452;p65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3" name="Google Shape;5453;p65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4" name="Google Shape;5454;p65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5" name="Google Shape;5455;p65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56" name="Google Shape;5456;p65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5457" name="Google Shape;5457;p65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8" name="Google Shape;5458;p65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9" name="Google Shape;5459;p65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0" name="Google Shape;5460;p65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61" name="Google Shape;5461;p65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5462" name="Google Shape;5462;p65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3" name="Google Shape;5463;p65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4" name="Google Shape;5464;p65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65" name="Google Shape;5465;p65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5466" name="Google Shape;5466;p65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7" name="Google Shape;5467;p65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8" name="Google Shape;5468;p65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9" name="Google Shape;5469;p65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70" name="Google Shape;5470;p65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5471" name="Google Shape;5471;p65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2" name="Google Shape;5472;p65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73" name="Google Shape;5473;p65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74" name="Google Shape;5474;p65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5475" name="Google Shape;5475;p65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6" name="Google Shape;5476;p65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77" name="Google Shape;5477;p65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5478" name="Google Shape;5478;p65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9" name="Google Shape;5479;p65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80" name="Google Shape;5480;p65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81" name="Google Shape;5481;p65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5482" name="Google Shape;5482;p65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3" name="Google Shape;5483;p65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4" name="Google Shape;5484;p65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85" name="Google Shape;5485;p65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5486" name="Google Shape;5486;p65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7" name="Google Shape;5487;p65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88" name="Google Shape;5488;p65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5489" name="Google Shape;5489;p65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90" name="Google Shape;5490;p65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91" name="Google Shape;5491;p65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92" name="Google Shape;5492;p65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5493" name="Google Shape;5493;p65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94" name="Google Shape;5494;p65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95" name="Google Shape;5495;p65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96" name="Google Shape;5496;p65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5497" name="Google Shape;5497;p65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98" name="Google Shape;5498;p65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99" name="Google Shape;5499;p65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5500" name="Google Shape;5500;p65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01" name="Google Shape;5501;p65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02" name="Google Shape;5502;p65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5503" name="Google Shape;5503;p65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04" name="Google Shape;5504;p65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05" name="Google Shape;5505;p65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06" name="Google Shape;5506;p65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5507" name="Google Shape;5507;p65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08" name="Google Shape;5508;p65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09" name="Google Shape;5509;p65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510" name="Google Shape;5510;p65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511" name="Google Shape;5511;p65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5512" name="Google Shape;5512;p65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13" name="Google Shape;5513;p65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14" name="Google Shape;5514;p65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5515" name="Google Shape;5515;p65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16" name="Google Shape;5516;p65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520" name="Shape 55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1" name="Google Shape;5521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-ES"/>
              <a:t>I</a:t>
            </a: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522" name="Google Shape;5522;p66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5523" name="Google Shape;5523;p66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66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5" name="Google Shape;5525;p66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5526" name="Google Shape;5526;p66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66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8" name="Google Shape;5528;p66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5529" name="Google Shape;5529;p66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66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1" name="Google Shape;5531;p66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5532" name="Google Shape;5532;p66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66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34" name="Google Shape;5534;p66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35" name="Google Shape;5535;p66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5536" name="Google Shape;5536;p66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66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8" name="Google Shape;5538;p66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5539" name="Google Shape;5539;p66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66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66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66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3" name="Google Shape;5543;p66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5544" name="Google Shape;5544;p66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66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66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7" name="Google Shape;5547;p66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5548" name="Google Shape;5548;p66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66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66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66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66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3" name="Google Shape;5553;p66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5554" name="Google Shape;5554;p66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66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66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7" name="Google Shape;5557;p66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5558" name="Google Shape;5558;p66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66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0" name="Google Shape;5560;p66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5561" name="Google Shape;5561;p66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66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63" name="Google Shape;5563;p66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64" name="Google Shape;5564;p66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5565" name="Google Shape;5565;p66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66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7" name="Google Shape;5567;p66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5568" name="Google Shape;5568;p66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66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66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1" name="Google Shape;5571;p66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5572" name="Google Shape;5572;p66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66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74" name="Google Shape;5574;p66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75" name="Google Shape;5575;p66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5576" name="Google Shape;5576;p66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66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66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66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66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66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2" name="Google Shape;5582;p66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5583" name="Google Shape;5583;p66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66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5" name="Google Shape;5585;p66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5586" name="Google Shape;5586;p66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66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66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66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66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66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2" name="Google Shape;5592;p66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5593" name="Google Shape;5593;p66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66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66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6" name="Google Shape;5596;p66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5597" name="Google Shape;5597;p66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66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99" name="Google Shape;5599;p66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00" name="Google Shape;5600;p66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5601" name="Google Shape;5601;p66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66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3" name="Google Shape;5603;p66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5604" name="Google Shape;5604;p66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66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6" name="Google Shape;5606;p66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5607" name="Google Shape;5607;p66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66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9" name="Google Shape;5609;p66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5610" name="Google Shape;5610;p66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66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2" name="Google Shape;5612;p66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5613" name="Google Shape;5613;p66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66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66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6" name="Google Shape;5616;p66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5617" name="Google Shape;5617;p66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66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9" name="Google Shape;5619;p66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5620" name="Google Shape;5620;p66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66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66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66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66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66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66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27" name="Google Shape;5627;p66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28" name="Google Shape;5628;p66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29" name="Google Shape;5629;p66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5630" name="Google Shape;5630;p66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66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2" name="Google Shape;5632;p66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5633" name="Google Shape;5633;p66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66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5" name="Google Shape;5635;p66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5636" name="Google Shape;5636;p66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66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66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66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66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1" name="Google Shape;5641;p66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5642" name="Google Shape;5642;p66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66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66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66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6" name="Google Shape;5646;p66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5647" name="Google Shape;5647;p66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66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66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66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1" name="Google Shape;5651;p66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5652" name="Google Shape;5652;p66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53" name="Google Shape;5653;p66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5654" name="Google Shape;5654;p66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5" name="Google Shape;5655;p66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6" name="Google Shape;5656;p66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7" name="Google Shape;5657;p66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8" name="Google Shape;5658;p66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9" name="Google Shape;5659;p66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0" name="Google Shape;5660;p66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661" name="Google Shape;5661;p66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5662" name="Google Shape;5662;p66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66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4" name="Google Shape;5664;p66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5665" name="Google Shape;5665;p66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66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66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66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66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66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66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66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66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66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5" name="Google Shape;5675;p66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5676" name="Google Shape;5676;p66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66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8" name="Google Shape;5678;p66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679" name="Google Shape;5679;p66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66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1" name="Google Shape;5681;p66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682" name="Google Shape;5682;p66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66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4" name="Google Shape;5684;p66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685" name="Google Shape;5685;p66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66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66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66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9" name="Google Shape;5689;p66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690" name="Google Shape;5690;p66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66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2" name="Google Shape;5692;p66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693" name="Google Shape;5693;p66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66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66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6" name="Google Shape;5696;p66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697" name="Google Shape;5697;p66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66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66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66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01" name="Google Shape;5701;p66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02" name="Google Shape;5702;p66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703" name="Google Shape;5703;p66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66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66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66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7" name="Google Shape;5707;p66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708" name="Google Shape;5708;p66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66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10" name="Google Shape;5710;p66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11" name="Google Shape;5711;p66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712" name="Google Shape;5712;p66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66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4" name="Google Shape;5714;p66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715" name="Google Shape;5715;p66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66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66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18" name="Google Shape;5718;p66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19" name="Google Shape;5719;p66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720" name="Google Shape;5720;p66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66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66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3" name="Google Shape;5723;p66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724" name="Google Shape;5724;p66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66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66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66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66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66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66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66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66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3" name="Google Shape;5733;p66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734" name="Google Shape;5734;p66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66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66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7" name="Google Shape;5737;p66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738" name="Google Shape;5738;p66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66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66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1" name="Google Shape;5741;p66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742" name="Google Shape;5742;p66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66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4" name="Google Shape;5744;p66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745" name="Google Shape;5745;p66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66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66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6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66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66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66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66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66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4" name="Google Shape;5754;p66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755" name="Google Shape;5755;p66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66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66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66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59" name="Google Shape;5759;p66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60" name="Google Shape;5760;p66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61" name="Google Shape;5761;p66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62" name="Google Shape;5762;p66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763" name="Google Shape;5763;p66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66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66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66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66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66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6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66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66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66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66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66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66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66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7" name="Google Shape;5777;p66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778" name="Google Shape;5778;p66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66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0" name="Google Shape;5780;p66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781" name="Google Shape;5781;p66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66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66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4" name="Google Shape;5784;p66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785" name="Google Shape;5785;p66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66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66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8" name="Google Shape;5788;p66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789" name="Google Shape;5789;p66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66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66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66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66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4" name="Google Shape;5794;p66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795" name="Google Shape;5795;p66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66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66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66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9" name="Google Shape;5799;p66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800" name="Google Shape;5800;p66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66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02" name="Google Shape;5802;p66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03" name="Google Shape;5803;p66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804" name="Google Shape;5804;p66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66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66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07" name="Google Shape;5807;p66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08" name="Google Shape;5808;p66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809" name="Google Shape;5809;p66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66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1" name="Google Shape;5811;p66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812" name="Google Shape;5812;p66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66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66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66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66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7" name="Google Shape;5817;p66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818" name="Google Shape;5818;p66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66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66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66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66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23" name="Google Shape;5823;p66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24" name="Google Shape;5824;p66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825" name="Google Shape;5825;p66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66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66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8" name="Google Shape;5828;p66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829" name="Google Shape;5829;p66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66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66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66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66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66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5" name="Google Shape;5835;p66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836" name="Google Shape;5836;p66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66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66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9" name="Google Shape;5839;p66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840" name="Google Shape;5840;p66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66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66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3" name="Google Shape;5843;p66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844" name="Google Shape;5844;p66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66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66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66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8" name="Google Shape;5848;p66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849" name="Google Shape;5849;p66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66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1" name="Google Shape;5851;p66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852" name="Google Shape;5852;p66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66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4" name="Google Shape;5854;p66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855" name="Google Shape;5855;p66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66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66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66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9" name="Google Shape;5859;p66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860" name="Google Shape;5860;p66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66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66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6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4" name="Google Shape;5864;p66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865" name="Google Shape;5865;p66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66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66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66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66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66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66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2" name="Google Shape;5872;p66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873" name="Google Shape;5873;p66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66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75" name="Google Shape;5875;p66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76" name="Google Shape;5876;p66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877" name="Google Shape;5877;p66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66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66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66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81" name="Google Shape;5881;p66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82" name="Google Shape;5882;p66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883" name="Google Shape;5883;p66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66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66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6" name="Google Shape;5886;p66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887" name="Google Shape;5887;p66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66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66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66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66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66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66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4" name="Google Shape;5894;p66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895" name="Google Shape;5895;p66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66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97" name="Google Shape;5897;p66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8" name="Google Shape;5898;p66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9" name="Google Shape;5899;p66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00" name="Google Shape;5900;p66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901" name="Google Shape;5901;p66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66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66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66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5" name="Google Shape;5905;p66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906" name="Google Shape;5906;p66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66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66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66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66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66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66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916" name="Shape 59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17" name="Google Shape;5917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918" name="Google Shape;5918;p67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919" name="Google Shape;5919;p67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67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67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67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3" name="Google Shape;5923;p67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924" name="Google Shape;5924;p67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67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67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67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8" name="Google Shape;5928;p67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929" name="Google Shape;5929;p67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67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67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67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3" name="Google Shape;5933;p67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934" name="Google Shape;5934;p67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67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6" name="Google Shape;5936;p67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937" name="Google Shape;5937;p67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67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67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67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1" name="Google Shape;5941;p67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942" name="Google Shape;5942;p67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67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67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67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6" name="Google Shape;5946;p67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947" name="Google Shape;5947;p67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67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9" name="Google Shape;5949;p67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950" name="Google Shape;5950;p67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67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67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67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4" name="Google Shape;5954;p67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955" name="Google Shape;5955;p67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67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67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67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9" name="Google Shape;5959;p67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960" name="Google Shape;5960;p67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67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67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67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4" name="Google Shape;5964;p67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965" name="Google Shape;5965;p67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67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67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67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9" name="Google Shape;5969;p67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970" name="Google Shape;5970;p67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67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67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67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67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5" name="Google Shape;5975;p67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976" name="Google Shape;5976;p67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7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8" name="Google Shape;5978;p67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979" name="Google Shape;5979;p67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67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67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67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67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67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5" name="Google Shape;5985;p67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986" name="Google Shape;5986;p67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67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67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67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0" name="Google Shape;5990;p67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991" name="Google Shape;5991;p67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67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67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67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5" name="Google Shape;5995;p67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996" name="Google Shape;5996;p67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67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67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67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0" name="Google Shape;6000;p67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6001" name="Google Shape;6001;p67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67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67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67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5" name="Google Shape;6005;p67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6006" name="Google Shape;6006;p67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67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67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67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67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1" name="Google Shape;6011;p67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6012" name="Google Shape;6012;p67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67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67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67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67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7" name="Google Shape;6017;p67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6018" name="Google Shape;6018;p67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67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67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67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2" name="Google Shape;6022;p67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6023" name="Google Shape;6023;p67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67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5" name="Google Shape;6025;p67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6026" name="Google Shape;6026;p67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67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67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67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67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1" name="Google Shape;6031;p67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6032" name="Google Shape;6032;p67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67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67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67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6" name="Google Shape;6036;p67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6037" name="Google Shape;6037;p67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67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67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67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1" name="Google Shape;6041;p67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6042" name="Google Shape;6042;p67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67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67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5" name="Google Shape;6045;p67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6046" name="Google Shape;6046;p67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67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8" name="Google Shape;6048;p67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6049" name="Google Shape;6049;p67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67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67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67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3" name="Google Shape;6053;p67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6054" name="Google Shape;6054;p67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67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67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67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8" name="Google Shape;6058;p67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6059" name="Google Shape;6059;p67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67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1" name="Google Shape;6061;p67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6062" name="Google Shape;6062;p67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67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67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5" name="Google Shape;6065;p67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6066" name="Google Shape;6066;p67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67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67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9" name="Google Shape;6069;p67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6070" name="Google Shape;6070;p67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67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67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3" name="Google Shape;6073;p67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6074" name="Google Shape;6074;p67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67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67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67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8" name="Google Shape;6078;p67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6079" name="Google Shape;6079;p67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67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7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67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3" name="Google Shape;6083;p67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6084" name="Google Shape;6084;p67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7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6" name="Google Shape;6086;p67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6087" name="Google Shape;6087;p67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67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67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0" name="Google Shape;6090;p67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6091" name="Google Shape;6091;p67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67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67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67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5" name="Google Shape;6095;p67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6096" name="Google Shape;6096;p67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7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67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67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0" name="Google Shape;6100;p67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6101" name="Google Shape;6101;p67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67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67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4" name="Google Shape;6104;p67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6105" name="Google Shape;6105;p67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67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67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67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9" name="Google Shape;6109;p67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6110" name="Google Shape;6110;p67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7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7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67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4" name="Google Shape;6114;p67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6115" name="Google Shape;6115;p67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67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67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67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67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0" name="Google Shape;6120;p67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6121" name="Google Shape;6121;p67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67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67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67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7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6" name="Google Shape;6126;p67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6127" name="Google Shape;6127;p67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67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9" name="Google Shape;6129;p67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6130" name="Google Shape;6130;p67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67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67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67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4" name="Google Shape;6134;p67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6135" name="Google Shape;6135;p67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67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67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67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9" name="Google Shape;6139;p67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6140" name="Google Shape;6140;p67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67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7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3" name="Google Shape;6143;p67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6144" name="Google Shape;6144;p67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67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67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67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67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67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67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1" name="Google Shape;6151;p67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6152" name="Google Shape;6152;p67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67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67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7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67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7" name="Google Shape;6157;p67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6158" name="Google Shape;6158;p67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7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67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67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2" name="Google Shape;6162;p67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6163" name="Google Shape;6163;p67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67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67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67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7" name="Google Shape;6167;p67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6168" name="Google Shape;6168;p67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67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67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67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67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3" name="Google Shape;6173;p67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6174" name="Google Shape;6174;p67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67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67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67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7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9" name="Google Shape;6179;p67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6180" name="Google Shape;6180;p67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67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67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67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67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67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67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67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8" name="Google Shape;6188;p67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6189" name="Google Shape;6189;p67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67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67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67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67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7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5" name="Google Shape;6195;p67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6196" name="Google Shape;6196;p67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67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67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67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0" name="Google Shape;6200;p67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6201" name="Google Shape;6201;p67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67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67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67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67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67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67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67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7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67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67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2" name="Google Shape;6212;p67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6213" name="Google Shape;6213;p67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67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67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67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67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67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9" name="Google Shape;6219;p67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6220" name="Google Shape;6220;p67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67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67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67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4" name="Google Shape;6224;p67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6225" name="Google Shape;6225;p67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67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67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67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9" name="Google Shape;6229;p67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6230" name="Google Shape;6230;p67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67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67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67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4" name="Google Shape;6234;p67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6235" name="Google Shape;6235;p67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67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67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67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9" name="Google Shape;6239;p67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6240" name="Google Shape;6240;p67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67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67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7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67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67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6" name="Google Shape;6246;p67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6247" name="Google Shape;6247;p67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67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67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0" name="Google Shape;6250;p67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6251" name="Google Shape;6251;p67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67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67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4" name="Google Shape;6254;p67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6255" name="Google Shape;6255;p67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67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67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67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67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67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67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67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3" name="Google Shape;6263;p67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6264" name="Google Shape;6264;p67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67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67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67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7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67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67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1" name="Google Shape;6271;p67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6272" name="Google Shape;6272;p67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67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67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67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6" name="Google Shape;6276;p67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6277" name="Google Shape;6277;p67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67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67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67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67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2" name="Google Shape;6282;p67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6283" name="Google Shape;6283;p67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67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67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67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67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67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67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67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1" name="Google Shape;6291;p67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6292" name="Google Shape;6292;p67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67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4" name="Google Shape;6294;p67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6295" name="Google Shape;6295;p67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67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67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67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67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0" name="Google Shape;6300;p67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6301" name="Google Shape;6301;p67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67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67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4" name="Google Shape;6304;p67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6305" name="Google Shape;6305;p67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67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67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67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67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67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67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67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3" name="Google Shape;6313;p67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6314" name="Google Shape;6314;p67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67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67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67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67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9" name="Google Shape;6319;p67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6320" name="Google Shape;6320;p67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67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67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67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67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67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67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7" name="Google Shape;6327;p67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6328" name="Google Shape;6328;p67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67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67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67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67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67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67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67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67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7" name="Google Shape;6337;p67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6338" name="Google Shape;6338;p67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67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67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67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67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67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67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5" name="Google Shape;6345;p67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6346" name="Google Shape;6346;p67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67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67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67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0" name="Google Shape;6350;p67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6351" name="Google Shape;6351;p67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67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67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67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67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67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67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8" name="Google Shape;6358;p67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6359" name="Google Shape;6359;p67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67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67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67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67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67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67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6" name="Google Shape;6366;p67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6367" name="Google Shape;6367;p67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67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67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67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67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67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67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74" name="Google Shape;6374;p67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75" name="Google Shape;6375;p67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76" name="Google Shape;6376;p67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6377" name="Google Shape;6377;p67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67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67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67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67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67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67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4" name="Google Shape;6384;p67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6385" name="Google Shape;6385;p67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67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67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67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7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67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67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67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3" name="Google Shape;6393;p67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6394" name="Google Shape;6394;p67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67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67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67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7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67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0" name="Google Shape;6400;p67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6401" name="Google Shape;6401;p67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67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67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67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67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6" name="Google Shape;6406;p67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6407" name="Google Shape;6407;p67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67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67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67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67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67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67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4" name="Google Shape;6414;p67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6415" name="Google Shape;6415;p67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67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67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67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67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67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1" name="Google Shape;6421;p67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6422" name="Google Shape;6422;p67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67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67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5" name="Google Shape;6425;p67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6426" name="Google Shape;6426;p67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67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67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67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67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67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67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67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4" name="Google Shape;6434;p67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6435" name="Google Shape;6435;p67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67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67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67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67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67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67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67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67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67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67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6" name="Google Shape;6446;p67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6447" name="Google Shape;6447;p67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67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67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67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67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67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3" name="Google Shape;6453;p67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6454" name="Google Shape;6454;p67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67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67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67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67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9" name="Google Shape;6459;p67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6460" name="Google Shape;6460;p67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67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67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67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67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67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67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67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8" name="Google Shape;6468;p67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6469" name="Google Shape;6469;p67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7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67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67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67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67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67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6" name="Google Shape;6476;p67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6477" name="Google Shape;6477;p67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67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67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67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67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67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67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67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5" name="Google Shape;6485;p67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6486" name="Google Shape;6486;p67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67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67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67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67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67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67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67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67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5" name="Google Shape;6495;p67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6496" name="Google Shape;6496;p67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67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67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67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67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501" name="Google Shape;6501;p67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502" name="Google Shape;6502;p67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503" name="Google Shape;6503;p67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67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5" name="Google Shape;6505;p67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509" name="Shape 6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10" name="Google Shape;6510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511" name="Google Shape;6511;p68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6512" name="Google Shape;6512;p68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68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4" name="Google Shape;6514;p68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6515" name="Google Shape;6515;p68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68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7" name="Google Shape;6517;p68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6518" name="Google Shape;6518;p68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68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68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68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68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68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4" name="Google Shape;6524;p68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6525" name="Google Shape;6525;p68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68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7" name="Google Shape;6527;p68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6528" name="Google Shape;6528;p68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68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68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68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68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68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68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68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6" name="Google Shape;6536;p68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6537" name="Google Shape;6537;p68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68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9" name="Google Shape;6539;p68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6540" name="Google Shape;6540;p68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68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2" name="Google Shape;6542;p68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6543" name="Google Shape;6543;p68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68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5" name="Google Shape;6545;p68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6546" name="Google Shape;6546;p68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68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48" name="Google Shape;6548;p68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9" name="Google Shape;6549;p68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6550" name="Google Shape;6550;p68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68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2" name="Google Shape;6552;p68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6553" name="Google Shape;6553;p68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68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5" name="Google Shape;6555;p68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6556" name="Google Shape;6556;p68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68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8" name="Google Shape;6558;p68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6559" name="Google Shape;6559;p68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68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68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68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68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68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5" name="Google Shape;6565;p68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6566" name="Google Shape;6566;p68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68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68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9" name="Google Shape;6569;p68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6570" name="Google Shape;6570;p68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68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68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68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4" name="Google Shape;6574;p68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6575" name="Google Shape;6575;p68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68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68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68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79" name="Google Shape;6579;p68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0" name="Google Shape;6580;p68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6581" name="Google Shape;6581;p68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68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68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4" name="Google Shape;6584;p68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5" name="Google Shape;6585;p68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6586" name="Google Shape;6586;p68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68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68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68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68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68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68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3" name="Google Shape;6593;p68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4" name="Google Shape;6594;p68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5" name="Google Shape;6595;p68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6596" name="Google Shape;6596;p68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68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68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9" name="Google Shape;6599;p68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6600" name="Google Shape;6600;p68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68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68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68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4" name="Google Shape;6604;p68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6605" name="Google Shape;6605;p68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68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68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8" name="Google Shape;6608;p68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6609" name="Google Shape;6609;p68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68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68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2" name="Google Shape;6612;p68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6613" name="Google Shape;6613;p68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68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68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68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68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68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68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0" name="Google Shape;6620;p68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21" name="Google Shape;6621;p68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22" name="Google Shape;6622;p68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23" name="Google Shape;6623;p68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24" name="Google Shape;6624;p68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25" name="Google Shape;6625;p68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6626" name="Google Shape;6626;p68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68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68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9" name="Google Shape;6629;p68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6630" name="Google Shape;6630;p68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68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68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68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68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5" name="Google Shape;6635;p68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6636" name="Google Shape;6636;p68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68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8" name="Google Shape;6638;p68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6639" name="Google Shape;6639;p68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68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68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68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68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68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5" name="Google Shape;6645;p68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6" name="Google Shape;6646;p68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6647" name="Google Shape;6647;p68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68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68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68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68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68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68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4" name="Google Shape;6654;p68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6655" name="Google Shape;6655;p68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68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68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68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9" name="Google Shape;6659;p68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6660" name="Google Shape;6660;p68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68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68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68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68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68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68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67" name="Google Shape;6667;p68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8" name="Google Shape;6668;p68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6669" name="Google Shape;6669;p68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68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68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68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3" name="Google Shape;6673;p68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4" name="Google Shape;6674;p68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6675" name="Google Shape;6675;p68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68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7" name="Google Shape;6677;p68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6678" name="Google Shape;6678;p68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68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68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68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68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3" name="Google Shape;6683;p68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6684" name="Google Shape;6684;p68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68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68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68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68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68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68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91" name="Google Shape;6691;p68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2" name="Google Shape;6692;p68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6693" name="Google Shape;6693;p68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68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68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68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7" name="Google Shape;6697;p68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6698" name="Google Shape;6698;p68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68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68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68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02" name="Google Shape;6702;p68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03" name="Google Shape;6703;p68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6704" name="Google Shape;6704;p68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68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68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7" name="Google Shape;6707;p68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6708" name="Google Shape;6708;p68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68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68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68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2" name="Google Shape;6712;p68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6713" name="Google Shape;6713;p68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68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68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68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68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8" name="Google Shape;6718;p68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6719" name="Google Shape;6719;p68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68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68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2" name="Google Shape;6722;p68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6723" name="Google Shape;6723;p68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68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68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68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68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68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68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68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68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68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3" name="Google Shape;6733;p68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734" name="Google Shape;6734;p68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68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68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68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8" name="Google Shape;6738;p68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739" name="Google Shape;6739;p68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68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68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68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68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4" name="Google Shape;6744;p68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745" name="Google Shape;6745;p68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68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68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68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9" name="Google Shape;6749;p68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750" name="Google Shape;6750;p68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68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2" name="Google Shape;6752;p68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753" name="Google Shape;6753;p68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8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68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68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68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8" name="Google Shape;6758;p68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759" name="Google Shape;6759;p68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68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68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68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68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68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68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68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68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68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9" name="Google Shape;6769;p68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770" name="Google Shape;6770;p68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68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2" name="Google Shape;6772;p68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773" name="Google Shape;6773;p68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68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68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6" name="Google Shape;6776;p68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777" name="Google Shape;6777;p68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8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8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68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68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68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68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68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68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6" name="Google Shape;6786;p68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787" name="Google Shape;6787;p68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68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68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0" name="Google Shape;6790;p68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791" name="Google Shape;6791;p68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68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8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8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5" name="Google Shape;6795;p68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796" name="Google Shape;6796;p68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68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68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68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68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1" name="Google Shape;6801;p68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802" name="Google Shape;6802;p68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68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8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68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68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7" name="Google Shape;6807;p68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808" name="Google Shape;6808;p68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68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0" name="Google Shape;6810;p68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811" name="Google Shape;6811;p68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68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68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68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68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6" name="Google Shape;6816;p68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817" name="Google Shape;6817;p68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68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68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68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68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68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68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68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68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6" name="Google Shape;6826;p68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827" name="Google Shape;6827;p68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68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68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68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68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68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68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68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68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68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68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8" name="Google Shape;6838;p68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839" name="Google Shape;6839;p68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68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8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68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3" name="Google Shape;6843;p68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844" name="Google Shape;6844;p68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68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68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68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68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68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0" name="Google Shape;6850;p68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851" name="Google Shape;6851;p68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68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68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68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68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68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7" name="Google Shape;6857;p68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858" name="Google Shape;6858;p68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68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8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68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68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68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68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68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6" name="Google Shape;6866;p68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867" name="Google Shape;6867;p68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68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68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68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68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68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3" name="Google Shape;6873;p68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874" name="Google Shape;6874;p68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68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68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68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8" name="Google Shape;6878;p68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879" name="Google Shape;6879;p68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68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68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68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68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68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68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68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68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68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9" name="Google Shape;6889;p68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890" name="Google Shape;6890;p68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68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68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68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68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68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6" name="Google Shape;6896;p68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897" name="Google Shape;6897;p68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68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68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68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68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68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68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4" name="Google Shape;6904;p68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905" name="Google Shape;6905;p68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68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68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68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68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68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68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68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68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68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68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6" name="Google Shape;6916;p68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917" name="Google Shape;6917;p68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68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68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68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68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68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68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4" name="Google Shape;6924;p68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925" name="Google Shape;6925;p68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68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68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68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68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68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68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68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68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68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68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68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68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8" name="Google Shape;6938;p68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939" name="Google Shape;6939;p68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68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68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68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68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4" name="Google Shape;6944;p68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945" name="Google Shape;6945;p68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68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68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68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68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0" name="Google Shape;6950;p68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951" name="Google Shape;6951;p68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68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68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4" name="Google Shape;6954;p68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955" name="Google Shape;6955;p68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68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7" name="Google Shape;6957;p68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958" name="Google Shape;6958;p68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68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68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68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68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68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4" name="Google Shape;6964;p68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965" name="Google Shape;6965;p68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68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68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8" name="Google Shape;6968;p68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969" name="Google Shape;6969;p68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68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68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68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3" name="Google Shape;6973;p68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974" name="Google Shape;6974;p68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68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68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68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68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68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68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68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68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68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4" name="Google Shape;6984;p68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985" name="Google Shape;6985;p68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68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68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68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68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68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1" name="Google Shape;6991;p68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992" name="Google Shape;6992;p68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68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68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68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68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68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8" name="Google Shape;6998;p68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999" name="Google Shape;6999;p68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68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68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68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68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68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5" name="Google Shape;7005;p68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7006" name="Google Shape;7006;p68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68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68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68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0" name="Google Shape;7010;p68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7011" name="Google Shape;7011;p68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8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68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4" name="Google Shape;7014;p68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7015" name="Google Shape;7015;p68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68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68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68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68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68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1" name="Google Shape;7021;p68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7022" name="Google Shape;7022;p68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68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68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68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6" name="Google Shape;7026;p68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7027" name="Google Shape;7027;p68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68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68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0" name="Google Shape;7030;p68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7031" name="Google Shape;7031;p68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68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68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034" name="Google Shape;7034;p68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7035" name="Google Shape;7035;p68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7036" name="Google Shape;7036;p68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68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68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68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68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044" name="Shape 70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5" name="Google Shape;7045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-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046" name="Google Shape;7046;p69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7" name="Google Shape;7047;p69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8" name="Google Shape;7048;p69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49" name="Google Shape;7049;p69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7050" name="Google Shape;7050;p69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69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69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69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4" name="Google Shape;7054;p69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7055" name="Google Shape;7055;p69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69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57" name="Google Shape;7057;p69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8" name="Google Shape;7058;p69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9" name="Google Shape;7059;p69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0" name="Google Shape;7060;p69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1" name="Google Shape;7061;p69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2" name="Google Shape;7062;p69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3" name="Google Shape;7063;p69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7064" name="Google Shape;7064;p69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69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69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7" name="Google Shape;7067;p69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7068" name="Google Shape;7068;p69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69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0" name="Google Shape;7070;p69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7071" name="Google Shape;7071;p69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69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69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69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69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6" name="Google Shape;7076;p69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7" name="Google Shape;7077;p69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8" name="Google Shape;7078;p69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9" name="Google Shape;7079;p69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0" name="Google Shape;7080;p69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1" name="Google Shape;7081;p69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7082" name="Google Shape;7082;p69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69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4" name="Google Shape;7084;p69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5" name="Google Shape;7085;p69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6" name="Google Shape;7086;p69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7087" name="Google Shape;7087;p69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69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69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69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1" name="Google Shape;7091;p69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2" name="Google Shape;7092;p69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3" name="Google Shape;7093;p69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4" name="Google Shape;7094;p69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5" name="Google Shape;7095;p69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6" name="Google Shape;7096;p69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7" name="Google Shape;7097;p69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7098" name="Google Shape;7098;p69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69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0" name="Google Shape;7100;p69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7101" name="Google Shape;7101;p69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69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3" name="Google Shape;7103;p69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7104" name="Google Shape;7104;p69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69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6" name="Google Shape;7106;p69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7" name="Google Shape;7107;p69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7108" name="Google Shape;7108;p69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69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10" name="Google Shape;7110;p69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11" name="Google Shape;7111;p69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7112" name="Google Shape;7112;p69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69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69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69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6" name="Google Shape;7116;p69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7117" name="Google Shape;7117;p69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69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69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69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1" name="Google Shape;7121;p69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7122" name="Google Shape;7122;p69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69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4" name="Google Shape;7124;p69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7125" name="Google Shape;7125;p69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69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27" name="Google Shape;7127;p69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8" name="Google Shape;7128;p69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29" name="Google Shape;7129;p69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7130" name="Google Shape;7130;p69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69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69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69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69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35" name="Google Shape;7135;p69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36" name="Google Shape;7136;p69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7137" name="Google Shape;7137;p69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69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9" name="Google Shape;7139;p69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7140" name="Google Shape;7140;p69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69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69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3" name="Google Shape;7143;p69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7144" name="Google Shape;7144;p69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69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6" name="Google Shape;7146;p69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7147" name="Google Shape;7147;p69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69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9" name="Google Shape;7149;p69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0" name="Google Shape;7150;p69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7151" name="Google Shape;7151;p69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69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69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4" name="Google Shape;7154;p69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7155" name="Google Shape;7155;p69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69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69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69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69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0" name="Google Shape;7160;p69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1" name="Google Shape;7161;p69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2" name="Google Shape;7162;p69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7163" name="Google Shape;7163;p69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69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69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6" name="Google Shape;7166;p69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7167" name="Google Shape;7167;p69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69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69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0" name="Google Shape;7170;p69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7171" name="Google Shape;7171;p69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69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69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4" name="Google Shape;7174;p69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7175" name="Google Shape;7175;p69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69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69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69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9" name="Google Shape;7179;p69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7180" name="Google Shape;7180;p69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69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69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3" name="Google Shape;7183;p69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4" name="Google Shape;7184;p69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7185" name="Google Shape;7185;p69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69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7" name="Google Shape;7187;p69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7188" name="Google Shape;7188;p69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69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90" name="Google Shape;7190;p69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91" name="Google Shape;7191;p69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92" name="Google Shape;7192;p69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7193" name="Google Shape;7193;p69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69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69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69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7" name="Google Shape;7197;p69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7198" name="Google Shape;7198;p69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69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0" name="Google Shape;7200;p69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1" name="Google Shape;7201;p69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7202" name="Google Shape;7202;p69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69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69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69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69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69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8" name="Google Shape;7208;p69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7209" name="Google Shape;7209;p69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69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69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69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69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69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69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6" name="Google Shape;7216;p69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7217" name="Google Shape;7217;p69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69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9" name="Google Shape;7219;p69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7220" name="Google Shape;7220;p69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69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69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69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4" name="Google Shape;7224;p69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7225" name="Google Shape;7225;p69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69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69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28" name="Google Shape;7228;p69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29" name="Google Shape;7229;p69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7230" name="Google Shape;7230;p69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69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2" name="Google Shape;7232;p69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3" name="Google Shape;7233;p69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4" name="Google Shape;7234;p69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7235" name="Google Shape;7235;p69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69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7" name="Google Shape;7237;p69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7238" name="Google Shape;7238;p69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69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69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69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2" name="Google Shape;7242;p69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7243" name="Google Shape;7243;p69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69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69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46" name="Google Shape;7246;p69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47" name="Google Shape;7247;p69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7248" name="Google Shape;7248;p69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69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69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1" name="Google Shape;7251;p69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7252" name="Google Shape;7252;p69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69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69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69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6" name="Google Shape;7256;p69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7257" name="Google Shape;7257;p69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69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9" name="Google Shape;7259;p69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7260" name="Google Shape;7260;p69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69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2" name="Google Shape;7262;p69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7263" name="Google Shape;7263;p69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69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69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69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69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8" name="Google Shape;7268;p69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7269" name="Google Shape;7269;p69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69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69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69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3" name="Google Shape;7273;p69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4" name="Google Shape;7274;p69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5" name="Google Shape;7275;p69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7276" name="Google Shape;7276;p69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69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8" name="Google Shape;7278;p69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7279" name="Google Shape;7279;p69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69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1" name="Google Shape;7281;p69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7282" name="Google Shape;7282;p69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69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4" name="Google Shape;7284;p69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7285" name="Google Shape;7285;p69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69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69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69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69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69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69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69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3" name="Google Shape;7293;p69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7294" name="Google Shape;7294;p69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69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6" name="Google Shape;7296;p69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7" name="Google Shape;7297;p69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7298" name="Google Shape;7298;p69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69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0" name="Google Shape;7300;p69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7301" name="Google Shape;7301;p69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69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3" name="Google Shape;7303;p69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7304" name="Google Shape;7304;p69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69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69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7" name="Google Shape;7307;p69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7308" name="Google Shape;7308;p69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69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0" name="Google Shape;7310;p69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1" name="Google Shape;7311;p69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7312" name="Google Shape;7312;p69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69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69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5" name="Google Shape;7315;p69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7316" name="Google Shape;7316;p69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69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8" name="Google Shape;7318;p69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7319" name="Google Shape;7319;p69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69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1" name="Google Shape;7321;p69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7322" name="Google Shape;7322;p69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69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69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5" name="Google Shape;7325;p69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329" name="Shape 7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30" name="Google Shape;7330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331" name="Google Shape;7331;p70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7332" name="Google Shape;7332;p70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70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4" name="Google Shape;7334;p70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7335" name="Google Shape;7335;p70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70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70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8" name="Google Shape;7338;p70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7339" name="Google Shape;7339;p70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70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70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70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70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4" name="Google Shape;7344;p70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7345" name="Google Shape;7345;p70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70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70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70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49" name="Google Shape;7349;p70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0" name="Google Shape;7350;p70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7351" name="Google Shape;7351;p70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70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70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4" name="Google Shape;7354;p70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7355" name="Google Shape;7355;p70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70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70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8" name="Google Shape;7358;p70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7359" name="Google Shape;7359;p70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70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1" name="Google Shape;7361;p70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2" name="Google Shape;7362;p70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7363" name="Google Shape;7363;p70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70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70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6" name="Google Shape;7366;p70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7" name="Google Shape;7367;p70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7368" name="Google Shape;7368;p70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70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70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70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2" name="Google Shape;7372;p70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7373" name="Google Shape;7373;p70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70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70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70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7" name="Google Shape;7377;p70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7378" name="Google Shape;7378;p70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70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70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1" name="Google Shape;7381;p70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7382" name="Google Shape;7382;p70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70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4" name="Google Shape;7384;p70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7385" name="Google Shape;7385;p70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70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7" name="Google Shape;7387;p70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8" name="Google Shape;7388;p70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7389" name="Google Shape;7389;p70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70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1" name="Google Shape;7391;p70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2" name="Google Shape;7392;p70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7393" name="Google Shape;7393;p70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70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70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6" name="Google Shape;7396;p70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7397" name="Google Shape;7397;p70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70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70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70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1" name="Google Shape;7401;p70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7402" name="Google Shape;7402;p70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70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70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70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6" name="Google Shape;7406;p70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7" name="Google Shape;7407;p70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7408" name="Google Shape;7408;p70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70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70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11" name="Google Shape;7411;p70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12" name="Google Shape;7412;p70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7413" name="Google Shape;7413;p70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70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70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70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70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70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70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70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70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70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70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4" name="Google Shape;7424;p70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7425" name="Google Shape;7425;p70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70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70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8" name="Google Shape;7428;p70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29" name="Google Shape;7429;p70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0" name="Google Shape;7430;p70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7431" name="Google Shape;7431;p70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70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70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4" name="Google Shape;7434;p70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7435" name="Google Shape;7435;p70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70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70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8" name="Google Shape;7438;p70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7439" name="Google Shape;7439;p70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70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70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2" name="Google Shape;7442;p70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7443" name="Google Shape;7443;p70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70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5" name="Google Shape;7445;p70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46" name="Google Shape;7446;p70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7" name="Google Shape;7447;p70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7448" name="Google Shape;7448;p70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70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70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70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70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70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70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70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70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70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70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9" name="Google Shape;7459;p70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7460" name="Google Shape;7460;p70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70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70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3" name="Google Shape;7463;p70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7464" name="Google Shape;7464;p70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70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70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70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68" name="Google Shape;7468;p70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9" name="Google Shape;7469;p70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7470" name="Google Shape;7470;p70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70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2" name="Google Shape;7472;p70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7473" name="Google Shape;7473;p70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70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70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70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70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8" name="Google Shape;7478;p70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7479" name="Google Shape;7479;p70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70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70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70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83" name="Google Shape;7483;p70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84" name="Google Shape;7484;p70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85" name="Google Shape;7485;p70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6" name="Google Shape;7486;p70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7487" name="Google Shape;7487;p70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70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9" name="Google Shape;7489;p70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7490" name="Google Shape;7490;p70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70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70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70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4" name="Google Shape;7494;p70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7495" name="Google Shape;7495;p70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70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70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8" name="Google Shape;7498;p70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7499" name="Google Shape;7499;p70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70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70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2" name="Google Shape;7502;p70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7503" name="Google Shape;7503;p70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70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70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70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70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70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70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0" name="Google Shape;7510;p70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7511" name="Google Shape;7511;p70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70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70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70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70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70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70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18" name="Google Shape;7518;p70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9" name="Google Shape;7519;p70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7520" name="Google Shape;7520;p70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70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70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70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70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5" name="Google Shape;7525;p70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7526" name="Google Shape;7526;p70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70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70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70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70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1" name="Google Shape;7531;p70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7532" name="Google Shape;7532;p70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70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70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5" name="Google Shape;7535;p70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7536" name="Google Shape;7536;p70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70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70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70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40" name="Google Shape;7540;p70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41" name="Google Shape;7541;p70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42" name="Google Shape;7542;p70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7543" name="Google Shape;7543;p70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70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70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70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70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8" name="Google Shape;7548;p70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7549" name="Google Shape;7549;p70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70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70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70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70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70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70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6" name="Google Shape;7556;p70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7557" name="Google Shape;7557;p70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70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70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0" name="Google Shape;7560;p70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7561" name="Google Shape;7561;p70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70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70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70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70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70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70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70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9" name="Google Shape;7569;p70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7570" name="Google Shape;7570;p70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70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70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70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70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70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70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7" name="Google Shape;7577;p70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7578" name="Google Shape;7578;p70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70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0" name="Google Shape;7580;p70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7581" name="Google Shape;7581;p70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70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70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70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70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70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70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70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70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70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1" name="Google Shape;7591;p70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7592" name="Google Shape;7592;p70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70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70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70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6" name="Google Shape;7596;p70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7597" name="Google Shape;7597;p70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70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70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70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70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70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70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4" name="Google Shape;7604;p70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7605" name="Google Shape;7605;p70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70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70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8" name="Google Shape;7608;p70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7609" name="Google Shape;7609;p70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70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70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70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70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70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5" name="Google Shape;7615;p70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7616" name="Google Shape;7616;p70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70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70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70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0" name="Google Shape;7620;p70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7621" name="Google Shape;7621;p70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70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3" name="Google Shape;7623;p70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7624" name="Google Shape;7624;p70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70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6" name="Google Shape;7626;p70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7627" name="Google Shape;7627;p70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70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70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70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70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70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70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4" name="Google Shape;7634;p70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7635" name="Google Shape;7635;p70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70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70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70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70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0" name="Google Shape;7640;p70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7641" name="Google Shape;7641;p70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70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70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70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5" name="Google Shape;7645;p70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7646" name="Google Shape;7646;p70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70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70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70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0" name="Google Shape;7650;p70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7651" name="Google Shape;7651;p70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70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70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70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5" name="Google Shape;7655;p70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7656" name="Google Shape;7656;p70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70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8" name="Google Shape;7658;p70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7659" name="Google Shape;7659;p70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70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70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70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70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4" name="Google Shape;7664;p70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7665" name="Google Shape;7665;p70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70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70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70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70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70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70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2" name="Google Shape;7672;p70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7673" name="Google Shape;7673;p70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70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70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76" name="Google Shape;7676;p70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77" name="Google Shape;7677;p70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7678" name="Google Shape;7678;p70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70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70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70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70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3" name="Google Shape;7683;p70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7684" name="Google Shape;7684;p70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70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70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70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70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9" name="Google Shape;7689;p70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7690" name="Google Shape;7690;p70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70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70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70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70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70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70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70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70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9" name="Google Shape;7699;p70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7700" name="Google Shape;7700;p70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70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70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70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70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70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70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70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8" name="Google Shape;7708;p70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7709" name="Google Shape;7709;p70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70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70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70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3" name="Google Shape;7713;p70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7714" name="Google Shape;7714;p70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70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6" name="Google Shape;7716;p70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7717" name="Google Shape;7717;p70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70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70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70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70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70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3" name="Google Shape;7723;p70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7724" name="Google Shape;7724;p70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70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70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70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8" name="Google Shape;7728;p70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7729" name="Google Shape;7729;p70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70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70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2" name="Google Shape;7732;p70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7733" name="Google Shape;7733;p70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70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70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70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70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70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70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0" name="Google Shape;7740;p70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741" name="Google Shape;7741;p70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70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3" name="Google Shape;7743;p70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744" name="Google Shape;7744;p70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70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6" name="Google Shape;7746;p70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747" name="Google Shape;7747;p70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70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9" name="Google Shape;7749;p70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750" name="Google Shape;7750;p70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70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70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70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70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70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70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7" name="Google Shape;7757;p70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758" name="Google Shape;7758;p70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70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0" name="Google Shape;7760;p70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761" name="Google Shape;7761;p70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70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63" name="Google Shape;7763;p70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64" name="Google Shape;7764;p70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765" name="Google Shape;7765;p70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70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70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771" name="Shape 77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72" name="Google Shape;7772;p7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773" name="Google Shape;7773;p71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74" name="Google Shape;7774;p71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775" name="Google Shape;7775;p71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71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7" name="Google Shape;7777;p71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778" name="Google Shape;7778;p71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71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71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1" name="Google Shape;7781;p71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782" name="Google Shape;7782;p71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71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71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71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71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7" name="Google Shape;7787;p71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788" name="Google Shape;7788;p71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71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71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71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71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3" name="Google Shape;7793;p71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794" name="Google Shape;7794;p71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71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71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71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71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71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71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71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71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71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71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71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6" name="Google Shape;7806;p71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807" name="Google Shape;7807;p71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71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9" name="Google Shape;7809;p71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810" name="Google Shape;7810;p71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71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71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71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4" name="Google Shape;7814;p71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5" name="Google Shape;7815;p71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816" name="Google Shape;7816;p71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71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71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71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71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71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2" name="Google Shape;7822;p71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23" name="Google Shape;7823;p71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4" name="Google Shape;7824;p71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825" name="Google Shape;7825;p71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71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71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71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71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0" name="Google Shape;7830;p71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831" name="Google Shape;7831;p71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71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71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71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71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71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71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71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9" name="Google Shape;7839;p71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840" name="Google Shape;7840;p71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71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2" name="Google Shape;7842;p71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843" name="Google Shape;7843;p71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71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71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6" name="Google Shape;7846;p71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847" name="Google Shape;7847;p71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71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9" name="Google Shape;7849;p71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850" name="Google Shape;7850;p71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71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71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71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71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71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71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7" name="Google Shape;7857;p71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858" name="Google Shape;7858;p71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71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0" name="Google Shape;7860;p71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861" name="Google Shape;7861;p71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71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71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4" name="Google Shape;7864;p71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865" name="Google Shape;7865;p71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71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7" name="Google Shape;7867;p71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868" name="Google Shape;7868;p71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71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71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1" name="Google Shape;7871;p71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72" name="Google Shape;7872;p71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3" name="Google Shape;7873;p71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874" name="Google Shape;7874;p71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71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71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71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71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71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0" name="Google Shape;7880;p71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81" name="Google Shape;7881;p71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882" name="Google Shape;7882;p71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71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71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5" name="Google Shape;7885;p71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886" name="Google Shape;7886;p71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71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8" name="Google Shape;7888;p71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89" name="Google Shape;7889;p71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890" name="Google Shape;7890;p71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71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71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3" name="Google Shape;7893;p71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894" name="Google Shape;7894;p71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71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6" name="Google Shape;7896;p71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97" name="Google Shape;7897;p71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98" name="Google Shape;7898;p71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9" name="Google Shape;7899;p71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900" name="Google Shape;7900;p71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71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02" name="Google Shape;7902;p71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03" name="Google Shape;7903;p71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904" name="Google Shape;7904;p71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71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06" name="Google Shape;7906;p71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7" name="Google Shape;7907;p71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8" name="Google Shape;7908;p71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09" name="Google Shape;7909;p71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910" name="Google Shape;7910;p71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71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71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3" name="Google Shape;7913;p71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914" name="Google Shape;7914;p71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71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6" name="Google Shape;7916;p71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917" name="Google Shape;7917;p71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71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9" name="Google Shape;7919;p71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0" name="Google Shape;7920;p71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921" name="Google Shape;7921;p71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71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71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71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71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71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71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71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71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30" name="Google Shape;7930;p71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31" name="Google Shape;7931;p71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932" name="Google Shape;7932;p71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71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71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71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6" name="Google Shape;7936;p71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937" name="Google Shape;7937;p71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71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9" name="Google Shape;7939;p71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940" name="Google Shape;7940;p71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71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2" name="Google Shape;7942;p71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3" name="Google Shape;7943;p71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944" name="Google Shape;7944;p71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71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71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7" name="Google Shape;7947;p71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948" name="Google Shape;7948;p71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71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71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71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71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71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4" name="Google Shape;7954;p71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955" name="Google Shape;7955;p71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71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7" name="Google Shape;7957;p71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958" name="Google Shape;7958;p71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71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0" name="Google Shape;7960;p71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961" name="Google Shape;7961;p71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71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71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71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71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6" name="Google Shape;7966;p71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967" name="Google Shape;7967;p71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71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71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71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1" name="Google Shape;7971;p71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2" name="Google Shape;7972;p71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973" name="Google Shape;7973;p71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71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71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71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7" name="Google Shape;7977;p71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978" name="Google Shape;7978;p71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71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71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1" name="Google Shape;7981;p71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982" name="Google Shape;7982;p71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71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71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5" name="Google Shape;7985;p71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986" name="Google Shape;7986;p71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71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71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71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71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71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71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71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71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95" name="Google Shape;7995;p71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96" name="Google Shape;7996;p71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997" name="Google Shape;7997;p71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71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71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0" name="Google Shape;8000;p71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8001" name="Google Shape;8001;p71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71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3" name="Google Shape;8003;p71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8004" name="Google Shape;8004;p71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71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6" name="Google Shape;8006;p71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7" name="Google Shape;8007;p71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8008" name="Google Shape;8008;p71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71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0" name="Google Shape;8010;p71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8011" name="Google Shape;8011;p71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71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3" name="Google Shape;8013;p71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8014" name="Google Shape;8014;p71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71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6" name="Google Shape;8016;p71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8017" name="Google Shape;8017;p71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71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9" name="Google Shape;8019;p71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8020" name="Google Shape;8020;p71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71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71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71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4" name="Google Shape;8024;p71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8025" name="Google Shape;8025;p71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71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7" name="Google Shape;8027;p71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8028" name="Google Shape;8028;p71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71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0" name="Google Shape;8030;p71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8031" name="Google Shape;8031;p71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71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71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71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71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6" name="Google Shape;8036;p71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8037" name="Google Shape;8037;p71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71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71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71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71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71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71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71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5" name="Google Shape;8045;p71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8046" name="Google Shape;8046;p71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71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71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9" name="Google Shape;8049;p71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8050" name="Google Shape;8050;p71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71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71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71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4" name="Google Shape;8054;p71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8055" name="Google Shape;8055;p71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71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7" name="Google Shape;8057;p71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8" name="Google Shape;8058;p71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8059" name="Google Shape;8059;p71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71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71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71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3" name="Google Shape;8063;p71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8064" name="Google Shape;8064;p71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71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71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71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8" name="Google Shape;8068;p71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8069" name="Google Shape;8069;p71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71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71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2" name="Google Shape;8072;p71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8073" name="Google Shape;8073;p71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71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5" name="Google Shape;8075;p71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8076" name="Google Shape;8076;p71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71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71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9" name="Google Shape;8079;p71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8080" name="Google Shape;8080;p71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71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2" name="Google Shape;8082;p71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8083" name="Google Shape;8083;p71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71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5" name="Google Shape;8085;p71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8086" name="Google Shape;8086;p71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71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71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71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0" name="Google Shape;8090;p71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1" name="Google Shape;8091;p71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8092" name="Google Shape;8092;p71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71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71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5" name="Google Shape;8095;p71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6" name="Google Shape;8096;p71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8097" name="Google Shape;8097;p71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71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71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0" name="Google Shape;8100;p71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1" name="Google Shape;8101;p71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8102" name="Google Shape;8102;p71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71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71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5" name="Google Shape;8105;p71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8106" name="Google Shape;8106;p71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71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71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9" name="Google Shape;8109;p71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8110" name="Google Shape;8110;p71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71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71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71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71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5" name="Google Shape;8115;p71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6" name="Google Shape;8116;p71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8117" name="Google Shape;8117;p71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71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71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20" name="Google Shape;8120;p71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21" name="Google Shape;8121;p71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8122" name="Google Shape;8122;p71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71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71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71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71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71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71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71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71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71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71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33" name="Google Shape;8133;p71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137" name="Shape 8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38" name="Google Shape;8138;p7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139" name="Google Shape;8139;p72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0" name="Google Shape;8140;p72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8141" name="Google Shape;8141;p72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72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72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4" name="Google Shape;8144;p72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8145" name="Google Shape;8145;p72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72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72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72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72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72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72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72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72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72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72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72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57" name="Google Shape;8157;p72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58" name="Google Shape;8158;p72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59" name="Google Shape;8159;p72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60" name="Google Shape;8160;p72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8161" name="Google Shape;8161;p72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72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72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72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65" name="Google Shape;8165;p72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66" name="Google Shape;8166;p72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8167" name="Google Shape;8167;p72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72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72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72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72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72" name="Google Shape;8172;p72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73" name="Google Shape;8173;p72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74" name="Google Shape;8174;p72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5" name="Google Shape;8175;p72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8176" name="Google Shape;8176;p72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72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8" name="Google Shape;8178;p72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8179" name="Google Shape;8179;p72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72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72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72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83" name="Google Shape;8183;p72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84" name="Google Shape;8184;p72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85" name="Google Shape;8185;p72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8186" name="Google Shape;8186;p72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72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72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89" name="Google Shape;8189;p72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90" name="Google Shape;8190;p72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8191" name="Google Shape;8191;p72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72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72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94" name="Google Shape;8194;p72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95" name="Google Shape;8195;p72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96" name="Google Shape;8196;p72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8197" name="Google Shape;8197;p72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72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9" name="Google Shape;8199;p72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8200" name="Google Shape;8200;p72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72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2" name="Google Shape;8202;p72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8203" name="Google Shape;8203;p72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72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5" name="Google Shape;8205;p72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8206" name="Google Shape;8206;p72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72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72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72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72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72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72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72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72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5" name="Google Shape;8215;p72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8216" name="Google Shape;8216;p72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72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72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9" name="Google Shape;8219;p72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8220" name="Google Shape;8220;p72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72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72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72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72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72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72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72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8" name="Google Shape;8228;p72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8229" name="Google Shape;8229;p72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72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72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72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72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72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72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6" name="Google Shape;8236;p72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8237" name="Google Shape;8237;p72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72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9" name="Google Shape;8239;p72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40" name="Google Shape;8240;p72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8241" name="Google Shape;8241;p72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72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72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72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72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72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72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8" name="Google Shape;8248;p72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8249" name="Google Shape;8249;p72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72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72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2" name="Google Shape;8252;p72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8253" name="Google Shape;8253;p72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72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72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56" name="Google Shape;8256;p72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7" name="Google Shape;8257;p72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8258" name="Google Shape;8258;p72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72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72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1" name="Google Shape;8261;p72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8262" name="Google Shape;8262;p72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72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72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65" name="Google Shape;8265;p72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6" name="Google Shape;8266;p72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67" name="Google Shape;8267;p72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8268" name="Google Shape;8268;p72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72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72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72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72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3" name="Google Shape;8273;p72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8274" name="Google Shape;8274;p72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72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72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72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72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72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0" name="Google Shape;8280;p72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8281" name="Google Shape;8281;p72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72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72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4" name="Google Shape;8284;p72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8285" name="Google Shape;8285;p72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72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7" name="Google Shape;8287;p72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8288" name="Google Shape;8288;p72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72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72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1" name="Google Shape;8291;p72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8292" name="Google Shape;8292;p72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72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72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72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72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97" name="Google Shape;8297;p72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8" name="Google Shape;8298;p72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9" name="Google Shape;8299;p72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00" name="Google Shape;8300;p72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01" name="Google Shape;8301;p72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8302" name="Google Shape;8302;p72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72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72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72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6" name="Google Shape;8306;p72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8307" name="Google Shape;8307;p72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72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72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72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72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72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72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72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72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72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72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72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9" name="Google Shape;8319;p72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8320" name="Google Shape;8320;p72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72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72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72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72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72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72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72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72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9" name="Google Shape;8329;p72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8330" name="Google Shape;8330;p72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72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72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3" name="Google Shape;8333;p72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8334" name="Google Shape;8334;p72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72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72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72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72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72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0" name="Google Shape;8340;p72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8341" name="Google Shape;8341;p72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72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72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72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72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6" name="Google Shape;8346;p72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8347" name="Google Shape;8347;p72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72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72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72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72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72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72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4" name="Google Shape;8354;p72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8355" name="Google Shape;8355;p72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72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72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72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72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72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1" name="Google Shape;8361;p72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8362" name="Google Shape;8362;p72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72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72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72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72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72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72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72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72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1" name="Google Shape;8371;p72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8372" name="Google Shape;8372;p72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72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72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5" name="Google Shape;8375;p72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8376" name="Google Shape;8376;p72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72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72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72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0" name="Google Shape;8380;p72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8381" name="Google Shape;8381;p72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72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3" name="Google Shape;8383;p72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8384" name="Google Shape;8384;p72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72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72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72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8" name="Google Shape;8388;p72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8389" name="Google Shape;8389;p72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72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72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72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3" name="Google Shape;8393;p72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8394" name="Google Shape;8394;p72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72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72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72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72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72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72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72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72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3" name="Google Shape;8403;p72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8404" name="Google Shape;8404;p72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72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6" name="Google Shape;8406;p72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8407" name="Google Shape;8407;p72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72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72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72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72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72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72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4" name="Google Shape;8414;p72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8415" name="Google Shape;8415;p72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72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72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72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72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72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72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72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72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72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72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72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72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72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72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72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72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2" name="Google Shape;8432;p72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8433" name="Google Shape;8433;p72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72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72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72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72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72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9" name="Google Shape;8439;p72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8440" name="Google Shape;8440;p72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72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2" name="Google Shape;8442;p72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8443" name="Google Shape;8443;p72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72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72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72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72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72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72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0" name="Google Shape;8450;p72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8451" name="Google Shape;8451;p72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72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72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72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72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72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7" name="Google Shape;8457;p72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8458" name="Google Shape;8458;p72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72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72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72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72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3" name="Google Shape;8463;p72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8464" name="Google Shape;8464;p72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72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72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72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72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72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72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1" name="Google Shape;8471;p72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8472" name="Google Shape;8472;p72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72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72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72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6" name="Google Shape;8476;p72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8477" name="Google Shape;8477;p72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72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72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0" name="Google Shape;8480;p72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8481" name="Google Shape;8481;p72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72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72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4" name="Google Shape;8484;p72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8485" name="Google Shape;8485;p72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72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72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72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72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72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72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72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72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94" name="Google Shape;8494;p72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95" name="Google Shape;8495;p72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8496" name="Google Shape;8496;p72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72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72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72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72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72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72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3" name="Google Shape;8503;p72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8504" name="Google Shape;8504;p72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72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72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72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72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72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0" name="Google Shape;8510;p72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8511" name="Google Shape;8511;p72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72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72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72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72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72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72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72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9" name="Google Shape;8519;p72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8520" name="Google Shape;8520;p72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72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72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72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72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5" name="Google Shape;8525;p72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8526" name="Google Shape;8526;p72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72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72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72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72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72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2" name="Google Shape;8532;p72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8533" name="Google Shape;8533;p72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72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72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6" name="Google Shape;8536;p72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8537" name="Google Shape;8537;p72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72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72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72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72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72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72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4" name="Google Shape;8544;p72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8545" name="Google Shape;8545;p72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72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72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72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72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72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72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2" name="Google Shape;8552;p72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8553" name="Google Shape;8553;p72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72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72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72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72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72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72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0" name="Google Shape;8560;p72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8561" name="Google Shape;8561;p72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72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72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72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72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6" name="Google Shape;8566;p72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8567" name="Google Shape;8567;p72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72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72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0" name="Google Shape;8570;p72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8571" name="Google Shape;8571;p72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72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72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72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72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6" name="Google Shape;8576;p72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8577" name="Google Shape;8577;p72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72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72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72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72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72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3" name="Google Shape;8583;p72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8584" name="Google Shape;8584;p72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72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72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72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72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72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72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1" name="Google Shape;8591;p72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8592" name="Google Shape;8592;p72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72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72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72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6" name="Google Shape;8596;p72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8597" name="Google Shape;8597;p72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72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72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72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72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72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72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4" name="Google Shape;8604;p72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8605" name="Google Shape;8605;p72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72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72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72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09" name="Google Shape;8609;p72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10" name="Google Shape;8610;p72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8611" name="Google Shape;8611;p72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72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72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72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15" name="Google Shape;8615;p72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16" name="Google Shape;8616;p72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8617" name="Google Shape;8617;p72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72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72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620" name="Google Shape;8620;p72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8621" name="Google Shape;8621;p72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2" name="Google Shape;8622;p72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8623" name="Google Shape;8623;p72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8624" name="Google Shape;8624;p72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72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72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72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72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72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72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1" name="Google Shape;8631;p72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8632" name="Google Shape;8632;p72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72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72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72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72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637" name="Google Shape;8637;p72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641" name="Shape 8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42" name="Google Shape;8642;p7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/>
              <a:t>Performing </a:t>
            </a: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643" name="Google Shape;8643;p73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8644" name="Google Shape;8644;p73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73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73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73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73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49" name="Google Shape;8649;p73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50" name="Google Shape;8650;p73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51" name="Google Shape;8651;p73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8652" name="Google Shape;8652;p73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73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73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5" name="Google Shape;8655;p73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8656" name="Google Shape;8656;p73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73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8" name="Google Shape;8658;p73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8659" name="Google Shape;8659;p73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73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73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73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3" name="Google Shape;8663;p73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4" name="Google Shape;8664;p73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8665" name="Google Shape;8665;p73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73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7" name="Google Shape;8667;p73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8" name="Google Shape;8668;p73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8669" name="Google Shape;8669;p73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73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1" name="Google Shape;8671;p73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8672" name="Google Shape;8672;p73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73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73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73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73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73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73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73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0" name="Google Shape;8680;p73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8681" name="Google Shape;8681;p73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73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3" name="Google Shape;8683;p73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8684" name="Google Shape;8684;p73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73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73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87" name="Google Shape;8687;p73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88" name="Google Shape;8688;p73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89" name="Google Shape;8689;p73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8690" name="Google Shape;8690;p73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73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2" name="Google Shape;8692;p73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8693" name="Google Shape;8693;p73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73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73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73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73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73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9" name="Google Shape;8699;p73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00" name="Google Shape;8700;p73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8701" name="Google Shape;8701;p73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73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73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73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5" name="Google Shape;8705;p73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8706" name="Google Shape;8706;p73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73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73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09" name="Google Shape;8709;p73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10" name="Google Shape;8710;p73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8711" name="Google Shape;8711;p73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73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73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73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73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73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73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73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19" name="Google Shape;8719;p73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20" name="Google Shape;8720;p73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8721" name="Google Shape;8721;p73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73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73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73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25" name="Google Shape;8725;p73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26" name="Google Shape;8726;p73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27" name="Google Shape;8727;p73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8728" name="Google Shape;8728;p73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73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0" name="Google Shape;8730;p73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8731" name="Google Shape;8731;p73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73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73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34" name="Google Shape;8734;p73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35" name="Google Shape;8735;p73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736" name="Google Shape;8736;p73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73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73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9" name="Google Shape;8739;p73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740" name="Google Shape;8740;p73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73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73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73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73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73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6" name="Google Shape;8746;p73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747" name="Google Shape;8747;p73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73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73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73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1" name="Google Shape;8751;p73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752" name="Google Shape;8752;p73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73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4" name="Google Shape;8754;p73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5" name="Google Shape;8755;p73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756" name="Google Shape;8756;p73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73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73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73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73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73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2" name="Google Shape;8762;p73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763" name="Google Shape;8763;p73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73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5" name="Google Shape;8765;p73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766" name="Google Shape;8766;p73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73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68" name="Google Shape;8768;p73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9" name="Google Shape;8769;p73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70" name="Google Shape;8770;p73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771" name="Google Shape;8771;p73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73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3" name="Google Shape;8773;p73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774" name="Google Shape;8774;p73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73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73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73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73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73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80" name="Google Shape;8780;p73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81" name="Google Shape;8781;p73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782" name="Google Shape;8782;p73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73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73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5" name="Google Shape;8785;p73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786" name="Google Shape;8786;p73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73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73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73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73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73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73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3" name="Google Shape;8793;p73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794" name="Google Shape;8794;p73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73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73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73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73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73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0" name="Google Shape;8800;p73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801" name="Google Shape;8801;p73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73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73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73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73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73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7" name="Google Shape;8807;p73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808" name="Google Shape;8808;p73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73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73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1" name="Google Shape;8811;p73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812" name="Google Shape;8812;p73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73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73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73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73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7" name="Google Shape;8817;p73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818" name="Google Shape;8818;p73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73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73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73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73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73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4" name="Google Shape;8824;p73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825" name="Google Shape;8825;p73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73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73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73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73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0" name="Google Shape;8830;p73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831" name="Google Shape;8831;p73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73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73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73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73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73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73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73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73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73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1" name="Google Shape;8841;p73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842" name="Google Shape;8842;p73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73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73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73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73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73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73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73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73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73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73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3" name="Google Shape;8853;p73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854" name="Google Shape;8854;p73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73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73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73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73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59" name="Google Shape;8859;p73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60" name="Google Shape;8860;p73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861" name="Google Shape;8861;p73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73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73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73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73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73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73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73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73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73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73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2" name="Google Shape;8872;p73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873" name="Google Shape;8873;p73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73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73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73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73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73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73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73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1" name="Google Shape;8881;p73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882" name="Google Shape;8882;p73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73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73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5" name="Google Shape;8885;p73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886" name="Google Shape;8886;p73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73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73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9" name="Google Shape;8889;p73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890" name="Google Shape;8890;p73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73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73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73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73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73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6" name="Google Shape;8896;p73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897" name="Google Shape;8897;p73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73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73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73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73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73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3" name="Google Shape;8903;p73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904" name="Google Shape;8904;p73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73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73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73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8" name="Google Shape;8908;p73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909" name="Google Shape;8909;p73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73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73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2" name="Google Shape;8912;p73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913" name="Google Shape;8913;p73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73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73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73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7" name="Google Shape;8917;p73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918" name="Google Shape;8918;p73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73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73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73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73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73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73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5" name="Google Shape;8925;p73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926" name="Google Shape;8926;p73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73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73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73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73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73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2" name="Google Shape;8932;p73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933" name="Google Shape;8933;p73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73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73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73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73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8" name="Google Shape;8938;p73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939" name="Google Shape;8939;p73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73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73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73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73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73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73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73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73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8" name="Google Shape;8948;p73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949" name="Google Shape;8949;p73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73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73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73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73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73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73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73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73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8" name="Google Shape;8958;p73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959" name="Google Shape;8959;p73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73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73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73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73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73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73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6" name="Google Shape;8966;p73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967" name="Google Shape;8967;p73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73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73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73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73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73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3" name="Google Shape;8973;p73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974" name="Google Shape;8974;p73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73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73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73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73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73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73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73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73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3" name="Google Shape;8983;p73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984" name="Google Shape;8984;p73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73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73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73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73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73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0" name="Google Shape;8990;p73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991" name="Google Shape;8991;p73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73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73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73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5" name="Google Shape;8995;p73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996" name="Google Shape;8996;p73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73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73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73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73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73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73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73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73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73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06" name="Google Shape;9006;p73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07" name="Google Shape;9007;p73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9008" name="Google Shape;9008;p73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73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73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73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73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73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4" name="Google Shape;9014;p73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9015" name="Google Shape;9015;p73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73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7" name="Google Shape;9017;p73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9018" name="Google Shape;9018;p73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73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0" name="Google Shape;9020;p73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9021" name="Google Shape;9021;p73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73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73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73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73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73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7" name="Google Shape;9027;p73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9028" name="Google Shape;9028;p73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73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73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1" name="Google Shape;9031;p73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9032" name="Google Shape;9032;p73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73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037" name="Shape 90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38" name="Google Shape;9038;p7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039" name="Google Shape;9039;p74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40" name="Google Shape;9040;p74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9041" name="Google Shape;9041;p74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74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43" name="Google Shape;9043;p74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44" name="Google Shape;9044;p74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9045" name="Google Shape;9045;p74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74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47" name="Google Shape;9047;p74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48" name="Google Shape;9048;p74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9049" name="Google Shape;9049;p74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74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1" name="Google Shape;9051;p74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9052" name="Google Shape;9052;p74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74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74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5" name="Google Shape;9055;p74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9056" name="Google Shape;9056;p74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74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74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74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74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1" name="Google Shape;9061;p74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9062" name="Google Shape;9062;p74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74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74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74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74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74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74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74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70" name="Google Shape;9070;p74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71" name="Google Shape;9071;p74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72" name="Google Shape;9072;p74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73" name="Google Shape;9073;p74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9074" name="Google Shape;9074;p74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74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74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74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8" name="Google Shape;9078;p74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9079" name="Google Shape;9079;p74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74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1" name="Google Shape;9081;p74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9082" name="Google Shape;9082;p74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74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4" name="Google Shape;9084;p74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9085" name="Google Shape;9085;p74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74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74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74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74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0" name="Google Shape;9090;p74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9091" name="Google Shape;9091;p74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74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74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4" name="Google Shape;9094;p74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9095" name="Google Shape;9095;p74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74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74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74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74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74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74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2" name="Google Shape;9102;p74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9103" name="Google Shape;9103;p74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74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74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6" name="Google Shape;9106;p74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9107" name="Google Shape;9107;p74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74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74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74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74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74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74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74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5" name="Google Shape;9115;p74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9116" name="Google Shape;9116;p74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74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74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74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74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74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74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74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74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5" name="Google Shape;9125;p74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9126" name="Google Shape;9126;p74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74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8" name="Google Shape;9128;p74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9129" name="Google Shape;9129;p74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74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74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2" name="Google Shape;9132;p74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9133" name="Google Shape;9133;p74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74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74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36" name="Google Shape;9136;p74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37" name="Google Shape;9137;p74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9138" name="Google Shape;9138;p74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74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74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74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74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74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74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45" name="Google Shape;9145;p74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46" name="Google Shape;9146;p74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9147" name="Google Shape;9147;p74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74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9" name="Google Shape;9149;p74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9150" name="Google Shape;9150;p74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74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2" name="Google Shape;9152;p74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9153" name="Google Shape;9153;p74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74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74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74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7" name="Google Shape;9157;p74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9158" name="Google Shape;9158;p74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74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0" name="Google Shape;9160;p74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9161" name="Google Shape;9161;p74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74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3" name="Google Shape;9163;p74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9164" name="Google Shape;9164;p74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74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6" name="Google Shape;9166;p74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9167" name="Google Shape;9167;p74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74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69" name="Google Shape;9169;p74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70" name="Google Shape;9170;p74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71" name="Google Shape;9171;p74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9172" name="Google Shape;9172;p74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74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4" name="Google Shape;9174;p74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9175" name="Google Shape;9175;p74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74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74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8" name="Google Shape;9178;p74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9179" name="Google Shape;9179;p74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74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74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82" name="Google Shape;9182;p74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83" name="Google Shape;9183;p74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84" name="Google Shape;9184;p74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9185" name="Google Shape;9185;p74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74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74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74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74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74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74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2" name="Google Shape;9192;p74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9193" name="Google Shape;9193;p74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74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74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74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7" name="Google Shape;9197;p74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9198" name="Google Shape;9198;p74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74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74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74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2" name="Google Shape;9202;p74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9203" name="Google Shape;9203;p74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74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74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74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07" name="Google Shape;9207;p74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08" name="Google Shape;9208;p74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9209" name="Google Shape;9209;p74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74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74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74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74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74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5" name="Google Shape;9215;p74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9216" name="Google Shape;9216;p74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74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74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9" name="Google Shape;9219;p74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9220" name="Google Shape;9220;p74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74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2" name="Google Shape;9222;p74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9223" name="Google Shape;9223;p74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74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74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74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74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8" name="Google Shape;9228;p74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9229" name="Google Shape;9229;p74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74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74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74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74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74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74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74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74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74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74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74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41" name="Google Shape;9241;p74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42" name="Google Shape;9242;p74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9243" name="Google Shape;9243;p74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74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74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6" name="Google Shape;9246;p74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9247" name="Google Shape;9247;p74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74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74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74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74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74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3" name="Google Shape;9253;p74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9254" name="Google Shape;9254;p74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74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74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74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8" name="Google Shape;9258;p74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9259" name="Google Shape;9259;p74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74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74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74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3" name="Google Shape;9263;p74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9264" name="Google Shape;9264;p74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74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6" name="Google Shape;9266;p74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9267" name="Google Shape;9267;p74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74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74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74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1" name="Google Shape;9271;p74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9272" name="Google Shape;9272;p74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74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74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5" name="Google Shape;9275;p74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9276" name="Google Shape;9276;p74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74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74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9" name="Google Shape;9279;p74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9280" name="Google Shape;9280;p74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74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74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74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4" name="Google Shape;9284;p74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9285" name="Google Shape;9285;p74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74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74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8" name="Google Shape;9288;p74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9289" name="Google Shape;9289;p74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74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74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2" name="Google Shape;9292;p74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9293" name="Google Shape;9293;p74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74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5" name="Google Shape;9295;p74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9296" name="Google Shape;9296;p74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74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74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74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74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1" name="Google Shape;9301;p74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9302" name="Google Shape;9302;p74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74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4" name="Google Shape;9304;p74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9305" name="Google Shape;9305;p74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74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74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74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9" name="Google Shape;9309;p74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9310" name="Google Shape;9310;p74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74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74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74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74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74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74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74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74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9" name="Google Shape;9319;p74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9320" name="Google Shape;9320;p74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74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2" name="Google Shape;9322;p74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9323" name="Google Shape;9323;p74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74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74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6" name="Google Shape;9326;p74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9327" name="Google Shape;9327;p74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74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74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74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1" name="Google Shape;9331;p74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9332" name="Google Shape;9332;p74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74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4" name="Google Shape;9334;p74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9335" name="Google Shape;9335;p74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74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74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8" name="Google Shape;9338;p74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9339" name="Google Shape;9339;p74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74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74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74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3" name="Google Shape;9343;p74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9344" name="Google Shape;9344;p74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74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6" name="Google Shape;9346;p74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9347" name="Google Shape;9347;p74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74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74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74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1" name="Google Shape;9351;p74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9352" name="Google Shape;9352;p74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74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4" name="Google Shape;9354;p74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9355" name="Google Shape;9355;p74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74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74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74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74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74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74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2" name="Google Shape;9362;p74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9363" name="Google Shape;9363;p74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74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74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74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74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8" name="Google Shape;9368;p74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9369" name="Google Shape;9369;p74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74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1" name="Google Shape;9371;p74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9372" name="Google Shape;9372;p74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74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74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74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74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74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74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74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74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1" name="Google Shape;9381;p74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9382" name="Google Shape;9382;p74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74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74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5" name="Google Shape;9385;p74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9386" name="Google Shape;9386;p74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74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74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9389" name="Google Shape;9389;p74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9390" name="Google Shape;9390;p74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74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74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74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74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5" name="Google Shape;9395;p74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9396" name="Google Shape;9396;p74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74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74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9" name="Google Shape;9399;p74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9400" name="Google Shape;9400;p74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74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74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74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4" name="Google Shape;9404;p74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9405" name="Google Shape;9405;p74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74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7" name="Google Shape;9407;p74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9408" name="Google Shape;9408;p74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74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74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74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74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74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74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5" name="Google Shape;9415;p74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9416" name="Google Shape;9416;p74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74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74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9" name="Google Shape;9419;p74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9420" name="Google Shape;9420;p74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74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74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74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74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74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74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7" name="Google Shape;9427;p74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9428" name="Google Shape;9428;p74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74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74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74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74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3" name="Google Shape;9433;p74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9434" name="Google Shape;9434;p74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74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6" name="Google Shape;9436;p74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9437" name="Google Shape;9437;p74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74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9" name="Google Shape;9439;p74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9440" name="Google Shape;9440;p74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74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74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3" name="Google Shape;9443;p74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9444" name="Google Shape;9444;p74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74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74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74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74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9" name="Google Shape;9449;p74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9450" name="Google Shape;9450;p74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74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74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3" name="Google Shape;9453;p74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9454" name="Google Shape;9454;p74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74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74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74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8" name="Google Shape;9458;p74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9459" name="Google Shape;9459;p74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74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74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74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74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74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5" name="Google Shape;9465;p74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9466" name="Google Shape;9466;p74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74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8" name="Google Shape;9468;p74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9469" name="Google Shape;9469;p74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74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474" name="Shape 9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75" name="Google Shape;9475;p75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9476" name="Google Shape;9476;p75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9477" name="Google Shape;9477;p75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75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75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75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1" name="Google Shape;9481;p75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9482" name="Google Shape;9482;p75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75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75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85" name="Google Shape;9485;p75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86" name="Google Shape;9486;p75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9487" name="Google Shape;9487;p75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75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9" name="Google Shape;9489;p75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9490" name="Google Shape;9490;p75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75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92" name="Google Shape;9492;p75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93" name="Google Shape;9493;p75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9494" name="Google Shape;9494;p75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75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75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97" name="Google Shape;9497;p75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98" name="Google Shape;9498;p75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99" name="Google Shape;9499;p75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00" name="Google Shape;9500;p75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01" name="Google Shape;9501;p75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9502" name="Google Shape;9502;p75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75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75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75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6" name="Google Shape;9506;p75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9507" name="Google Shape;9507;p75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75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9" name="Google Shape;9509;p75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9510" name="Google Shape;9510;p75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75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75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3" name="Google Shape;9513;p75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9514" name="Google Shape;9514;p75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75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16" name="Google Shape;9516;p75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17" name="Google Shape;9517;p75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9518" name="Google Shape;9518;p75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75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75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75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75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23" name="Google Shape;9523;p75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24" name="Google Shape;9524;p75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25" name="Google Shape;9525;p75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9526" name="Google Shape;9526;p75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75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75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75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0" name="Google Shape;9530;p75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9531" name="Google Shape;9531;p75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75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33" name="Google Shape;9533;p75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34" name="Google Shape;9534;p75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9535" name="Google Shape;9535;p75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75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75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75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39" name="Google Shape;9539;p75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40" name="Google Shape;9540;p75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41" name="Google Shape;9541;p75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42" name="Google Shape;9542;p75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9543" name="Google Shape;9543;p75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75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5" name="Google Shape;9545;p75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9546" name="Google Shape;9546;p75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75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75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49" name="Google Shape;9549;p75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50" name="Google Shape;9550;p75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9551" name="Google Shape;9551;p75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75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75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75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75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6" name="Google Shape;9556;p75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9557" name="Google Shape;9557;p75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75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75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75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1" name="Google Shape;9561;p75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9562" name="Google Shape;9562;p75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75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64" name="Google Shape;9564;p75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65" name="Google Shape;9565;p75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9566" name="Google Shape;9566;p75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75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75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9" name="Google Shape;9569;p75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9570" name="Google Shape;9570;p75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75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72" name="Google Shape;9572;p75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73" name="Google Shape;9573;p75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9574" name="Google Shape;9574;p75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75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75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75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75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75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75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75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82" name="Google Shape;9582;p75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83" name="Google Shape;9583;p75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9584" name="Google Shape;9584;p75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75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6" name="Google Shape;9586;p75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9587" name="Google Shape;9587;p75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75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75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75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1" name="Google Shape;9591;p75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9592" name="Google Shape;9592;p75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75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75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75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6" name="Google Shape;9596;p75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9597" name="Google Shape;9597;p75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75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9" name="Google Shape;9599;p75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9600" name="Google Shape;9600;p75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75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75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75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4" name="Google Shape;9604;p75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9605" name="Google Shape;9605;p75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75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75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75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9" name="Google Shape;9609;p75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9610" name="Google Shape;9610;p75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75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75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75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75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75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75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75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75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75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75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75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75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75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75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75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6" name="Google Shape;9626;p75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9627" name="Google Shape;9627;p75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75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75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30" name="Google Shape;9630;p75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31" name="Google Shape;9631;p75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9632" name="Google Shape;9632;p75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75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75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75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75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7" name="Google Shape;9637;p75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9638" name="Google Shape;9638;p75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75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40" name="Google Shape;9640;p75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41" name="Google Shape;9641;p75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9642" name="Google Shape;9642;p75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75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75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5" name="Google Shape;9645;p75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9646" name="Google Shape;9646;p75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75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75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75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75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1" name="Google Shape;9651;p75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9652" name="Google Shape;9652;p75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75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75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75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75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75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75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9" name="Google Shape;9659;p75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9660" name="Google Shape;9660;p75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75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75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3" name="Google Shape;9663;p75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9664" name="Google Shape;9664;p75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75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75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7" name="Google Shape;9667;p75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9668" name="Google Shape;9668;p75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75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75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75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2" name="Google Shape;9672;p75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9673" name="Google Shape;9673;p75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75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75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75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75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8" name="Google Shape;9678;p75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9679" name="Google Shape;9679;p75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75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1" name="Google Shape;9681;p75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9682" name="Google Shape;9682;p75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75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75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75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75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75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75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9" name="Google Shape;9689;p75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9690" name="Google Shape;9690;p75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75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75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75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75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75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75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7" name="Google Shape;9697;p75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9698" name="Google Shape;9698;p75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75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75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75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75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3" name="Google Shape;9703;p75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9704" name="Google Shape;9704;p75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75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75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75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75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75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0" name="Google Shape;9710;p75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9711" name="Google Shape;9711;p75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75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75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75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5" name="Google Shape;9715;p75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9716" name="Google Shape;9716;p75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75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75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75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75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75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75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75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4" name="Google Shape;9724;p75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9725" name="Google Shape;9725;p75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75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75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75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75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0" name="Google Shape;9730;p75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9731" name="Google Shape;9731;p75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75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75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75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5" name="Google Shape;9735;p75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736" name="Google Shape;9736;p75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75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75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75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75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1" name="Google Shape;9741;p75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742" name="Google Shape;9742;p75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75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75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75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75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75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75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75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75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75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75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75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4" name="Google Shape;9754;p75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755" name="Google Shape;9755;p75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75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75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75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75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75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1" name="Google Shape;9761;p75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762" name="Google Shape;9762;p75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75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75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75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75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75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75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9" name="Google Shape;9769;p75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770" name="Google Shape;9770;p75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75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75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73" name="Google Shape;9773;p75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74" name="Google Shape;9774;p75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775" name="Google Shape;9775;p75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75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75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75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9" name="Google Shape;9779;p75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780" name="Google Shape;9780;p75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75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75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75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75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85" name="Google Shape;9785;p75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86" name="Google Shape;9786;p75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787" name="Google Shape;9787;p75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75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75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0" name="Google Shape;9790;p75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791" name="Google Shape;9791;p75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75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75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75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75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75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7" name="Google Shape;9797;p75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798" name="Google Shape;9798;p75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75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75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75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75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75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75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5" name="Google Shape;9805;p75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806" name="Google Shape;9806;p75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75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75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9" name="Google Shape;9809;p75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810" name="Google Shape;9810;p75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75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75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75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75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75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6" name="Google Shape;9816;p75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817" name="Google Shape;9817;p75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75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75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0" name="Google Shape;9820;p75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821" name="Google Shape;9821;p75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75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75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4" name="Google Shape;9824;p75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825" name="Google Shape;9825;p75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75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75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8" name="Google Shape;9828;p75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829" name="Google Shape;9829;p75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75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75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75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75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75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75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75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7" name="Google Shape;9837;p75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838" name="Google Shape;9838;p75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75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75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75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75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75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75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75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6" name="Google Shape;9846;p75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847" name="Google Shape;9847;p75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75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75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0" name="Google Shape;9850;p75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851" name="Google Shape;9851;p75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75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75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75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75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75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75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75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9" name="Google Shape;9859;p75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860" name="Google Shape;9860;p75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75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75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75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75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75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75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75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8" name="Google Shape;9868;p75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869" name="Google Shape;9869;p75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75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75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75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3" name="Google Shape;9873;p75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874" name="Google Shape;9874;p75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75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75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75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75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75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75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1" name="Google Shape;9881;p75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882" name="Google Shape;9882;p75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75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75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75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75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75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8" name="Google Shape;9888;p75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889" name="Google Shape;9889;p75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75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75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75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75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4" name="Google Shape;9894;p75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895" name="Google Shape;9895;p75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75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75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8" name="Google Shape;9898;p75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899" name="Google Shape;9899;p75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75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75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75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75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75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75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6" name="Google Shape;9906;p75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907" name="Google Shape;9907;p75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75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75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0" name="Google Shape;9910;p75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911" name="Google Shape;9911;p75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75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75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75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75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6" name="Google Shape;9916;p75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917" name="Google Shape;9917;p75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75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75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75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1" name="Google Shape;9921;p75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922" name="Google Shape;9922;p75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75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75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75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75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7" name="Google Shape;9927;p75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928" name="Google Shape;9928;p75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75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75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75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75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75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75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5" name="Google Shape;9935;p75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936" name="Google Shape;9936;p75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75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75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75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75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75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945" name="Shape 9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946" name="Google Shape;9946;p76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Tema de Office">
  <a:themeElements>
    <a:clrScheme name="Office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Elegant waves by slidesgo">
  <a:themeElements>
    <a:clrScheme name="Personalizado 1">
      <a:dk1>
        <a:srgbClr val="00072D"/>
      </a:dk1>
      <a:lt1>
        <a:srgbClr val="FFFFFF"/>
      </a:lt1>
      <a:dk2>
        <a:srgbClr val="FFFFFF"/>
      </a:dk2>
      <a:lt2>
        <a:srgbClr val="FFFFFF"/>
      </a:lt2>
      <a:accent1>
        <a:srgbClr val="0C2E3A"/>
      </a:accent1>
      <a:accent2>
        <a:srgbClr val="110F16"/>
      </a:accent2>
      <a:accent3>
        <a:srgbClr val="0A2472"/>
      </a:accent3>
      <a:accent4>
        <a:srgbClr val="001C55"/>
      </a:accent4>
      <a:accent5>
        <a:srgbClr val="FFFFFF"/>
      </a:accent5>
      <a:accent6>
        <a:srgbClr val="FFFFFF"/>
      </a:accent6>
      <a:hlink>
        <a:srgbClr val="FFFFFF"/>
      </a:hlink>
      <a:folHlink>
        <a:srgbClr val="FFFFFF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