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Amatic SC"/>
      <p:regular r:id="rId56"/>
      <p:bold r:id="rId57"/>
    </p:embeddedFont>
    <p:embeddedFont>
      <p:font typeface="Proxima Nova Semibold"/>
      <p:regular r:id="rId58"/>
      <p:bold r:id="rId59"/>
      <p:boldItalic r:id="rId60"/>
    </p:embeddedFont>
    <p:embeddedFont>
      <p:font typeface="Montagu Slab SemiBold"/>
      <p:regular r:id="rId61"/>
      <p:bold r:id="rId62"/>
    </p:embeddedFont>
    <p:embeddedFont>
      <p:font typeface="Albert Sans"/>
      <p:regular r:id="rId63"/>
      <p:bold r:id="rId64"/>
      <p:italic r:id="rId65"/>
      <p:boldItalic r:id="rId66"/>
    </p:embeddedFont>
    <p:embeddedFont>
      <p:font typeface="Montagu Slab"/>
      <p:regular r:id="rId67"/>
      <p:bold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5497420-7638-4543-9D9A-907283F693A4}">
  <a:tblStyle styleId="{B5497420-7638-4543-9D9A-907283F693A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ProximaNova-regular.fntdata"/><Relationship Id="rId47" Type="http://schemas.openxmlformats.org/officeDocument/2006/relationships/slide" Target="slides/slide40.xml"/><Relationship Id="rId49" Type="http://schemas.openxmlformats.org/officeDocument/2006/relationships/font" Target="fonts/ProximaNova-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MontaguSlabSemiBold-bold.fntdata"/><Relationship Id="rId61" Type="http://schemas.openxmlformats.org/officeDocument/2006/relationships/font" Target="fonts/MontaguSlabSemiBold-regular.fntdata"/><Relationship Id="rId20" Type="http://schemas.openxmlformats.org/officeDocument/2006/relationships/slide" Target="slides/slide13.xml"/><Relationship Id="rId64" Type="http://schemas.openxmlformats.org/officeDocument/2006/relationships/font" Target="fonts/AlbertSans-bold.fntdata"/><Relationship Id="rId63" Type="http://schemas.openxmlformats.org/officeDocument/2006/relationships/font" Target="fonts/AlbertSans-regular.fntdata"/><Relationship Id="rId22" Type="http://schemas.openxmlformats.org/officeDocument/2006/relationships/slide" Target="slides/slide15.xml"/><Relationship Id="rId66" Type="http://schemas.openxmlformats.org/officeDocument/2006/relationships/font" Target="fonts/AlbertSans-boldItalic.fntdata"/><Relationship Id="rId21" Type="http://schemas.openxmlformats.org/officeDocument/2006/relationships/slide" Target="slides/slide14.xml"/><Relationship Id="rId65" Type="http://schemas.openxmlformats.org/officeDocument/2006/relationships/font" Target="fonts/AlbertSans-italic.fntdata"/><Relationship Id="rId24" Type="http://schemas.openxmlformats.org/officeDocument/2006/relationships/slide" Target="slides/slide17.xml"/><Relationship Id="rId68" Type="http://schemas.openxmlformats.org/officeDocument/2006/relationships/font" Target="fonts/MontaguSlab-bold.fntdata"/><Relationship Id="rId23" Type="http://schemas.openxmlformats.org/officeDocument/2006/relationships/slide" Target="slides/slide16.xml"/><Relationship Id="rId67" Type="http://schemas.openxmlformats.org/officeDocument/2006/relationships/font" Target="fonts/MontaguSlab-regular.fntdata"/><Relationship Id="rId60" Type="http://schemas.openxmlformats.org/officeDocument/2006/relationships/font" Target="fonts/ProximaNovaSemibold-boldItalic.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4.xml"/><Relationship Id="rId55" Type="http://schemas.openxmlformats.org/officeDocument/2006/relationships/font" Target="fonts/RobotoMedium-boldItalic.fntdata"/><Relationship Id="rId10" Type="http://schemas.openxmlformats.org/officeDocument/2006/relationships/slide" Target="slides/slide3.xml"/><Relationship Id="rId54" Type="http://schemas.openxmlformats.org/officeDocument/2006/relationships/font" Target="fonts/RobotoMedium-italic.fntdata"/><Relationship Id="rId13" Type="http://schemas.openxmlformats.org/officeDocument/2006/relationships/slide" Target="slides/slide6.xml"/><Relationship Id="rId57" Type="http://schemas.openxmlformats.org/officeDocument/2006/relationships/font" Target="fonts/AmaticSC-bold.fntdata"/><Relationship Id="rId12" Type="http://schemas.openxmlformats.org/officeDocument/2006/relationships/slide" Target="slides/slide5.xml"/><Relationship Id="rId56" Type="http://schemas.openxmlformats.org/officeDocument/2006/relationships/font" Target="fonts/AmaticSC-regular.fntdata"/><Relationship Id="rId15" Type="http://schemas.openxmlformats.org/officeDocument/2006/relationships/slide" Target="slides/slide8.xml"/><Relationship Id="rId59" Type="http://schemas.openxmlformats.org/officeDocument/2006/relationships/font" Target="fonts/ProximaNovaSemibold-bold.fntdata"/><Relationship Id="rId14" Type="http://schemas.openxmlformats.org/officeDocument/2006/relationships/slide" Target="slides/slide7.xml"/><Relationship Id="rId58" Type="http://schemas.openxmlformats.org/officeDocument/2006/relationships/font" Target="fonts/ProximaNovaSemibold-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 name="Shape 240"/>
        <p:cNvGrpSpPr/>
        <p:nvPr/>
      </p:nvGrpSpPr>
      <p:grpSpPr>
        <a:xfrm>
          <a:off x="0" y="0"/>
          <a:ext cx="0" cy="0"/>
          <a:chOff x="0" y="0"/>
          <a:chExt cx="0" cy="0"/>
        </a:xfrm>
      </p:grpSpPr>
      <p:sp>
        <p:nvSpPr>
          <p:cNvPr id="241" name="Google Shape;24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42" name="Google Shape;24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 name="Shape 255"/>
        <p:cNvGrpSpPr/>
        <p:nvPr/>
      </p:nvGrpSpPr>
      <p:grpSpPr>
        <a:xfrm>
          <a:off x="0" y="0"/>
          <a:ext cx="0" cy="0"/>
          <a:chOff x="0" y="0"/>
          <a:chExt cx="0" cy="0"/>
        </a:xfrm>
      </p:grpSpPr>
      <p:sp>
        <p:nvSpPr>
          <p:cNvPr id="256" name="Google Shape;256;g2b09034ac52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 name="Google Shape;257;g2b09034ac52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 name="Shape 264"/>
        <p:cNvGrpSpPr/>
        <p:nvPr/>
      </p:nvGrpSpPr>
      <p:grpSpPr>
        <a:xfrm>
          <a:off x="0" y="0"/>
          <a:ext cx="0" cy="0"/>
          <a:chOff x="0" y="0"/>
          <a:chExt cx="0" cy="0"/>
        </a:xfrm>
      </p:grpSpPr>
      <p:sp>
        <p:nvSpPr>
          <p:cNvPr id="265" name="Google Shape;265;g2b09034ac52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 name="Google Shape;266;g2b09034ac52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g2b19d2bbc44_0_17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 name="Google Shape;283;g2b19d2bbc44_0_17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 name="Shape 288"/>
        <p:cNvGrpSpPr/>
        <p:nvPr/>
      </p:nvGrpSpPr>
      <p:grpSpPr>
        <a:xfrm>
          <a:off x="0" y="0"/>
          <a:ext cx="0" cy="0"/>
          <a:chOff x="0" y="0"/>
          <a:chExt cx="0" cy="0"/>
        </a:xfrm>
      </p:grpSpPr>
      <p:sp>
        <p:nvSpPr>
          <p:cNvPr id="289" name="Google Shape;289;g2b09034ac52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 name="Google Shape;290;g2b09034ac52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 name="Shape 340"/>
        <p:cNvGrpSpPr/>
        <p:nvPr/>
      </p:nvGrpSpPr>
      <p:grpSpPr>
        <a:xfrm>
          <a:off x="0" y="0"/>
          <a:ext cx="0" cy="0"/>
          <a:chOff x="0" y="0"/>
          <a:chExt cx="0" cy="0"/>
        </a:xfrm>
      </p:grpSpPr>
      <p:sp>
        <p:nvSpPr>
          <p:cNvPr id="341" name="Google Shape;341;g2b19d2bbc44_0_17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 name="Google Shape;342;g2b19d2bbc44_0_17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2b09034ac52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2b09034ac52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 name="Shape 367"/>
        <p:cNvGrpSpPr/>
        <p:nvPr/>
      </p:nvGrpSpPr>
      <p:grpSpPr>
        <a:xfrm>
          <a:off x="0" y="0"/>
          <a:ext cx="0" cy="0"/>
          <a:chOff x="0" y="0"/>
          <a:chExt cx="0" cy="0"/>
        </a:xfrm>
      </p:grpSpPr>
      <p:sp>
        <p:nvSpPr>
          <p:cNvPr id="368" name="Google Shape;368;g2b19d2bbc44_0_176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 name="Google Shape;369;g2b19d2bbc44_0_176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 name="Shape 383"/>
        <p:cNvGrpSpPr/>
        <p:nvPr/>
      </p:nvGrpSpPr>
      <p:grpSpPr>
        <a:xfrm>
          <a:off x="0" y="0"/>
          <a:ext cx="0" cy="0"/>
          <a:chOff x="0" y="0"/>
          <a:chExt cx="0" cy="0"/>
        </a:xfrm>
      </p:grpSpPr>
      <p:sp>
        <p:nvSpPr>
          <p:cNvPr id="384" name="Google Shape;384;g2b19d2bbc44_0_177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 name="Google Shape;385;g2b19d2bbc44_0_177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2b19d2bbc44_0_17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2b19d2bbc44_0_17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 name="Shape 457"/>
        <p:cNvGrpSpPr/>
        <p:nvPr/>
      </p:nvGrpSpPr>
      <p:grpSpPr>
        <a:xfrm>
          <a:off x="0" y="0"/>
          <a:ext cx="0" cy="0"/>
          <a:chOff x="0" y="0"/>
          <a:chExt cx="0" cy="0"/>
        </a:xfrm>
      </p:grpSpPr>
      <p:sp>
        <p:nvSpPr>
          <p:cNvPr id="458" name="Google Shape;458;g2b19d2bbc44_0_17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9" name="Google Shape;459;g2b19d2bbc44_0_17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2b19d2bbc44_1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2b19d2bbc44_1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 name="Shape 479"/>
        <p:cNvGrpSpPr/>
        <p:nvPr/>
      </p:nvGrpSpPr>
      <p:grpSpPr>
        <a:xfrm>
          <a:off x="0" y="0"/>
          <a:ext cx="0" cy="0"/>
          <a:chOff x="0" y="0"/>
          <a:chExt cx="0" cy="0"/>
        </a:xfrm>
      </p:grpSpPr>
      <p:sp>
        <p:nvSpPr>
          <p:cNvPr id="480" name="Google Shape;480;g2b19d2bbc44_0_17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 name="Google Shape;481;g2b19d2bbc44_0_17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b19d2bbc44_0_17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b19d2bbc44_0_17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 name="Shape 597"/>
        <p:cNvGrpSpPr/>
        <p:nvPr/>
      </p:nvGrpSpPr>
      <p:grpSpPr>
        <a:xfrm>
          <a:off x="0" y="0"/>
          <a:ext cx="0" cy="0"/>
          <a:chOff x="0" y="0"/>
          <a:chExt cx="0" cy="0"/>
        </a:xfrm>
      </p:grpSpPr>
      <p:sp>
        <p:nvSpPr>
          <p:cNvPr id="598" name="Google Shape;598;g2b19d2bbc44_0_17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 name="Google Shape;599;g2b19d2bbc44_0_17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2b19d2bbc44_0_17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2b19d2bbc44_0_17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2b19d2bbc44_0_17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2b19d2bbc44_0_17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2b19d2bbc44_0_17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2b19d2bbc44_0_17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g2b19d2bbc44_0_17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9" name="Google Shape;679;g2b19d2bbc44_0_17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 name="Shape 690"/>
        <p:cNvGrpSpPr/>
        <p:nvPr/>
      </p:nvGrpSpPr>
      <p:grpSpPr>
        <a:xfrm>
          <a:off x="0" y="0"/>
          <a:ext cx="0" cy="0"/>
          <a:chOff x="0" y="0"/>
          <a:chExt cx="0" cy="0"/>
        </a:xfrm>
      </p:grpSpPr>
      <p:sp>
        <p:nvSpPr>
          <p:cNvPr id="691" name="Google Shape;691;g2b19d2bbc44_0_17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 name="Google Shape;692;g2b19d2bbc44_0_17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 name="Shape 734"/>
        <p:cNvGrpSpPr/>
        <p:nvPr/>
      </p:nvGrpSpPr>
      <p:grpSpPr>
        <a:xfrm>
          <a:off x="0" y="0"/>
          <a:ext cx="0" cy="0"/>
          <a:chOff x="0" y="0"/>
          <a:chExt cx="0" cy="0"/>
        </a:xfrm>
      </p:grpSpPr>
      <p:sp>
        <p:nvSpPr>
          <p:cNvPr id="735" name="Google Shape;735;g2b19d2bbc44_0_17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 name="Google Shape;736;g2b19d2bbc44_0_17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2b19d2bbc44_0_17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2b19d2bbc44_0_17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2b19d2bbc44_0_8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2b19d2bbc44_0_8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g2b19d2bbc44_0_8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 name="Google Shape;811;g2b19d2bbc44_0_8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2b19d2bbc44_0_8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2b19d2bbc44_0_8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 name="Shape 837"/>
        <p:cNvGrpSpPr/>
        <p:nvPr/>
      </p:nvGrpSpPr>
      <p:grpSpPr>
        <a:xfrm>
          <a:off x="0" y="0"/>
          <a:ext cx="0" cy="0"/>
          <a:chOff x="0" y="0"/>
          <a:chExt cx="0" cy="0"/>
        </a:xfrm>
      </p:grpSpPr>
      <p:sp>
        <p:nvSpPr>
          <p:cNvPr id="838" name="Google Shape;838;g2b19d2bbc44_0_8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9" name="Google Shape;839;g2b19d2bbc44_0_8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 name="Shape 853"/>
        <p:cNvGrpSpPr/>
        <p:nvPr/>
      </p:nvGrpSpPr>
      <p:grpSpPr>
        <a:xfrm>
          <a:off x="0" y="0"/>
          <a:ext cx="0" cy="0"/>
          <a:chOff x="0" y="0"/>
          <a:chExt cx="0" cy="0"/>
        </a:xfrm>
      </p:grpSpPr>
      <p:sp>
        <p:nvSpPr>
          <p:cNvPr id="854" name="Google Shape;854;g2b19d2bbc44_0_8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5" name="Google Shape;855;g2b19d2bbc44_0_8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 name="Shape 1192"/>
        <p:cNvGrpSpPr/>
        <p:nvPr/>
      </p:nvGrpSpPr>
      <p:grpSpPr>
        <a:xfrm>
          <a:off x="0" y="0"/>
          <a:ext cx="0" cy="0"/>
          <a:chOff x="0" y="0"/>
          <a:chExt cx="0" cy="0"/>
        </a:xfrm>
      </p:grpSpPr>
      <p:sp>
        <p:nvSpPr>
          <p:cNvPr id="1193" name="Google Shape;1193;g2b19d2bbc44_0_9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 name="Google Shape;1194;g2b19d2bbc44_0_9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3" name="Shape 3393"/>
        <p:cNvGrpSpPr/>
        <p:nvPr/>
      </p:nvGrpSpPr>
      <p:grpSpPr>
        <a:xfrm>
          <a:off x="0" y="0"/>
          <a:ext cx="0" cy="0"/>
          <a:chOff x="0" y="0"/>
          <a:chExt cx="0" cy="0"/>
        </a:xfrm>
      </p:grpSpPr>
      <p:sp>
        <p:nvSpPr>
          <p:cNvPr id="3394" name="Google Shape;3394;g2b19d2bbc44_0_1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5" name="Google Shape;3395;g2b19d2bbc44_0_1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2" name="Shape 3812"/>
        <p:cNvGrpSpPr/>
        <p:nvPr/>
      </p:nvGrpSpPr>
      <p:grpSpPr>
        <a:xfrm>
          <a:off x="0" y="0"/>
          <a:ext cx="0" cy="0"/>
          <a:chOff x="0" y="0"/>
          <a:chExt cx="0" cy="0"/>
        </a:xfrm>
      </p:grpSpPr>
      <p:sp>
        <p:nvSpPr>
          <p:cNvPr id="3813" name="Google Shape;3813;g2b19d2bbc44_0_11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4" name="Google Shape;3814;g2b19d2bbc44_0_11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2" name="Shape 3982"/>
        <p:cNvGrpSpPr/>
        <p:nvPr/>
      </p:nvGrpSpPr>
      <p:grpSpPr>
        <a:xfrm>
          <a:off x="0" y="0"/>
          <a:ext cx="0" cy="0"/>
          <a:chOff x="0" y="0"/>
          <a:chExt cx="0" cy="0"/>
        </a:xfrm>
      </p:grpSpPr>
      <p:sp>
        <p:nvSpPr>
          <p:cNvPr id="3983" name="Google Shape;3983;g2b19d2bbc44_0_11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4" name="Google Shape;3984;g2b19d2bbc44_0_11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7" name="Shape 4387"/>
        <p:cNvGrpSpPr/>
        <p:nvPr/>
      </p:nvGrpSpPr>
      <p:grpSpPr>
        <a:xfrm>
          <a:off x="0" y="0"/>
          <a:ext cx="0" cy="0"/>
          <a:chOff x="0" y="0"/>
          <a:chExt cx="0" cy="0"/>
        </a:xfrm>
      </p:grpSpPr>
      <p:sp>
        <p:nvSpPr>
          <p:cNvPr id="4388" name="Google Shape;4388;g2b19d2bbc44_0_1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9" name="Google Shape;4389;g2b19d2bbc44_0_1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7" name="Shape 4767"/>
        <p:cNvGrpSpPr/>
        <p:nvPr/>
      </p:nvGrpSpPr>
      <p:grpSpPr>
        <a:xfrm>
          <a:off x="0" y="0"/>
          <a:ext cx="0" cy="0"/>
          <a:chOff x="0" y="0"/>
          <a:chExt cx="0" cy="0"/>
        </a:xfrm>
      </p:grpSpPr>
      <p:sp>
        <p:nvSpPr>
          <p:cNvPr id="4768" name="Google Shape;4768;g2b19d2bbc44_0_12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9" name="Google Shape;4769;g2b19d2bbc44_0_12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3" name="Shape 5193"/>
        <p:cNvGrpSpPr/>
        <p:nvPr/>
      </p:nvGrpSpPr>
      <p:grpSpPr>
        <a:xfrm>
          <a:off x="0" y="0"/>
          <a:ext cx="0" cy="0"/>
          <a:chOff x="0" y="0"/>
          <a:chExt cx="0" cy="0"/>
        </a:xfrm>
      </p:grpSpPr>
      <p:sp>
        <p:nvSpPr>
          <p:cNvPr id="5194" name="Google Shape;5194;g2b19d2bbc44_0_13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5" name="Google Shape;5195;g2b19d2bbc44_0_13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4" name="Shape 5554"/>
        <p:cNvGrpSpPr/>
        <p:nvPr/>
      </p:nvGrpSpPr>
      <p:grpSpPr>
        <a:xfrm>
          <a:off x="0" y="0"/>
          <a:ext cx="0" cy="0"/>
          <a:chOff x="0" y="0"/>
          <a:chExt cx="0" cy="0"/>
        </a:xfrm>
      </p:grpSpPr>
      <p:sp>
        <p:nvSpPr>
          <p:cNvPr id="5555" name="Google Shape;5555;g2b19d2bbc44_0_13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6" name="Google Shape;5556;g2b19d2bbc44_0_13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4" name="Shape 6064"/>
        <p:cNvGrpSpPr/>
        <p:nvPr/>
      </p:nvGrpSpPr>
      <p:grpSpPr>
        <a:xfrm>
          <a:off x="0" y="0"/>
          <a:ext cx="0" cy="0"/>
          <a:chOff x="0" y="0"/>
          <a:chExt cx="0" cy="0"/>
        </a:xfrm>
      </p:grpSpPr>
      <p:sp>
        <p:nvSpPr>
          <p:cNvPr id="6065" name="Google Shape;6065;g2b19d2bbc44_0_13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6" name="Google Shape;6066;g2b19d2bbc44_0_13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4" name="Shape 6684"/>
        <p:cNvGrpSpPr/>
        <p:nvPr/>
      </p:nvGrpSpPr>
      <p:grpSpPr>
        <a:xfrm>
          <a:off x="0" y="0"/>
          <a:ext cx="0" cy="0"/>
          <a:chOff x="0" y="0"/>
          <a:chExt cx="0" cy="0"/>
        </a:xfrm>
      </p:grpSpPr>
      <p:sp>
        <p:nvSpPr>
          <p:cNvPr id="6685" name="Google Shape;6685;g2b19d2bbc44_0_14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6" name="Google Shape;6686;g2b19d2bbc44_0_14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8" name="Shape 7278"/>
        <p:cNvGrpSpPr/>
        <p:nvPr/>
      </p:nvGrpSpPr>
      <p:grpSpPr>
        <a:xfrm>
          <a:off x="0" y="0"/>
          <a:ext cx="0" cy="0"/>
          <a:chOff x="0" y="0"/>
          <a:chExt cx="0" cy="0"/>
        </a:xfrm>
      </p:grpSpPr>
      <p:sp>
        <p:nvSpPr>
          <p:cNvPr id="7279" name="Google Shape;7279;g2b19d2bbc44_0_15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0" name="Google Shape;7280;g2b19d2bbc44_0_15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9" name="Shape 7599"/>
        <p:cNvGrpSpPr/>
        <p:nvPr/>
      </p:nvGrpSpPr>
      <p:grpSpPr>
        <a:xfrm>
          <a:off x="0" y="0"/>
          <a:ext cx="0" cy="0"/>
          <a:chOff x="0" y="0"/>
          <a:chExt cx="0" cy="0"/>
        </a:xfrm>
      </p:grpSpPr>
      <p:sp>
        <p:nvSpPr>
          <p:cNvPr id="7600" name="Google Shape;7600;g2b19d2bbc44_0_15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1" name="Google Shape;7601;g2b19d2bbc44_0_15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7" name="Shape 7907"/>
        <p:cNvGrpSpPr/>
        <p:nvPr/>
      </p:nvGrpSpPr>
      <p:grpSpPr>
        <a:xfrm>
          <a:off x="0" y="0"/>
          <a:ext cx="0" cy="0"/>
          <a:chOff x="0" y="0"/>
          <a:chExt cx="0" cy="0"/>
        </a:xfrm>
      </p:grpSpPr>
      <p:sp>
        <p:nvSpPr>
          <p:cNvPr id="7908" name="Google Shape;7908;g2b19d2bbc44_0_17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9" name="Google Shape;7909;g2b19d2bbc44_0_17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1141878" y="884075"/>
            <a:ext cx="3124800" cy="26796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SzPts val="5200"/>
              <a:buNone/>
              <a:defRPr sz="6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1141878" y="3644428"/>
            <a:ext cx="3124800" cy="615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915917" y="-597310"/>
            <a:ext cx="11022399" cy="6656690"/>
            <a:chOff x="-915917" y="-597310"/>
            <a:chExt cx="11022399" cy="6656690"/>
          </a:xfrm>
        </p:grpSpPr>
        <p:sp>
          <p:nvSpPr>
            <p:cNvPr id="12" name="Google Shape;12;p2"/>
            <p:cNvSpPr/>
            <p:nvPr/>
          </p:nvSpPr>
          <p:spPr>
            <a:xfrm rot="-2121240">
              <a:off x="-818437" y="46637"/>
              <a:ext cx="2596927" cy="1164573"/>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 name="Google Shape;13;p2"/>
            <p:cNvSpPr/>
            <p:nvPr/>
          </p:nvSpPr>
          <p:spPr>
            <a:xfrm rot="-9055947">
              <a:off x="8138903" y="3575650"/>
              <a:ext cx="896463" cy="2418253"/>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 name="Google Shape;14;p2"/>
            <p:cNvSpPr/>
            <p:nvPr/>
          </p:nvSpPr>
          <p:spPr>
            <a:xfrm rot="1244322">
              <a:off x="7502414"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15" name="Google Shape;15;p2"/>
          <p:cNvGrpSpPr/>
          <p:nvPr/>
        </p:nvGrpSpPr>
        <p:grpSpPr>
          <a:xfrm>
            <a:off x="-1783590" y="4037818"/>
            <a:ext cx="2770981" cy="1937651"/>
            <a:chOff x="-1717900" y="4037818"/>
            <a:chExt cx="2770981" cy="1937651"/>
          </a:xfrm>
        </p:grpSpPr>
        <p:sp>
          <p:nvSpPr>
            <p:cNvPr id="16" name="Google Shape;16;p2"/>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 name="Google Shape;17;p2"/>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1"/>
        </a:solidFill>
      </p:bgPr>
    </p:bg>
    <p:spTree>
      <p:nvGrpSpPr>
        <p:cNvPr id="18" name="Shape 18"/>
        <p:cNvGrpSpPr/>
        <p:nvPr/>
      </p:nvGrpSpPr>
      <p:grpSpPr>
        <a:xfrm>
          <a:off x="0" y="0"/>
          <a:ext cx="0" cy="0"/>
          <a:chOff x="0" y="0"/>
          <a:chExt cx="0" cy="0"/>
        </a:xfrm>
      </p:grpSpPr>
      <p:sp>
        <p:nvSpPr>
          <p:cNvPr id="19" name="Google Shape;19;p3"/>
          <p:cNvSpPr txBox="1"/>
          <p:nvPr>
            <p:ph type="title"/>
          </p:nvPr>
        </p:nvSpPr>
        <p:spPr>
          <a:xfrm>
            <a:off x="4792075" y="1913112"/>
            <a:ext cx="3624900" cy="15390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0" name="Google Shape;20;p3"/>
          <p:cNvSpPr txBox="1"/>
          <p:nvPr>
            <p:ph hasCustomPrompt="1" idx="2" type="title"/>
          </p:nvPr>
        </p:nvSpPr>
        <p:spPr>
          <a:xfrm>
            <a:off x="5888275" y="985374"/>
            <a:ext cx="1432500" cy="84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000"/>
              <a:buNone/>
              <a:defRPr sz="6000">
                <a:solidFill>
                  <a:schemeClr val="accent2"/>
                </a:solidFill>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21" name="Google Shape;21;p3"/>
          <p:cNvSpPr txBox="1"/>
          <p:nvPr>
            <p:ph idx="1" type="subTitle"/>
          </p:nvPr>
        </p:nvSpPr>
        <p:spPr>
          <a:xfrm>
            <a:off x="5127025" y="3545526"/>
            <a:ext cx="2955000" cy="61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22" name="Google Shape;22;p3"/>
          <p:cNvGrpSpPr/>
          <p:nvPr/>
        </p:nvGrpSpPr>
        <p:grpSpPr>
          <a:xfrm flipH="1" rot="10800000">
            <a:off x="6096147" y="-453791"/>
            <a:ext cx="2840710" cy="1609191"/>
            <a:chOff x="6248547" y="3883583"/>
            <a:chExt cx="2840710" cy="1609191"/>
          </a:xfrm>
        </p:grpSpPr>
        <p:sp>
          <p:nvSpPr>
            <p:cNvPr id="23" name="Google Shape;23;p3"/>
            <p:cNvSpPr/>
            <p:nvPr/>
          </p:nvSpPr>
          <p:spPr>
            <a:xfrm>
              <a:off x="6248547" y="4328200"/>
              <a:ext cx="2596929" cy="1164574"/>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 name="Google Shape;24;p3"/>
            <p:cNvSpPr/>
            <p:nvPr/>
          </p:nvSpPr>
          <p:spPr>
            <a:xfrm>
              <a:off x="8468976" y="388358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5" name="Google Shape;25;p3"/>
          <p:cNvGrpSpPr/>
          <p:nvPr/>
        </p:nvGrpSpPr>
        <p:grpSpPr>
          <a:xfrm flipH="1" rot="10800000">
            <a:off x="-874249" y="-632527"/>
            <a:ext cx="10980731" cy="6304037"/>
            <a:chOff x="-874249" y="-632527"/>
            <a:chExt cx="10980731" cy="6304037"/>
          </a:xfrm>
        </p:grpSpPr>
        <p:sp>
          <p:nvSpPr>
            <p:cNvPr id="26" name="Google Shape;26;p3"/>
            <p:cNvSpPr/>
            <p:nvPr/>
          </p:nvSpPr>
          <p:spPr>
            <a:xfrm rot="2700000">
              <a:off x="-150549" y="-669725"/>
              <a:ext cx="896465" cy="2418259"/>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7" name="Google Shape;27;p3"/>
            <p:cNvSpPr/>
            <p:nvPr/>
          </p:nvSpPr>
          <p:spPr>
            <a:xfrm rot="1244322">
              <a:off x="7502414"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8" name="Google Shape;28;p3"/>
            <p:cNvSpPr/>
            <p:nvPr/>
          </p:nvSpPr>
          <p:spPr>
            <a:xfrm rot="1244322">
              <a:off x="-748336" y="4105898"/>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1"/>
        </a:solidFill>
      </p:bgPr>
    </p:bg>
    <p:spTree>
      <p:nvGrpSpPr>
        <p:cNvPr id="29" name="Shape 29"/>
        <p:cNvGrpSpPr/>
        <p:nvPr/>
      </p:nvGrpSpPr>
      <p:grpSpPr>
        <a:xfrm>
          <a:off x="0" y="0"/>
          <a:ext cx="0" cy="0"/>
          <a:chOff x="0" y="0"/>
          <a:chExt cx="0" cy="0"/>
        </a:xfrm>
      </p:grpSpPr>
      <p:sp>
        <p:nvSpPr>
          <p:cNvPr id="30" name="Google Shape;30;p4"/>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1" name="Google Shape;31;p4"/>
          <p:cNvSpPr txBox="1"/>
          <p:nvPr>
            <p:ph idx="1" type="body"/>
          </p:nvPr>
        </p:nvSpPr>
        <p:spPr>
          <a:xfrm>
            <a:off x="720000" y="1158374"/>
            <a:ext cx="7704000" cy="3408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32" name="Google Shape;32;p4"/>
          <p:cNvSpPr/>
          <p:nvPr/>
        </p:nvSpPr>
        <p:spPr>
          <a:xfrm rot="7104463">
            <a:off x="7819761" y="3552863"/>
            <a:ext cx="2596930" cy="1164574"/>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33" name="Google Shape;33;p4"/>
          <p:cNvGrpSpPr/>
          <p:nvPr/>
        </p:nvGrpSpPr>
        <p:grpSpPr>
          <a:xfrm>
            <a:off x="139451" y="-1055061"/>
            <a:ext cx="2826356" cy="1856486"/>
            <a:chOff x="52302" y="-445461"/>
            <a:chExt cx="2826356" cy="1856486"/>
          </a:xfrm>
        </p:grpSpPr>
        <p:sp>
          <p:nvSpPr>
            <p:cNvPr id="34" name="Google Shape;34;p4"/>
            <p:cNvSpPr/>
            <p:nvPr/>
          </p:nvSpPr>
          <p:spPr>
            <a:xfrm rot="10297433">
              <a:off x="210761" y="-262524"/>
              <a:ext cx="2596926" cy="1164572"/>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5" name="Google Shape;35;p4"/>
            <p:cNvSpPr/>
            <p:nvPr/>
          </p:nvSpPr>
          <p:spPr>
            <a:xfrm flipH="1" rot="10800000">
              <a:off x="52302" y="1002374"/>
              <a:ext cx="471900" cy="408651"/>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1"/>
        </a:solidFill>
      </p:bgPr>
    </p:bg>
    <p:spTree>
      <p:nvGrpSpPr>
        <p:cNvPr id="36" name="Shape 36"/>
        <p:cNvGrpSpPr/>
        <p:nvPr/>
      </p:nvGrpSpPr>
      <p:grpSpPr>
        <a:xfrm>
          <a:off x="0" y="0"/>
          <a:ext cx="0" cy="0"/>
          <a:chOff x="0" y="0"/>
          <a:chExt cx="0" cy="0"/>
        </a:xfrm>
      </p:grpSpPr>
      <p:sp>
        <p:nvSpPr>
          <p:cNvPr id="37" name="Google Shape;37;p5"/>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38" name="Google Shape;38;p5"/>
          <p:cNvSpPr txBox="1"/>
          <p:nvPr>
            <p:ph idx="1" type="subTitle"/>
          </p:nvPr>
        </p:nvSpPr>
        <p:spPr>
          <a:xfrm>
            <a:off x="1393362" y="2531320"/>
            <a:ext cx="27903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39" name="Google Shape;39;p5"/>
          <p:cNvSpPr txBox="1"/>
          <p:nvPr>
            <p:ph idx="2" type="subTitle"/>
          </p:nvPr>
        </p:nvSpPr>
        <p:spPr>
          <a:xfrm>
            <a:off x="1393363" y="2909082"/>
            <a:ext cx="2790300" cy="118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 name="Google Shape;40;p5"/>
          <p:cNvSpPr txBox="1"/>
          <p:nvPr>
            <p:ph idx="3" type="subTitle"/>
          </p:nvPr>
        </p:nvSpPr>
        <p:spPr>
          <a:xfrm>
            <a:off x="4960337" y="2531320"/>
            <a:ext cx="2790300" cy="429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41" name="Google Shape;41;p5"/>
          <p:cNvSpPr txBox="1"/>
          <p:nvPr>
            <p:ph idx="4" type="subTitle"/>
          </p:nvPr>
        </p:nvSpPr>
        <p:spPr>
          <a:xfrm>
            <a:off x="4960338" y="2909082"/>
            <a:ext cx="2790300" cy="118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 name="Google Shape;42;p5"/>
          <p:cNvSpPr/>
          <p:nvPr/>
        </p:nvSpPr>
        <p:spPr>
          <a:xfrm rot="1244322">
            <a:off x="7502414"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43" name="Google Shape;43;p5"/>
          <p:cNvGrpSpPr/>
          <p:nvPr/>
        </p:nvGrpSpPr>
        <p:grpSpPr>
          <a:xfrm>
            <a:off x="-133766" y="3665593"/>
            <a:ext cx="2737255" cy="2490725"/>
            <a:chOff x="-133766" y="3665593"/>
            <a:chExt cx="2737255" cy="2490725"/>
          </a:xfrm>
        </p:grpSpPr>
        <p:sp>
          <p:nvSpPr>
            <p:cNvPr id="44" name="Google Shape;44;p5"/>
            <p:cNvSpPr/>
            <p:nvPr/>
          </p:nvSpPr>
          <p:spPr>
            <a:xfrm rot="1421602">
              <a:off x="-4222" y="4542910"/>
              <a:ext cx="2478167"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5" name="Google Shape;45;p5"/>
            <p:cNvSpPr/>
            <p:nvPr/>
          </p:nvSpPr>
          <p:spPr>
            <a:xfrm flipH="1">
              <a:off x="99730" y="366559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lt1"/>
        </a:solidFill>
      </p:bgPr>
    </p:bg>
    <p:spTree>
      <p:nvGrpSpPr>
        <p:cNvPr id="46" name="Shape 46"/>
        <p:cNvGrpSpPr/>
        <p:nvPr/>
      </p:nvGrpSpPr>
      <p:grpSpPr>
        <a:xfrm>
          <a:off x="0" y="0"/>
          <a:ext cx="0" cy="0"/>
          <a:chOff x="0" y="0"/>
          <a:chExt cx="0" cy="0"/>
        </a:xfrm>
      </p:grpSpPr>
      <p:sp>
        <p:nvSpPr>
          <p:cNvPr id="47" name="Google Shape;47;p6"/>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48" name="Google Shape;48;p6"/>
          <p:cNvGrpSpPr/>
          <p:nvPr/>
        </p:nvGrpSpPr>
        <p:grpSpPr>
          <a:xfrm>
            <a:off x="-1917949" y="-978861"/>
            <a:ext cx="11019229" cy="7222994"/>
            <a:chOff x="-1917949" y="-978861"/>
            <a:chExt cx="11019229" cy="7222994"/>
          </a:xfrm>
        </p:grpSpPr>
        <p:grpSp>
          <p:nvGrpSpPr>
            <p:cNvPr id="49" name="Google Shape;49;p6"/>
            <p:cNvGrpSpPr/>
            <p:nvPr/>
          </p:nvGrpSpPr>
          <p:grpSpPr>
            <a:xfrm flipH="1">
              <a:off x="6199163" y="-978861"/>
              <a:ext cx="2902117" cy="1922086"/>
              <a:chOff x="-23459" y="-445461"/>
              <a:chExt cx="2902117" cy="1922086"/>
            </a:xfrm>
          </p:grpSpPr>
          <p:sp>
            <p:nvSpPr>
              <p:cNvPr id="50" name="Google Shape;50;p6"/>
              <p:cNvSpPr/>
              <p:nvPr/>
            </p:nvSpPr>
            <p:spPr>
              <a:xfrm rot="10297433">
                <a:off x="210761" y="-262524"/>
                <a:ext cx="2596926" cy="1164572"/>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1" name="Google Shape;51;p6"/>
              <p:cNvSpPr/>
              <p:nvPr/>
            </p:nvSpPr>
            <p:spPr>
              <a:xfrm flipH="1" rot="10800000">
                <a:off x="-23459" y="936775"/>
                <a:ext cx="623399" cy="53985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52" name="Google Shape;52;p6"/>
            <p:cNvGrpSpPr/>
            <p:nvPr/>
          </p:nvGrpSpPr>
          <p:grpSpPr>
            <a:xfrm>
              <a:off x="-1917949" y="4413700"/>
              <a:ext cx="2697706" cy="1830433"/>
              <a:chOff x="-1717900" y="4145035"/>
              <a:chExt cx="2697706" cy="1830433"/>
            </a:xfrm>
          </p:grpSpPr>
          <p:sp>
            <p:nvSpPr>
              <p:cNvPr id="53" name="Google Shape;53;p6"/>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54" name="Google Shape;54;p6"/>
              <p:cNvSpPr/>
              <p:nvPr/>
            </p:nvSpPr>
            <p:spPr>
              <a:xfrm flipH="1">
                <a:off x="483354" y="4145035"/>
                <a:ext cx="496452" cy="429901"/>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1"/>
        </a:solidFill>
      </p:bgPr>
    </p:bg>
    <p:spTree>
      <p:nvGrpSpPr>
        <p:cNvPr id="55" name="Shape 55"/>
        <p:cNvGrpSpPr/>
        <p:nvPr/>
      </p:nvGrpSpPr>
      <p:grpSpPr>
        <a:xfrm>
          <a:off x="0" y="0"/>
          <a:ext cx="0" cy="0"/>
          <a:chOff x="0" y="0"/>
          <a:chExt cx="0" cy="0"/>
        </a:xfrm>
      </p:grpSpPr>
      <p:sp>
        <p:nvSpPr>
          <p:cNvPr id="56" name="Google Shape;56;p7"/>
          <p:cNvSpPr txBox="1"/>
          <p:nvPr>
            <p:ph idx="1" type="body"/>
          </p:nvPr>
        </p:nvSpPr>
        <p:spPr>
          <a:xfrm>
            <a:off x="1028463" y="1946550"/>
            <a:ext cx="3742500" cy="22710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chemeClr val="accent2"/>
              </a:buClr>
              <a:buSzPts val="1200"/>
              <a:buChar char="●"/>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57" name="Google Shape;57;p7"/>
          <p:cNvSpPr txBox="1"/>
          <p:nvPr>
            <p:ph type="title"/>
          </p:nvPr>
        </p:nvSpPr>
        <p:spPr>
          <a:xfrm>
            <a:off x="1028463" y="925950"/>
            <a:ext cx="3742500" cy="944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 name="Google Shape;58;p7"/>
          <p:cNvSpPr/>
          <p:nvPr>
            <p:ph idx="2" type="pic"/>
          </p:nvPr>
        </p:nvSpPr>
        <p:spPr>
          <a:xfrm>
            <a:off x="4915737" y="670125"/>
            <a:ext cx="3199800" cy="3803100"/>
          </a:xfrm>
          <a:prstGeom prst="roundRect">
            <a:avLst>
              <a:gd fmla="val 16667" name="adj"/>
            </a:avLst>
          </a:prstGeom>
          <a:noFill/>
          <a:ln>
            <a:noFill/>
          </a:ln>
        </p:spPr>
      </p:sp>
      <p:sp>
        <p:nvSpPr>
          <p:cNvPr id="59" name="Google Shape;59;p7"/>
          <p:cNvSpPr/>
          <p:nvPr/>
        </p:nvSpPr>
        <p:spPr>
          <a:xfrm flipH="1" rot="-1244322">
            <a:off x="7276764" y="3930748"/>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60" name="Google Shape;60;p7"/>
          <p:cNvGrpSpPr/>
          <p:nvPr/>
        </p:nvGrpSpPr>
        <p:grpSpPr>
          <a:xfrm rot="10800000">
            <a:off x="-563520" y="-522054"/>
            <a:ext cx="2041523" cy="3129828"/>
            <a:chOff x="-320150" y="4037818"/>
            <a:chExt cx="2041523" cy="3129828"/>
          </a:xfrm>
        </p:grpSpPr>
        <p:sp>
          <p:nvSpPr>
            <p:cNvPr id="61" name="Google Shape;61;p7"/>
            <p:cNvSpPr/>
            <p:nvPr/>
          </p:nvSpPr>
          <p:spPr>
            <a:xfrm flipH="1" rot="-4017684">
              <a:off x="-538470" y="5217227"/>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2" name="Google Shape;62;p7"/>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lt1"/>
        </a:solidFill>
      </p:bgPr>
    </p:bg>
    <p:spTree>
      <p:nvGrpSpPr>
        <p:cNvPr id="63" name="Shape 63"/>
        <p:cNvGrpSpPr/>
        <p:nvPr/>
      </p:nvGrpSpPr>
      <p:grpSpPr>
        <a:xfrm>
          <a:off x="0" y="0"/>
          <a:ext cx="0" cy="0"/>
          <a:chOff x="0" y="0"/>
          <a:chExt cx="0" cy="0"/>
        </a:xfrm>
      </p:grpSpPr>
      <p:sp>
        <p:nvSpPr>
          <p:cNvPr id="64" name="Google Shape;64;p8"/>
          <p:cNvSpPr txBox="1"/>
          <p:nvPr>
            <p:ph type="title"/>
          </p:nvPr>
        </p:nvSpPr>
        <p:spPr>
          <a:xfrm>
            <a:off x="720000" y="1478400"/>
            <a:ext cx="4410000" cy="21867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6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65" name="Google Shape;65;p8"/>
          <p:cNvGrpSpPr/>
          <p:nvPr/>
        </p:nvGrpSpPr>
        <p:grpSpPr>
          <a:xfrm>
            <a:off x="-831936" y="-361474"/>
            <a:ext cx="10708565" cy="5979326"/>
            <a:chOff x="-831936" y="-361474"/>
            <a:chExt cx="10708565" cy="5979326"/>
          </a:xfrm>
        </p:grpSpPr>
        <p:sp>
          <p:nvSpPr>
            <p:cNvPr id="66" name="Google Shape;66;p8"/>
            <p:cNvSpPr/>
            <p:nvPr/>
          </p:nvSpPr>
          <p:spPr>
            <a:xfrm rot="8588021">
              <a:off x="-742237" y="351437"/>
              <a:ext cx="2596928" cy="1164573"/>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7" name="Google Shape;67;p8"/>
            <p:cNvSpPr/>
            <p:nvPr/>
          </p:nvSpPr>
          <p:spPr>
            <a:xfrm rot="-6594159">
              <a:off x="8138903" y="3575652"/>
              <a:ext cx="896462" cy="2418251"/>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 name="Google Shape;68;p8"/>
            <p:cNvSpPr/>
            <p:nvPr/>
          </p:nvSpPr>
          <p:spPr>
            <a:xfrm rot="-379517">
              <a:off x="7121414" y="-228506"/>
              <a:ext cx="2478166"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69" name="Google Shape;69;p8"/>
          <p:cNvGrpSpPr/>
          <p:nvPr/>
        </p:nvGrpSpPr>
        <p:grpSpPr>
          <a:xfrm>
            <a:off x="-1718776" y="4114456"/>
            <a:ext cx="2770981" cy="1937651"/>
            <a:chOff x="-1717900" y="4037818"/>
            <a:chExt cx="2770981" cy="1937651"/>
          </a:xfrm>
        </p:grpSpPr>
        <p:sp>
          <p:nvSpPr>
            <p:cNvPr id="70" name="Google Shape;70;p8"/>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 name="Google Shape;71;p8"/>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lt1"/>
        </a:solidFill>
      </p:bgPr>
    </p:bg>
    <p:spTree>
      <p:nvGrpSpPr>
        <p:cNvPr id="72" name="Shape 72"/>
        <p:cNvGrpSpPr/>
        <p:nvPr/>
      </p:nvGrpSpPr>
      <p:grpSpPr>
        <a:xfrm>
          <a:off x="0" y="0"/>
          <a:ext cx="0" cy="0"/>
          <a:chOff x="0" y="0"/>
          <a:chExt cx="0" cy="0"/>
        </a:xfrm>
      </p:grpSpPr>
      <p:sp>
        <p:nvSpPr>
          <p:cNvPr id="73" name="Google Shape;73;p9"/>
          <p:cNvSpPr txBox="1"/>
          <p:nvPr>
            <p:ph idx="1" type="subTitle"/>
          </p:nvPr>
        </p:nvSpPr>
        <p:spPr>
          <a:xfrm>
            <a:off x="1998300" y="2280005"/>
            <a:ext cx="51474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74" name="Google Shape;74;p9"/>
          <p:cNvGrpSpPr/>
          <p:nvPr/>
        </p:nvGrpSpPr>
        <p:grpSpPr>
          <a:xfrm flipH="1" rot="10800000">
            <a:off x="-915917" y="-978310"/>
            <a:ext cx="11022399" cy="6656690"/>
            <a:chOff x="-915917" y="-597310"/>
            <a:chExt cx="11022399" cy="6656690"/>
          </a:xfrm>
        </p:grpSpPr>
        <p:sp>
          <p:nvSpPr>
            <p:cNvPr id="75" name="Google Shape;75;p9"/>
            <p:cNvSpPr/>
            <p:nvPr/>
          </p:nvSpPr>
          <p:spPr>
            <a:xfrm rot="-2121240">
              <a:off x="-818437" y="46637"/>
              <a:ext cx="2596927" cy="1164573"/>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 name="Google Shape;76;p9"/>
            <p:cNvSpPr/>
            <p:nvPr/>
          </p:nvSpPr>
          <p:spPr>
            <a:xfrm rot="-9055947">
              <a:off x="8138903" y="3575650"/>
              <a:ext cx="896463" cy="2418253"/>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 name="Google Shape;77;p9"/>
            <p:cNvSpPr/>
            <p:nvPr/>
          </p:nvSpPr>
          <p:spPr>
            <a:xfrm rot="1244322">
              <a:off x="7502414"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78" name="Google Shape;78;p9"/>
          <p:cNvGrpSpPr/>
          <p:nvPr/>
        </p:nvGrpSpPr>
        <p:grpSpPr>
          <a:xfrm flipH="1" rot="10800000">
            <a:off x="-1783590" y="-894399"/>
            <a:ext cx="2770981" cy="1937651"/>
            <a:chOff x="-1717900" y="4037818"/>
            <a:chExt cx="2770981" cy="1937651"/>
          </a:xfrm>
        </p:grpSpPr>
        <p:sp>
          <p:nvSpPr>
            <p:cNvPr id="79" name="Google Shape;79;p9"/>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80" name="Google Shape;80;p9"/>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81" name="Google Shape;81;p9"/>
          <p:cNvSpPr txBox="1"/>
          <p:nvPr>
            <p:ph type="title"/>
          </p:nvPr>
        </p:nvSpPr>
        <p:spPr>
          <a:xfrm>
            <a:off x="1998300" y="1631105"/>
            <a:ext cx="5147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1"/>
        </a:solidFill>
      </p:bgPr>
    </p:bg>
    <p:spTree>
      <p:nvGrpSpPr>
        <p:cNvPr id="82" name="Shape 82"/>
        <p:cNvGrpSpPr/>
        <p:nvPr/>
      </p:nvGrpSpPr>
      <p:grpSpPr>
        <a:xfrm>
          <a:off x="0" y="0"/>
          <a:ext cx="0" cy="0"/>
          <a:chOff x="0" y="0"/>
          <a:chExt cx="0" cy="0"/>
        </a:xfrm>
      </p:grpSpPr>
      <p:sp>
        <p:nvSpPr>
          <p:cNvPr id="83" name="Google Shape;83;p10"/>
          <p:cNvSpPr/>
          <p:nvPr>
            <p:ph idx="2" type="pic"/>
          </p:nvPr>
        </p:nvSpPr>
        <p:spPr>
          <a:xfrm>
            <a:off x="0" y="0"/>
            <a:ext cx="9144000" cy="5143500"/>
          </a:xfrm>
          <a:prstGeom prst="rect">
            <a:avLst/>
          </a:prstGeom>
          <a:noFill/>
          <a:ln>
            <a:noFill/>
          </a:ln>
        </p:spPr>
      </p:sp>
      <p:sp>
        <p:nvSpPr>
          <p:cNvPr id="84" name="Google Shape;84;p10"/>
          <p:cNvSpPr txBox="1"/>
          <p:nvPr>
            <p:ph idx="1" type="body"/>
          </p:nvPr>
        </p:nvSpPr>
        <p:spPr>
          <a:xfrm>
            <a:off x="720000" y="4003475"/>
            <a:ext cx="7704000" cy="605100"/>
          </a:xfrm>
          <a:prstGeom prst="rect">
            <a:avLst/>
          </a:prstGeom>
          <a:solidFill>
            <a:schemeClr val="lt1"/>
          </a:solidFill>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3000"/>
              <a:buFont typeface="Montagu Slab SemiBold"/>
              <a:buNone/>
              <a:defRPr sz="3000">
                <a:latin typeface="Montagu Slab SemiBold"/>
                <a:ea typeface="Montagu Slab SemiBold"/>
                <a:cs typeface="Montagu Slab SemiBold"/>
                <a:sym typeface="Montagu Slab SemiBold"/>
              </a:defRPr>
            </a:lvl1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1"/>
        </a:solidFill>
      </p:bgPr>
    </p:bg>
    <p:spTree>
      <p:nvGrpSpPr>
        <p:cNvPr id="85" name="Shape 85"/>
        <p:cNvGrpSpPr/>
        <p:nvPr/>
      </p:nvGrpSpPr>
      <p:grpSpPr>
        <a:xfrm>
          <a:off x="0" y="0"/>
          <a:ext cx="0" cy="0"/>
          <a:chOff x="0" y="0"/>
          <a:chExt cx="0" cy="0"/>
        </a:xfrm>
      </p:grpSpPr>
      <p:sp>
        <p:nvSpPr>
          <p:cNvPr id="86" name="Google Shape;86;p11"/>
          <p:cNvSpPr txBox="1"/>
          <p:nvPr>
            <p:ph hasCustomPrompt="1" type="title"/>
          </p:nvPr>
        </p:nvSpPr>
        <p:spPr>
          <a:xfrm>
            <a:off x="1041600" y="1665600"/>
            <a:ext cx="7060800" cy="1380000"/>
          </a:xfrm>
          <a:prstGeom prst="rect">
            <a:avLst/>
          </a:prstGeom>
        </p:spPr>
        <p:txBody>
          <a:bodyPr anchorCtr="0" anchor="b" bIns="91425" lIns="91425" spcFirstLastPara="1" rIns="91425" wrap="square" tIns="91425">
            <a:noAutofit/>
          </a:bodyPr>
          <a:lstStyle>
            <a:lvl1pPr lvl="0" algn="ctr">
              <a:spcBef>
                <a:spcPts val="0"/>
              </a:spcBef>
              <a:spcAft>
                <a:spcPts val="0"/>
              </a:spcAft>
              <a:buSzPts val="8600"/>
              <a:buNone/>
              <a:defRPr sz="8600">
                <a:solidFill>
                  <a:schemeClr val="accent2"/>
                </a:solidFill>
              </a:defRPr>
            </a:lvl1pPr>
            <a:lvl2pPr lvl="1" algn="ctr">
              <a:spcBef>
                <a:spcPts val="0"/>
              </a:spcBef>
              <a:spcAft>
                <a:spcPts val="0"/>
              </a:spcAft>
              <a:buSzPts val="8600"/>
              <a:buNone/>
              <a:defRPr sz="8600"/>
            </a:lvl2pPr>
            <a:lvl3pPr lvl="2" algn="ctr">
              <a:spcBef>
                <a:spcPts val="0"/>
              </a:spcBef>
              <a:spcAft>
                <a:spcPts val="0"/>
              </a:spcAft>
              <a:buSzPts val="8600"/>
              <a:buNone/>
              <a:defRPr sz="8600"/>
            </a:lvl3pPr>
            <a:lvl4pPr lvl="3" algn="ctr">
              <a:spcBef>
                <a:spcPts val="0"/>
              </a:spcBef>
              <a:spcAft>
                <a:spcPts val="0"/>
              </a:spcAft>
              <a:buSzPts val="8600"/>
              <a:buNone/>
              <a:defRPr sz="8600"/>
            </a:lvl4pPr>
            <a:lvl5pPr lvl="4" algn="ctr">
              <a:spcBef>
                <a:spcPts val="0"/>
              </a:spcBef>
              <a:spcAft>
                <a:spcPts val="0"/>
              </a:spcAft>
              <a:buSzPts val="8600"/>
              <a:buNone/>
              <a:defRPr sz="8600"/>
            </a:lvl5pPr>
            <a:lvl6pPr lvl="5" algn="ctr">
              <a:spcBef>
                <a:spcPts val="0"/>
              </a:spcBef>
              <a:spcAft>
                <a:spcPts val="0"/>
              </a:spcAft>
              <a:buSzPts val="8600"/>
              <a:buNone/>
              <a:defRPr sz="8600"/>
            </a:lvl6pPr>
            <a:lvl7pPr lvl="6" algn="ctr">
              <a:spcBef>
                <a:spcPts val="0"/>
              </a:spcBef>
              <a:spcAft>
                <a:spcPts val="0"/>
              </a:spcAft>
              <a:buSzPts val="8600"/>
              <a:buNone/>
              <a:defRPr sz="8600"/>
            </a:lvl7pPr>
            <a:lvl8pPr lvl="7" algn="ctr">
              <a:spcBef>
                <a:spcPts val="0"/>
              </a:spcBef>
              <a:spcAft>
                <a:spcPts val="0"/>
              </a:spcAft>
              <a:buSzPts val="8600"/>
              <a:buNone/>
              <a:defRPr sz="8600"/>
            </a:lvl8pPr>
            <a:lvl9pPr lvl="8" algn="ctr">
              <a:spcBef>
                <a:spcPts val="0"/>
              </a:spcBef>
              <a:spcAft>
                <a:spcPts val="0"/>
              </a:spcAft>
              <a:buSzPts val="8600"/>
              <a:buNone/>
              <a:defRPr sz="8600"/>
            </a:lvl9pPr>
          </a:lstStyle>
          <a:p>
            <a:r>
              <a:t>xx%</a:t>
            </a:r>
          </a:p>
        </p:txBody>
      </p:sp>
      <p:sp>
        <p:nvSpPr>
          <p:cNvPr id="87" name="Google Shape;87;p11"/>
          <p:cNvSpPr txBox="1"/>
          <p:nvPr>
            <p:ph idx="1" type="subTitle"/>
          </p:nvPr>
        </p:nvSpPr>
        <p:spPr>
          <a:xfrm>
            <a:off x="1041601" y="3045600"/>
            <a:ext cx="7060800" cy="43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88" name="Google Shape;88;p11"/>
          <p:cNvGrpSpPr/>
          <p:nvPr/>
        </p:nvGrpSpPr>
        <p:grpSpPr>
          <a:xfrm>
            <a:off x="-850592" y="-329672"/>
            <a:ext cx="10556977" cy="5877003"/>
            <a:chOff x="-850592" y="-329672"/>
            <a:chExt cx="10556977" cy="5877003"/>
          </a:xfrm>
        </p:grpSpPr>
        <p:sp>
          <p:nvSpPr>
            <p:cNvPr id="89" name="Google Shape;89;p11"/>
            <p:cNvSpPr/>
            <p:nvPr/>
          </p:nvSpPr>
          <p:spPr>
            <a:xfrm rot="-6982626">
              <a:off x="7975771" y="3399452"/>
              <a:ext cx="896462" cy="2418252"/>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0" name="Google Shape;90;p11"/>
            <p:cNvSpPr/>
            <p:nvPr/>
          </p:nvSpPr>
          <p:spPr>
            <a:xfrm flipH="1" rot="-2137030">
              <a:off x="-743288" y="282999"/>
              <a:ext cx="2478167"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91" name="Google Shape;91;p11"/>
          <p:cNvGrpSpPr/>
          <p:nvPr/>
        </p:nvGrpSpPr>
        <p:grpSpPr>
          <a:xfrm>
            <a:off x="-1224938" y="-1449535"/>
            <a:ext cx="10492647" cy="7748600"/>
            <a:chOff x="-1224938" y="-1449535"/>
            <a:chExt cx="10492647" cy="7748600"/>
          </a:xfrm>
        </p:grpSpPr>
        <p:grpSp>
          <p:nvGrpSpPr>
            <p:cNvPr id="92" name="Google Shape;92;p11"/>
            <p:cNvGrpSpPr/>
            <p:nvPr/>
          </p:nvGrpSpPr>
          <p:grpSpPr>
            <a:xfrm>
              <a:off x="-1224938" y="3477900"/>
              <a:ext cx="2657708" cy="2821165"/>
              <a:chOff x="-1063879" y="3173100"/>
              <a:chExt cx="2657708" cy="2821165"/>
            </a:xfrm>
          </p:grpSpPr>
          <p:sp>
            <p:nvSpPr>
              <p:cNvPr id="93" name="Google Shape;93;p11"/>
              <p:cNvSpPr/>
              <p:nvPr/>
            </p:nvSpPr>
            <p:spPr>
              <a:xfrm flipH="1" rot="-2345669">
                <a:off x="-974109" y="4178693"/>
                <a:ext cx="2478169"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4" name="Google Shape;94;p11"/>
              <p:cNvSpPr/>
              <p:nvPr/>
            </p:nvSpPr>
            <p:spPr>
              <a:xfrm flipH="1">
                <a:off x="543480" y="3173100"/>
                <a:ext cx="783099" cy="678099"/>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95" name="Google Shape;95;p11"/>
            <p:cNvGrpSpPr/>
            <p:nvPr/>
          </p:nvGrpSpPr>
          <p:grpSpPr>
            <a:xfrm>
              <a:off x="6475822" y="-1449535"/>
              <a:ext cx="2791887" cy="2810335"/>
              <a:chOff x="6704422" y="-1144735"/>
              <a:chExt cx="2791887" cy="2810335"/>
            </a:xfrm>
          </p:grpSpPr>
          <p:sp>
            <p:nvSpPr>
              <p:cNvPr id="96" name="Google Shape;96;p11"/>
              <p:cNvSpPr/>
              <p:nvPr/>
            </p:nvSpPr>
            <p:spPr>
              <a:xfrm flipH="1" rot="2121240">
                <a:off x="6801902" y="-500788"/>
                <a:ext cx="2596927" cy="1164573"/>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97" name="Google Shape;97;p11"/>
              <p:cNvSpPr/>
              <p:nvPr/>
            </p:nvSpPr>
            <p:spPr>
              <a:xfrm flipH="1" rot="10800000">
                <a:off x="8358273" y="993651"/>
                <a:ext cx="775975" cy="671948"/>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98" name="Shape 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BLANK_9">
    <p:bg>
      <p:bgPr>
        <a:solidFill>
          <a:schemeClr val="lt1"/>
        </a:solidFill>
      </p:bgPr>
    </p:bg>
    <p:spTree>
      <p:nvGrpSpPr>
        <p:cNvPr id="99" name="Shape 99"/>
        <p:cNvGrpSpPr/>
        <p:nvPr/>
      </p:nvGrpSpPr>
      <p:grpSpPr>
        <a:xfrm>
          <a:off x="0" y="0"/>
          <a:ext cx="0" cy="0"/>
          <a:chOff x="0" y="0"/>
          <a:chExt cx="0" cy="0"/>
        </a:xfrm>
      </p:grpSpPr>
      <p:sp>
        <p:nvSpPr>
          <p:cNvPr id="100" name="Google Shape;100;p13"/>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1" name="Google Shape;101;p13"/>
          <p:cNvSpPr txBox="1"/>
          <p:nvPr>
            <p:ph idx="1" type="subTitle"/>
          </p:nvPr>
        </p:nvSpPr>
        <p:spPr>
          <a:xfrm>
            <a:off x="900575" y="1601463"/>
            <a:ext cx="3498600" cy="246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13"/>
          <p:cNvSpPr txBox="1"/>
          <p:nvPr>
            <p:ph idx="2" type="subTitle"/>
          </p:nvPr>
        </p:nvSpPr>
        <p:spPr>
          <a:xfrm>
            <a:off x="4744825" y="1601463"/>
            <a:ext cx="3498600" cy="2461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3" name="Google Shape;103;p13"/>
          <p:cNvGrpSpPr/>
          <p:nvPr/>
        </p:nvGrpSpPr>
        <p:grpSpPr>
          <a:xfrm>
            <a:off x="139451" y="-1055061"/>
            <a:ext cx="10967891" cy="7259629"/>
            <a:chOff x="139451" y="-1055061"/>
            <a:chExt cx="10967891" cy="7259629"/>
          </a:xfrm>
        </p:grpSpPr>
        <p:grpSp>
          <p:nvGrpSpPr>
            <p:cNvPr id="104" name="Google Shape;104;p13"/>
            <p:cNvGrpSpPr/>
            <p:nvPr/>
          </p:nvGrpSpPr>
          <p:grpSpPr>
            <a:xfrm>
              <a:off x="139451" y="-1055061"/>
              <a:ext cx="2826356" cy="1856486"/>
              <a:chOff x="52302" y="-445461"/>
              <a:chExt cx="2826356" cy="1856486"/>
            </a:xfrm>
          </p:grpSpPr>
          <p:sp>
            <p:nvSpPr>
              <p:cNvPr id="105" name="Google Shape;105;p13"/>
              <p:cNvSpPr/>
              <p:nvPr/>
            </p:nvSpPr>
            <p:spPr>
              <a:xfrm rot="10297433">
                <a:off x="210761" y="-262524"/>
                <a:ext cx="2596926" cy="1164572"/>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6" name="Google Shape;106;p13"/>
              <p:cNvSpPr/>
              <p:nvPr/>
            </p:nvSpPr>
            <p:spPr>
              <a:xfrm flipH="1" rot="10800000">
                <a:off x="52302" y="1002374"/>
                <a:ext cx="471900" cy="408651"/>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07" name="Google Shape;107;p13"/>
            <p:cNvGrpSpPr/>
            <p:nvPr/>
          </p:nvGrpSpPr>
          <p:grpSpPr>
            <a:xfrm flipH="1">
              <a:off x="8336360" y="4266918"/>
              <a:ext cx="2770981" cy="1937651"/>
              <a:chOff x="-1717900" y="4037818"/>
              <a:chExt cx="2770981" cy="1937651"/>
            </a:xfrm>
          </p:grpSpPr>
          <p:sp>
            <p:nvSpPr>
              <p:cNvPr id="108" name="Google Shape;108;p13"/>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09" name="Google Shape;109;p13"/>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BLANK_13">
    <p:bg>
      <p:bgPr>
        <a:solidFill>
          <a:schemeClr val="lt1"/>
        </a:solidFill>
      </p:bgPr>
    </p:bg>
    <p:spTree>
      <p:nvGrpSpPr>
        <p:cNvPr id="110" name="Shape 110"/>
        <p:cNvGrpSpPr/>
        <p:nvPr/>
      </p:nvGrpSpPr>
      <p:grpSpPr>
        <a:xfrm>
          <a:off x="0" y="0"/>
          <a:ext cx="0" cy="0"/>
          <a:chOff x="0" y="0"/>
          <a:chExt cx="0" cy="0"/>
        </a:xfrm>
      </p:grpSpPr>
      <p:sp>
        <p:nvSpPr>
          <p:cNvPr id="111" name="Google Shape;111;p14"/>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2" name="Google Shape;112;p14"/>
          <p:cNvSpPr txBox="1"/>
          <p:nvPr>
            <p:ph idx="1" type="body"/>
          </p:nvPr>
        </p:nvSpPr>
        <p:spPr>
          <a:xfrm>
            <a:off x="720000" y="1691775"/>
            <a:ext cx="3699900" cy="2380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2"/>
              </a:buClr>
              <a:buSzPts val="1400"/>
              <a:buChar char="●"/>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13" name="Google Shape;113;p14"/>
          <p:cNvSpPr txBox="1"/>
          <p:nvPr>
            <p:ph idx="2" type="body"/>
          </p:nvPr>
        </p:nvSpPr>
        <p:spPr>
          <a:xfrm>
            <a:off x="4724200" y="1691775"/>
            <a:ext cx="3699900" cy="2380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2"/>
              </a:buClr>
              <a:buSzPts val="1400"/>
              <a:buChar char="●"/>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grpSp>
        <p:nvGrpSpPr>
          <p:cNvPr id="114" name="Google Shape;114;p14"/>
          <p:cNvGrpSpPr/>
          <p:nvPr/>
        </p:nvGrpSpPr>
        <p:grpSpPr>
          <a:xfrm>
            <a:off x="-27852" y="-1677836"/>
            <a:ext cx="9284817" cy="7799054"/>
            <a:chOff x="-27852" y="-1677836"/>
            <a:chExt cx="9284817" cy="7799054"/>
          </a:xfrm>
        </p:grpSpPr>
        <p:grpSp>
          <p:nvGrpSpPr>
            <p:cNvPr id="115" name="Google Shape;115;p14"/>
            <p:cNvGrpSpPr/>
            <p:nvPr/>
          </p:nvGrpSpPr>
          <p:grpSpPr>
            <a:xfrm flipH="1">
              <a:off x="6519711" y="3630493"/>
              <a:ext cx="2737255" cy="2490725"/>
              <a:chOff x="-57566" y="3665593"/>
              <a:chExt cx="2737255" cy="2490725"/>
            </a:xfrm>
          </p:grpSpPr>
          <p:sp>
            <p:nvSpPr>
              <p:cNvPr id="116" name="Google Shape;116;p14"/>
              <p:cNvSpPr/>
              <p:nvPr/>
            </p:nvSpPr>
            <p:spPr>
              <a:xfrm rot="1421602">
                <a:off x="71978" y="4542910"/>
                <a:ext cx="2478167"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17" name="Google Shape;117;p14"/>
              <p:cNvSpPr/>
              <p:nvPr/>
            </p:nvSpPr>
            <p:spPr>
              <a:xfrm flipH="1">
                <a:off x="175930" y="366559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18" name="Google Shape;118;p14"/>
            <p:cNvGrpSpPr/>
            <p:nvPr/>
          </p:nvGrpSpPr>
          <p:grpSpPr>
            <a:xfrm>
              <a:off x="-27852" y="-1677836"/>
              <a:ext cx="2525909" cy="2430451"/>
              <a:chOff x="-27852" y="-1677836"/>
              <a:chExt cx="2525909" cy="2430451"/>
            </a:xfrm>
          </p:grpSpPr>
          <p:sp>
            <p:nvSpPr>
              <p:cNvPr id="119" name="Google Shape;119;p14"/>
              <p:cNvSpPr/>
              <p:nvPr/>
            </p:nvSpPr>
            <p:spPr>
              <a:xfrm rot="-7319580">
                <a:off x="786872" y="-1866198"/>
                <a:ext cx="896462" cy="2418251"/>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20" name="Google Shape;120;p14"/>
              <p:cNvSpPr/>
              <p:nvPr/>
            </p:nvSpPr>
            <p:spPr>
              <a:xfrm flipH="1" rot="10800000">
                <a:off x="125568" y="215495"/>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8">
    <p:bg>
      <p:bgPr>
        <a:solidFill>
          <a:schemeClr val="lt1"/>
        </a:solidFill>
      </p:bgPr>
    </p:bg>
    <p:spTree>
      <p:nvGrpSpPr>
        <p:cNvPr id="121" name="Shape 121"/>
        <p:cNvGrpSpPr/>
        <p:nvPr/>
      </p:nvGrpSpPr>
      <p:grpSpPr>
        <a:xfrm>
          <a:off x="0" y="0"/>
          <a:ext cx="0" cy="0"/>
          <a:chOff x="0" y="0"/>
          <a:chExt cx="0" cy="0"/>
        </a:xfrm>
      </p:grpSpPr>
      <p:sp>
        <p:nvSpPr>
          <p:cNvPr id="122" name="Google Shape;122;p15"/>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3" name="Google Shape;123;p15"/>
          <p:cNvSpPr txBox="1"/>
          <p:nvPr>
            <p:ph idx="1" type="subTitle"/>
          </p:nvPr>
        </p:nvSpPr>
        <p:spPr>
          <a:xfrm>
            <a:off x="3395722" y="1427388"/>
            <a:ext cx="2905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24" name="Google Shape;124;p15"/>
          <p:cNvSpPr txBox="1"/>
          <p:nvPr>
            <p:ph idx="2" type="subTitle"/>
          </p:nvPr>
        </p:nvSpPr>
        <p:spPr>
          <a:xfrm>
            <a:off x="3395722" y="1761162"/>
            <a:ext cx="2905200" cy="96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 name="Google Shape;125;p15"/>
          <p:cNvSpPr txBox="1"/>
          <p:nvPr>
            <p:ph idx="3" type="subTitle"/>
          </p:nvPr>
        </p:nvSpPr>
        <p:spPr>
          <a:xfrm>
            <a:off x="1469305" y="2985822"/>
            <a:ext cx="2905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26" name="Google Shape;126;p15"/>
          <p:cNvSpPr txBox="1"/>
          <p:nvPr>
            <p:ph idx="4" type="subTitle"/>
          </p:nvPr>
        </p:nvSpPr>
        <p:spPr>
          <a:xfrm>
            <a:off x="1469308" y="3319596"/>
            <a:ext cx="2905200" cy="96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7" name="Google Shape;127;p15"/>
          <p:cNvSpPr txBox="1"/>
          <p:nvPr>
            <p:ph idx="5" type="subTitle"/>
          </p:nvPr>
        </p:nvSpPr>
        <p:spPr>
          <a:xfrm>
            <a:off x="5352655" y="2985822"/>
            <a:ext cx="2905200" cy="429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ct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28" name="Google Shape;128;p15"/>
          <p:cNvSpPr txBox="1"/>
          <p:nvPr>
            <p:ph idx="6" type="subTitle"/>
          </p:nvPr>
        </p:nvSpPr>
        <p:spPr>
          <a:xfrm>
            <a:off x="5352658" y="3319596"/>
            <a:ext cx="2905200" cy="96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29" name="Google Shape;129;p15"/>
          <p:cNvGrpSpPr/>
          <p:nvPr/>
        </p:nvGrpSpPr>
        <p:grpSpPr>
          <a:xfrm rot="10800000">
            <a:off x="8413843" y="-1053661"/>
            <a:ext cx="2770981" cy="1937651"/>
            <a:chOff x="-1717900" y="4037818"/>
            <a:chExt cx="2770981" cy="1937651"/>
          </a:xfrm>
        </p:grpSpPr>
        <p:sp>
          <p:nvSpPr>
            <p:cNvPr id="130" name="Google Shape;130;p15"/>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31" name="Google Shape;131;p15"/>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32" name="Google Shape;132;p15"/>
          <p:cNvSpPr/>
          <p:nvPr/>
        </p:nvSpPr>
        <p:spPr>
          <a:xfrm rot="252429">
            <a:off x="-263957" y="1734604"/>
            <a:ext cx="896464" cy="2418256"/>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
    <p:bg>
      <p:bgPr>
        <a:solidFill>
          <a:schemeClr val="lt1"/>
        </a:solidFill>
      </p:bgPr>
    </p:bg>
    <p:spTree>
      <p:nvGrpSpPr>
        <p:cNvPr id="133" name="Shape 133"/>
        <p:cNvGrpSpPr/>
        <p:nvPr/>
      </p:nvGrpSpPr>
      <p:grpSpPr>
        <a:xfrm>
          <a:off x="0" y="0"/>
          <a:ext cx="0" cy="0"/>
          <a:chOff x="0" y="0"/>
          <a:chExt cx="0" cy="0"/>
        </a:xfrm>
      </p:grpSpPr>
      <p:sp>
        <p:nvSpPr>
          <p:cNvPr id="134" name="Google Shape;134;p16"/>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5" name="Google Shape;135;p16"/>
          <p:cNvSpPr txBox="1"/>
          <p:nvPr>
            <p:ph idx="1" type="subTitle"/>
          </p:nvPr>
        </p:nvSpPr>
        <p:spPr>
          <a:xfrm>
            <a:off x="1323198" y="2214780"/>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6" name="Google Shape;136;p16"/>
          <p:cNvSpPr txBox="1"/>
          <p:nvPr>
            <p:ph idx="2" type="subTitle"/>
          </p:nvPr>
        </p:nvSpPr>
        <p:spPr>
          <a:xfrm>
            <a:off x="5061998" y="2214780"/>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7" name="Google Shape;137;p16"/>
          <p:cNvSpPr txBox="1"/>
          <p:nvPr>
            <p:ph idx="3" type="subTitle"/>
          </p:nvPr>
        </p:nvSpPr>
        <p:spPr>
          <a:xfrm>
            <a:off x="1323198" y="3875911"/>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8" name="Google Shape;138;p16"/>
          <p:cNvSpPr txBox="1"/>
          <p:nvPr>
            <p:ph idx="4" type="subTitle"/>
          </p:nvPr>
        </p:nvSpPr>
        <p:spPr>
          <a:xfrm>
            <a:off x="5061998" y="3875913"/>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9" name="Google Shape;139;p16"/>
          <p:cNvSpPr txBox="1"/>
          <p:nvPr>
            <p:ph hasCustomPrompt="1" idx="5" type="title"/>
          </p:nvPr>
        </p:nvSpPr>
        <p:spPr>
          <a:xfrm>
            <a:off x="1323200" y="1364862"/>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1"/>
              </a:buClr>
              <a:buSzPts val="2800"/>
              <a:buNone/>
              <a:defRPr sz="2800">
                <a:solidFill>
                  <a:schemeClr val="accent2"/>
                </a:solidFill>
              </a:defRPr>
            </a:lvl1pPr>
            <a:lvl2pPr lvl="1" rtl="0">
              <a:spcBef>
                <a:spcPts val="0"/>
              </a:spcBef>
              <a:spcAft>
                <a:spcPts val="0"/>
              </a:spcAft>
              <a:buClr>
                <a:schemeClr val="accent1"/>
              </a:buClr>
              <a:buSzPts val="2800"/>
              <a:buNone/>
              <a:defRPr sz="2800">
                <a:solidFill>
                  <a:schemeClr val="accent1"/>
                </a:solidFill>
              </a:defRPr>
            </a:lvl2pPr>
            <a:lvl3pPr lvl="2" rtl="0">
              <a:spcBef>
                <a:spcPts val="0"/>
              </a:spcBef>
              <a:spcAft>
                <a:spcPts val="0"/>
              </a:spcAft>
              <a:buClr>
                <a:schemeClr val="accent1"/>
              </a:buClr>
              <a:buSzPts val="2800"/>
              <a:buNone/>
              <a:defRPr sz="2800">
                <a:solidFill>
                  <a:schemeClr val="accent1"/>
                </a:solidFill>
              </a:defRPr>
            </a:lvl3pPr>
            <a:lvl4pPr lvl="3" rtl="0">
              <a:spcBef>
                <a:spcPts val="0"/>
              </a:spcBef>
              <a:spcAft>
                <a:spcPts val="0"/>
              </a:spcAft>
              <a:buClr>
                <a:schemeClr val="accent1"/>
              </a:buClr>
              <a:buSzPts val="2800"/>
              <a:buNone/>
              <a:defRPr sz="2800">
                <a:solidFill>
                  <a:schemeClr val="accent1"/>
                </a:solidFill>
              </a:defRPr>
            </a:lvl4pPr>
            <a:lvl5pPr lvl="4" rtl="0">
              <a:spcBef>
                <a:spcPts val="0"/>
              </a:spcBef>
              <a:spcAft>
                <a:spcPts val="0"/>
              </a:spcAft>
              <a:buClr>
                <a:schemeClr val="accent1"/>
              </a:buClr>
              <a:buSzPts val="2800"/>
              <a:buNone/>
              <a:defRPr sz="2800">
                <a:solidFill>
                  <a:schemeClr val="accent1"/>
                </a:solidFill>
              </a:defRPr>
            </a:lvl5pPr>
            <a:lvl6pPr lvl="5" rtl="0">
              <a:spcBef>
                <a:spcPts val="0"/>
              </a:spcBef>
              <a:spcAft>
                <a:spcPts val="0"/>
              </a:spcAft>
              <a:buClr>
                <a:schemeClr val="accent1"/>
              </a:buClr>
              <a:buSzPts val="2800"/>
              <a:buNone/>
              <a:defRPr sz="2800">
                <a:solidFill>
                  <a:schemeClr val="accent1"/>
                </a:solidFill>
              </a:defRPr>
            </a:lvl6pPr>
            <a:lvl7pPr lvl="6" rtl="0">
              <a:spcBef>
                <a:spcPts val="0"/>
              </a:spcBef>
              <a:spcAft>
                <a:spcPts val="0"/>
              </a:spcAft>
              <a:buClr>
                <a:schemeClr val="accent1"/>
              </a:buClr>
              <a:buSzPts val="2800"/>
              <a:buNone/>
              <a:defRPr sz="2800">
                <a:solidFill>
                  <a:schemeClr val="accent1"/>
                </a:solidFill>
              </a:defRPr>
            </a:lvl7pPr>
            <a:lvl8pPr lvl="7" rtl="0">
              <a:spcBef>
                <a:spcPts val="0"/>
              </a:spcBef>
              <a:spcAft>
                <a:spcPts val="0"/>
              </a:spcAft>
              <a:buClr>
                <a:schemeClr val="accent1"/>
              </a:buClr>
              <a:buSzPts val="2800"/>
              <a:buNone/>
              <a:defRPr sz="2800">
                <a:solidFill>
                  <a:schemeClr val="accent1"/>
                </a:solidFill>
              </a:defRPr>
            </a:lvl8pPr>
            <a:lvl9pPr lvl="8" rtl="0">
              <a:spcBef>
                <a:spcPts val="0"/>
              </a:spcBef>
              <a:spcAft>
                <a:spcPts val="0"/>
              </a:spcAft>
              <a:buClr>
                <a:schemeClr val="accent1"/>
              </a:buClr>
              <a:buSzPts val="2800"/>
              <a:buNone/>
              <a:defRPr sz="2800">
                <a:solidFill>
                  <a:schemeClr val="accent1"/>
                </a:solidFill>
              </a:defRPr>
            </a:lvl9pPr>
          </a:lstStyle>
          <a:p>
            <a:r>
              <a:t>xx%</a:t>
            </a:r>
          </a:p>
        </p:txBody>
      </p:sp>
      <p:sp>
        <p:nvSpPr>
          <p:cNvPr id="140" name="Google Shape;140;p16"/>
          <p:cNvSpPr txBox="1"/>
          <p:nvPr>
            <p:ph hasCustomPrompt="1" idx="6" type="title"/>
          </p:nvPr>
        </p:nvSpPr>
        <p:spPr>
          <a:xfrm>
            <a:off x="1323200" y="302598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1"/>
              </a:buClr>
              <a:buSzPts val="2800"/>
              <a:buNone/>
              <a:defRPr sz="2800">
                <a:solidFill>
                  <a:schemeClr val="accent2"/>
                </a:solidFill>
              </a:defRPr>
            </a:lvl1pPr>
            <a:lvl2pPr lvl="1" rtl="0">
              <a:spcBef>
                <a:spcPts val="0"/>
              </a:spcBef>
              <a:spcAft>
                <a:spcPts val="0"/>
              </a:spcAft>
              <a:buClr>
                <a:schemeClr val="accent1"/>
              </a:buClr>
              <a:buSzPts val="2800"/>
              <a:buNone/>
              <a:defRPr sz="2800">
                <a:solidFill>
                  <a:schemeClr val="accent1"/>
                </a:solidFill>
              </a:defRPr>
            </a:lvl2pPr>
            <a:lvl3pPr lvl="2" rtl="0">
              <a:spcBef>
                <a:spcPts val="0"/>
              </a:spcBef>
              <a:spcAft>
                <a:spcPts val="0"/>
              </a:spcAft>
              <a:buClr>
                <a:schemeClr val="accent1"/>
              </a:buClr>
              <a:buSzPts val="2800"/>
              <a:buNone/>
              <a:defRPr sz="2800">
                <a:solidFill>
                  <a:schemeClr val="accent1"/>
                </a:solidFill>
              </a:defRPr>
            </a:lvl3pPr>
            <a:lvl4pPr lvl="3" rtl="0">
              <a:spcBef>
                <a:spcPts val="0"/>
              </a:spcBef>
              <a:spcAft>
                <a:spcPts val="0"/>
              </a:spcAft>
              <a:buClr>
                <a:schemeClr val="accent1"/>
              </a:buClr>
              <a:buSzPts val="2800"/>
              <a:buNone/>
              <a:defRPr sz="2800">
                <a:solidFill>
                  <a:schemeClr val="accent1"/>
                </a:solidFill>
              </a:defRPr>
            </a:lvl4pPr>
            <a:lvl5pPr lvl="4" rtl="0">
              <a:spcBef>
                <a:spcPts val="0"/>
              </a:spcBef>
              <a:spcAft>
                <a:spcPts val="0"/>
              </a:spcAft>
              <a:buClr>
                <a:schemeClr val="accent1"/>
              </a:buClr>
              <a:buSzPts val="2800"/>
              <a:buNone/>
              <a:defRPr sz="2800">
                <a:solidFill>
                  <a:schemeClr val="accent1"/>
                </a:solidFill>
              </a:defRPr>
            </a:lvl5pPr>
            <a:lvl6pPr lvl="5" rtl="0">
              <a:spcBef>
                <a:spcPts val="0"/>
              </a:spcBef>
              <a:spcAft>
                <a:spcPts val="0"/>
              </a:spcAft>
              <a:buClr>
                <a:schemeClr val="accent1"/>
              </a:buClr>
              <a:buSzPts val="2800"/>
              <a:buNone/>
              <a:defRPr sz="2800">
                <a:solidFill>
                  <a:schemeClr val="accent1"/>
                </a:solidFill>
              </a:defRPr>
            </a:lvl6pPr>
            <a:lvl7pPr lvl="6" rtl="0">
              <a:spcBef>
                <a:spcPts val="0"/>
              </a:spcBef>
              <a:spcAft>
                <a:spcPts val="0"/>
              </a:spcAft>
              <a:buClr>
                <a:schemeClr val="accent1"/>
              </a:buClr>
              <a:buSzPts val="2800"/>
              <a:buNone/>
              <a:defRPr sz="2800">
                <a:solidFill>
                  <a:schemeClr val="accent1"/>
                </a:solidFill>
              </a:defRPr>
            </a:lvl7pPr>
            <a:lvl8pPr lvl="7" rtl="0">
              <a:spcBef>
                <a:spcPts val="0"/>
              </a:spcBef>
              <a:spcAft>
                <a:spcPts val="0"/>
              </a:spcAft>
              <a:buClr>
                <a:schemeClr val="accent1"/>
              </a:buClr>
              <a:buSzPts val="2800"/>
              <a:buNone/>
              <a:defRPr sz="2800">
                <a:solidFill>
                  <a:schemeClr val="accent1"/>
                </a:solidFill>
              </a:defRPr>
            </a:lvl8pPr>
            <a:lvl9pPr lvl="8" rtl="0">
              <a:spcBef>
                <a:spcPts val="0"/>
              </a:spcBef>
              <a:spcAft>
                <a:spcPts val="0"/>
              </a:spcAft>
              <a:buClr>
                <a:schemeClr val="accent1"/>
              </a:buClr>
              <a:buSzPts val="2800"/>
              <a:buNone/>
              <a:defRPr sz="2800">
                <a:solidFill>
                  <a:schemeClr val="accent1"/>
                </a:solidFill>
              </a:defRPr>
            </a:lvl9pPr>
          </a:lstStyle>
          <a:p>
            <a:r>
              <a:t>xx%</a:t>
            </a:r>
          </a:p>
        </p:txBody>
      </p:sp>
      <p:sp>
        <p:nvSpPr>
          <p:cNvPr id="141" name="Google Shape;141;p16"/>
          <p:cNvSpPr txBox="1"/>
          <p:nvPr>
            <p:ph hasCustomPrompt="1" idx="7" type="title"/>
          </p:nvPr>
        </p:nvSpPr>
        <p:spPr>
          <a:xfrm>
            <a:off x="5062000" y="1364862"/>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1"/>
              </a:buClr>
              <a:buSzPts val="2800"/>
              <a:buNone/>
              <a:defRPr sz="2800">
                <a:solidFill>
                  <a:schemeClr val="accent2"/>
                </a:solidFill>
              </a:defRPr>
            </a:lvl1pPr>
            <a:lvl2pPr lvl="1" rtl="0">
              <a:spcBef>
                <a:spcPts val="0"/>
              </a:spcBef>
              <a:spcAft>
                <a:spcPts val="0"/>
              </a:spcAft>
              <a:buClr>
                <a:schemeClr val="accent1"/>
              </a:buClr>
              <a:buSzPts val="2800"/>
              <a:buNone/>
              <a:defRPr sz="2800">
                <a:solidFill>
                  <a:schemeClr val="accent1"/>
                </a:solidFill>
              </a:defRPr>
            </a:lvl2pPr>
            <a:lvl3pPr lvl="2" rtl="0">
              <a:spcBef>
                <a:spcPts val="0"/>
              </a:spcBef>
              <a:spcAft>
                <a:spcPts val="0"/>
              </a:spcAft>
              <a:buClr>
                <a:schemeClr val="accent1"/>
              </a:buClr>
              <a:buSzPts val="2800"/>
              <a:buNone/>
              <a:defRPr sz="2800">
                <a:solidFill>
                  <a:schemeClr val="accent1"/>
                </a:solidFill>
              </a:defRPr>
            </a:lvl3pPr>
            <a:lvl4pPr lvl="3" rtl="0">
              <a:spcBef>
                <a:spcPts val="0"/>
              </a:spcBef>
              <a:spcAft>
                <a:spcPts val="0"/>
              </a:spcAft>
              <a:buClr>
                <a:schemeClr val="accent1"/>
              </a:buClr>
              <a:buSzPts val="2800"/>
              <a:buNone/>
              <a:defRPr sz="2800">
                <a:solidFill>
                  <a:schemeClr val="accent1"/>
                </a:solidFill>
              </a:defRPr>
            </a:lvl4pPr>
            <a:lvl5pPr lvl="4" rtl="0">
              <a:spcBef>
                <a:spcPts val="0"/>
              </a:spcBef>
              <a:spcAft>
                <a:spcPts val="0"/>
              </a:spcAft>
              <a:buClr>
                <a:schemeClr val="accent1"/>
              </a:buClr>
              <a:buSzPts val="2800"/>
              <a:buNone/>
              <a:defRPr sz="2800">
                <a:solidFill>
                  <a:schemeClr val="accent1"/>
                </a:solidFill>
              </a:defRPr>
            </a:lvl5pPr>
            <a:lvl6pPr lvl="5" rtl="0">
              <a:spcBef>
                <a:spcPts val="0"/>
              </a:spcBef>
              <a:spcAft>
                <a:spcPts val="0"/>
              </a:spcAft>
              <a:buClr>
                <a:schemeClr val="accent1"/>
              </a:buClr>
              <a:buSzPts val="2800"/>
              <a:buNone/>
              <a:defRPr sz="2800">
                <a:solidFill>
                  <a:schemeClr val="accent1"/>
                </a:solidFill>
              </a:defRPr>
            </a:lvl6pPr>
            <a:lvl7pPr lvl="6" rtl="0">
              <a:spcBef>
                <a:spcPts val="0"/>
              </a:spcBef>
              <a:spcAft>
                <a:spcPts val="0"/>
              </a:spcAft>
              <a:buClr>
                <a:schemeClr val="accent1"/>
              </a:buClr>
              <a:buSzPts val="2800"/>
              <a:buNone/>
              <a:defRPr sz="2800">
                <a:solidFill>
                  <a:schemeClr val="accent1"/>
                </a:solidFill>
              </a:defRPr>
            </a:lvl7pPr>
            <a:lvl8pPr lvl="7" rtl="0">
              <a:spcBef>
                <a:spcPts val="0"/>
              </a:spcBef>
              <a:spcAft>
                <a:spcPts val="0"/>
              </a:spcAft>
              <a:buClr>
                <a:schemeClr val="accent1"/>
              </a:buClr>
              <a:buSzPts val="2800"/>
              <a:buNone/>
              <a:defRPr sz="2800">
                <a:solidFill>
                  <a:schemeClr val="accent1"/>
                </a:solidFill>
              </a:defRPr>
            </a:lvl8pPr>
            <a:lvl9pPr lvl="8" rtl="0">
              <a:spcBef>
                <a:spcPts val="0"/>
              </a:spcBef>
              <a:spcAft>
                <a:spcPts val="0"/>
              </a:spcAft>
              <a:buClr>
                <a:schemeClr val="accent1"/>
              </a:buClr>
              <a:buSzPts val="2800"/>
              <a:buNone/>
              <a:defRPr sz="2800">
                <a:solidFill>
                  <a:schemeClr val="accent1"/>
                </a:solidFill>
              </a:defRPr>
            </a:lvl9pPr>
          </a:lstStyle>
          <a:p>
            <a:r>
              <a:t>xx%</a:t>
            </a:r>
          </a:p>
        </p:txBody>
      </p:sp>
      <p:sp>
        <p:nvSpPr>
          <p:cNvPr id="142" name="Google Shape;142;p16"/>
          <p:cNvSpPr txBox="1"/>
          <p:nvPr>
            <p:ph hasCustomPrompt="1" idx="8" type="title"/>
          </p:nvPr>
        </p:nvSpPr>
        <p:spPr>
          <a:xfrm>
            <a:off x="5062000" y="302598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accent1"/>
              </a:buClr>
              <a:buSzPts val="2800"/>
              <a:buNone/>
              <a:defRPr sz="2800">
                <a:solidFill>
                  <a:schemeClr val="accent2"/>
                </a:solidFill>
              </a:defRPr>
            </a:lvl1pPr>
            <a:lvl2pPr lvl="1" rtl="0">
              <a:spcBef>
                <a:spcPts val="0"/>
              </a:spcBef>
              <a:spcAft>
                <a:spcPts val="0"/>
              </a:spcAft>
              <a:buClr>
                <a:schemeClr val="accent1"/>
              </a:buClr>
              <a:buSzPts val="2800"/>
              <a:buNone/>
              <a:defRPr sz="2800">
                <a:solidFill>
                  <a:schemeClr val="accent1"/>
                </a:solidFill>
              </a:defRPr>
            </a:lvl2pPr>
            <a:lvl3pPr lvl="2" rtl="0">
              <a:spcBef>
                <a:spcPts val="0"/>
              </a:spcBef>
              <a:spcAft>
                <a:spcPts val="0"/>
              </a:spcAft>
              <a:buClr>
                <a:schemeClr val="accent1"/>
              </a:buClr>
              <a:buSzPts val="2800"/>
              <a:buNone/>
              <a:defRPr sz="2800">
                <a:solidFill>
                  <a:schemeClr val="accent1"/>
                </a:solidFill>
              </a:defRPr>
            </a:lvl3pPr>
            <a:lvl4pPr lvl="3" rtl="0">
              <a:spcBef>
                <a:spcPts val="0"/>
              </a:spcBef>
              <a:spcAft>
                <a:spcPts val="0"/>
              </a:spcAft>
              <a:buClr>
                <a:schemeClr val="accent1"/>
              </a:buClr>
              <a:buSzPts val="2800"/>
              <a:buNone/>
              <a:defRPr sz="2800">
                <a:solidFill>
                  <a:schemeClr val="accent1"/>
                </a:solidFill>
              </a:defRPr>
            </a:lvl4pPr>
            <a:lvl5pPr lvl="4" rtl="0">
              <a:spcBef>
                <a:spcPts val="0"/>
              </a:spcBef>
              <a:spcAft>
                <a:spcPts val="0"/>
              </a:spcAft>
              <a:buClr>
                <a:schemeClr val="accent1"/>
              </a:buClr>
              <a:buSzPts val="2800"/>
              <a:buNone/>
              <a:defRPr sz="2800">
                <a:solidFill>
                  <a:schemeClr val="accent1"/>
                </a:solidFill>
              </a:defRPr>
            </a:lvl5pPr>
            <a:lvl6pPr lvl="5" rtl="0">
              <a:spcBef>
                <a:spcPts val="0"/>
              </a:spcBef>
              <a:spcAft>
                <a:spcPts val="0"/>
              </a:spcAft>
              <a:buClr>
                <a:schemeClr val="accent1"/>
              </a:buClr>
              <a:buSzPts val="2800"/>
              <a:buNone/>
              <a:defRPr sz="2800">
                <a:solidFill>
                  <a:schemeClr val="accent1"/>
                </a:solidFill>
              </a:defRPr>
            </a:lvl6pPr>
            <a:lvl7pPr lvl="6" rtl="0">
              <a:spcBef>
                <a:spcPts val="0"/>
              </a:spcBef>
              <a:spcAft>
                <a:spcPts val="0"/>
              </a:spcAft>
              <a:buClr>
                <a:schemeClr val="accent1"/>
              </a:buClr>
              <a:buSzPts val="2800"/>
              <a:buNone/>
              <a:defRPr sz="2800">
                <a:solidFill>
                  <a:schemeClr val="accent1"/>
                </a:solidFill>
              </a:defRPr>
            </a:lvl7pPr>
            <a:lvl8pPr lvl="7" rtl="0">
              <a:spcBef>
                <a:spcPts val="0"/>
              </a:spcBef>
              <a:spcAft>
                <a:spcPts val="0"/>
              </a:spcAft>
              <a:buClr>
                <a:schemeClr val="accent1"/>
              </a:buClr>
              <a:buSzPts val="2800"/>
              <a:buNone/>
              <a:defRPr sz="2800">
                <a:solidFill>
                  <a:schemeClr val="accent1"/>
                </a:solidFill>
              </a:defRPr>
            </a:lvl8pPr>
            <a:lvl9pPr lvl="8" rtl="0">
              <a:spcBef>
                <a:spcPts val="0"/>
              </a:spcBef>
              <a:spcAft>
                <a:spcPts val="0"/>
              </a:spcAft>
              <a:buClr>
                <a:schemeClr val="accent1"/>
              </a:buClr>
              <a:buSzPts val="2800"/>
              <a:buNone/>
              <a:defRPr sz="2800">
                <a:solidFill>
                  <a:schemeClr val="accent1"/>
                </a:solidFill>
              </a:defRPr>
            </a:lvl9pPr>
          </a:lstStyle>
          <a:p>
            <a:r>
              <a:t>xx%</a:t>
            </a:r>
          </a:p>
        </p:txBody>
      </p:sp>
      <p:sp>
        <p:nvSpPr>
          <p:cNvPr id="143" name="Google Shape;143;p16"/>
          <p:cNvSpPr txBox="1"/>
          <p:nvPr>
            <p:ph idx="9" type="subTitle"/>
          </p:nvPr>
        </p:nvSpPr>
        <p:spPr>
          <a:xfrm>
            <a:off x="1323198" y="1869064"/>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44" name="Google Shape;144;p16"/>
          <p:cNvSpPr txBox="1"/>
          <p:nvPr>
            <p:ph idx="13" type="subTitle"/>
          </p:nvPr>
        </p:nvSpPr>
        <p:spPr>
          <a:xfrm>
            <a:off x="5062002" y="1869064"/>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45" name="Google Shape;145;p16"/>
          <p:cNvSpPr txBox="1"/>
          <p:nvPr>
            <p:ph idx="14" type="subTitle"/>
          </p:nvPr>
        </p:nvSpPr>
        <p:spPr>
          <a:xfrm>
            <a:off x="1323198" y="3530238"/>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46" name="Google Shape;146;p16"/>
          <p:cNvSpPr txBox="1"/>
          <p:nvPr>
            <p:ph idx="15" type="subTitle"/>
          </p:nvPr>
        </p:nvSpPr>
        <p:spPr>
          <a:xfrm>
            <a:off x="5062002" y="3530239"/>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grpSp>
        <p:nvGrpSpPr>
          <p:cNvPr id="147" name="Google Shape;147;p16"/>
          <p:cNvGrpSpPr/>
          <p:nvPr/>
        </p:nvGrpSpPr>
        <p:grpSpPr>
          <a:xfrm rot="10800000">
            <a:off x="7820808" y="158486"/>
            <a:ext cx="2575807" cy="3011504"/>
            <a:chOff x="-1005891" y="4037818"/>
            <a:chExt cx="2575807" cy="3011504"/>
          </a:xfrm>
        </p:grpSpPr>
        <p:sp>
          <p:nvSpPr>
            <p:cNvPr id="148" name="Google Shape;148;p16"/>
            <p:cNvSpPr/>
            <p:nvPr/>
          </p:nvSpPr>
          <p:spPr>
            <a:xfrm flipH="1" rot="-2700000">
              <a:off x="-957071" y="5179130"/>
              <a:ext cx="2478166" cy="1164576"/>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49" name="Google Shape;149;p16"/>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150" name="Google Shape;150;p16"/>
          <p:cNvSpPr/>
          <p:nvPr/>
        </p:nvSpPr>
        <p:spPr>
          <a:xfrm rot="-3642236">
            <a:off x="-38998" y="3485503"/>
            <a:ext cx="896462" cy="2418252"/>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0">
    <p:bg>
      <p:bgPr>
        <a:solidFill>
          <a:schemeClr val="lt1"/>
        </a:solidFill>
      </p:bgPr>
    </p:bg>
    <p:spTree>
      <p:nvGrpSpPr>
        <p:cNvPr id="151" name="Shape 151"/>
        <p:cNvGrpSpPr/>
        <p:nvPr/>
      </p:nvGrpSpPr>
      <p:grpSpPr>
        <a:xfrm>
          <a:off x="0" y="0"/>
          <a:ext cx="0" cy="0"/>
          <a:chOff x="0" y="0"/>
          <a:chExt cx="0" cy="0"/>
        </a:xfrm>
      </p:grpSpPr>
      <p:sp>
        <p:nvSpPr>
          <p:cNvPr id="152" name="Google Shape;152;p17"/>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3" name="Google Shape;153;p17"/>
          <p:cNvSpPr txBox="1"/>
          <p:nvPr>
            <p:ph idx="1" type="subTitle"/>
          </p:nvPr>
        </p:nvSpPr>
        <p:spPr>
          <a:xfrm>
            <a:off x="944400" y="1738110"/>
            <a:ext cx="2758800" cy="5727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54" name="Google Shape;154;p17"/>
          <p:cNvSpPr txBox="1"/>
          <p:nvPr>
            <p:ph idx="2" type="subTitle"/>
          </p:nvPr>
        </p:nvSpPr>
        <p:spPr>
          <a:xfrm>
            <a:off x="944400" y="1418738"/>
            <a:ext cx="2758800" cy="429900"/>
          </a:xfrm>
          <a:prstGeom prst="rect">
            <a:avLst/>
          </a:prstGeom>
          <a:noFill/>
        </p:spPr>
        <p:txBody>
          <a:bodyPr anchorCtr="0" anchor="b" bIns="91425" lIns="91425" spcFirstLastPara="1" rIns="91425" wrap="square" tIns="91425">
            <a:noAutofit/>
          </a:bodyPr>
          <a:lstStyle>
            <a:lvl1pPr lvl="0"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55" name="Google Shape;155;p17"/>
          <p:cNvSpPr txBox="1"/>
          <p:nvPr>
            <p:ph idx="3" type="subTitle"/>
          </p:nvPr>
        </p:nvSpPr>
        <p:spPr>
          <a:xfrm>
            <a:off x="944400" y="2843985"/>
            <a:ext cx="2758800" cy="5727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56" name="Google Shape;156;p17"/>
          <p:cNvSpPr txBox="1"/>
          <p:nvPr>
            <p:ph idx="4" type="subTitle"/>
          </p:nvPr>
        </p:nvSpPr>
        <p:spPr>
          <a:xfrm>
            <a:off x="944400" y="2524613"/>
            <a:ext cx="2758800" cy="429900"/>
          </a:xfrm>
          <a:prstGeom prst="rect">
            <a:avLst/>
          </a:prstGeom>
          <a:noFill/>
        </p:spPr>
        <p:txBody>
          <a:bodyPr anchorCtr="0" anchor="b" bIns="91425" lIns="91425" spcFirstLastPara="1" rIns="91425" wrap="square" tIns="91425">
            <a:noAutofit/>
          </a:bodyPr>
          <a:lstStyle>
            <a:lvl1pPr lvl="0"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57" name="Google Shape;157;p17"/>
          <p:cNvSpPr txBox="1"/>
          <p:nvPr>
            <p:ph idx="5" type="subTitle"/>
          </p:nvPr>
        </p:nvSpPr>
        <p:spPr>
          <a:xfrm>
            <a:off x="944400" y="3949860"/>
            <a:ext cx="2758800" cy="5727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58" name="Google Shape;158;p17"/>
          <p:cNvSpPr txBox="1"/>
          <p:nvPr>
            <p:ph idx="6" type="subTitle"/>
          </p:nvPr>
        </p:nvSpPr>
        <p:spPr>
          <a:xfrm>
            <a:off x="944400" y="3630488"/>
            <a:ext cx="2758800" cy="429900"/>
          </a:xfrm>
          <a:prstGeom prst="rect">
            <a:avLst/>
          </a:prstGeom>
          <a:noFill/>
        </p:spPr>
        <p:txBody>
          <a:bodyPr anchorCtr="0" anchor="b" bIns="91425" lIns="91425" spcFirstLastPara="1" rIns="91425" wrap="square" tIns="91425">
            <a:noAutofit/>
          </a:bodyPr>
          <a:lstStyle>
            <a:lvl1pPr lvl="0"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gn="r">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59" name="Google Shape;159;p17"/>
          <p:cNvSpPr txBox="1"/>
          <p:nvPr>
            <p:ph idx="7" type="subTitle"/>
          </p:nvPr>
        </p:nvSpPr>
        <p:spPr>
          <a:xfrm>
            <a:off x="5440800" y="1738110"/>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60" name="Google Shape;160;p17"/>
          <p:cNvSpPr txBox="1"/>
          <p:nvPr>
            <p:ph idx="8" type="subTitle"/>
          </p:nvPr>
        </p:nvSpPr>
        <p:spPr>
          <a:xfrm>
            <a:off x="5440800" y="1418738"/>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61" name="Google Shape;161;p17"/>
          <p:cNvSpPr txBox="1"/>
          <p:nvPr>
            <p:ph idx="9" type="subTitle"/>
          </p:nvPr>
        </p:nvSpPr>
        <p:spPr>
          <a:xfrm>
            <a:off x="5440800" y="2843985"/>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62" name="Google Shape;162;p17"/>
          <p:cNvSpPr txBox="1"/>
          <p:nvPr>
            <p:ph idx="13" type="subTitle"/>
          </p:nvPr>
        </p:nvSpPr>
        <p:spPr>
          <a:xfrm>
            <a:off x="5440800" y="2524613"/>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sp>
        <p:nvSpPr>
          <p:cNvPr id="163" name="Google Shape;163;p17"/>
          <p:cNvSpPr txBox="1"/>
          <p:nvPr>
            <p:ph idx="14" type="subTitle"/>
          </p:nvPr>
        </p:nvSpPr>
        <p:spPr>
          <a:xfrm>
            <a:off x="5440800" y="3949860"/>
            <a:ext cx="2758800" cy="572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64" name="Google Shape;164;p17"/>
          <p:cNvSpPr txBox="1"/>
          <p:nvPr>
            <p:ph idx="15" type="subTitle"/>
          </p:nvPr>
        </p:nvSpPr>
        <p:spPr>
          <a:xfrm>
            <a:off x="5440800" y="3630488"/>
            <a:ext cx="2758800" cy="4299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1pPr>
            <a:lvl2pPr lvl="1"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2pPr>
            <a:lvl3pPr lvl="2"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3pPr>
            <a:lvl4pPr lvl="3"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4pPr>
            <a:lvl5pPr lvl="4"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5pPr>
            <a:lvl6pPr lvl="5"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6pPr>
            <a:lvl7pPr lvl="6"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7pPr>
            <a:lvl8pPr lvl="7"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8pPr>
            <a:lvl9pPr lvl="8" rtl="0">
              <a:lnSpc>
                <a:spcPct val="100000"/>
              </a:lnSpc>
              <a:spcBef>
                <a:spcPts val="0"/>
              </a:spcBef>
              <a:spcAft>
                <a:spcPts val="0"/>
              </a:spcAft>
              <a:buSzPts val="2000"/>
              <a:buFont typeface="Montagu Slab SemiBold"/>
              <a:buNone/>
              <a:defRPr sz="2000">
                <a:latin typeface="Montagu Slab SemiBold"/>
                <a:ea typeface="Montagu Slab SemiBold"/>
                <a:cs typeface="Montagu Slab SemiBold"/>
                <a:sym typeface="Montagu Slab SemiBold"/>
              </a:defRPr>
            </a:lvl9pPr>
          </a:lstStyle>
          <a:p/>
        </p:txBody>
      </p:sp>
      <p:grpSp>
        <p:nvGrpSpPr>
          <p:cNvPr id="165" name="Google Shape;165;p17"/>
          <p:cNvGrpSpPr/>
          <p:nvPr/>
        </p:nvGrpSpPr>
        <p:grpSpPr>
          <a:xfrm>
            <a:off x="-104052" y="-1677836"/>
            <a:ext cx="9782239" cy="7360193"/>
            <a:chOff x="-104052" y="-1677836"/>
            <a:chExt cx="9782239" cy="7360193"/>
          </a:xfrm>
        </p:grpSpPr>
        <p:grpSp>
          <p:nvGrpSpPr>
            <p:cNvPr id="166" name="Google Shape;166;p17"/>
            <p:cNvGrpSpPr/>
            <p:nvPr/>
          </p:nvGrpSpPr>
          <p:grpSpPr>
            <a:xfrm flipH="1">
              <a:off x="7279589" y="2524618"/>
              <a:ext cx="2398598" cy="3157739"/>
              <a:chOff x="-478788" y="2559718"/>
              <a:chExt cx="2398598" cy="3157739"/>
            </a:xfrm>
          </p:grpSpPr>
          <p:sp>
            <p:nvSpPr>
              <p:cNvPr id="167" name="Google Shape;167;p17"/>
              <p:cNvSpPr/>
              <p:nvPr/>
            </p:nvSpPr>
            <p:spPr>
              <a:xfrm rot="3240497">
                <a:off x="-518571" y="3790434"/>
                <a:ext cx="2478165"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68" name="Google Shape;168;p17"/>
              <p:cNvSpPr/>
              <p:nvPr/>
            </p:nvSpPr>
            <p:spPr>
              <a:xfrm flipH="1">
                <a:off x="175930" y="25597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69" name="Google Shape;169;p17"/>
            <p:cNvGrpSpPr/>
            <p:nvPr/>
          </p:nvGrpSpPr>
          <p:grpSpPr>
            <a:xfrm>
              <a:off x="-104052" y="-1677836"/>
              <a:ext cx="2525909" cy="2430451"/>
              <a:chOff x="-104052" y="-1677836"/>
              <a:chExt cx="2525909" cy="2430451"/>
            </a:xfrm>
          </p:grpSpPr>
          <p:sp>
            <p:nvSpPr>
              <p:cNvPr id="170" name="Google Shape;170;p17"/>
              <p:cNvSpPr/>
              <p:nvPr/>
            </p:nvSpPr>
            <p:spPr>
              <a:xfrm rot="-7319580">
                <a:off x="710672" y="-1866198"/>
                <a:ext cx="896462" cy="2418251"/>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1" name="Google Shape;171;p17"/>
              <p:cNvSpPr/>
              <p:nvPr/>
            </p:nvSpPr>
            <p:spPr>
              <a:xfrm flipH="1" rot="10800000">
                <a:off x="49368" y="215495"/>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2">
    <p:bg>
      <p:bgPr>
        <a:solidFill>
          <a:schemeClr val="lt1"/>
        </a:solidFill>
      </p:bgPr>
    </p:bg>
    <p:spTree>
      <p:nvGrpSpPr>
        <p:cNvPr id="172" name="Shape 172"/>
        <p:cNvGrpSpPr/>
        <p:nvPr/>
      </p:nvGrpSpPr>
      <p:grpSpPr>
        <a:xfrm>
          <a:off x="0" y="0"/>
          <a:ext cx="0" cy="0"/>
          <a:chOff x="0" y="0"/>
          <a:chExt cx="0" cy="0"/>
        </a:xfrm>
      </p:grpSpPr>
      <p:sp>
        <p:nvSpPr>
          <p:cNvPr id="173" name="Google Shape;173;p18"/>
          <p:cNvSpPr txBox="1"/>
          <p:nvPr>
            <p:ph type="title"/>
          </p:nvPr>
        </p:nvSpPr>
        <p:spPr>
          <a:xfrm>
            <a:off x="5418133" y="1745850"/>
            <a:ext cx="30063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4" name="Google Shape;174;p18"/>
          <p:cNvSpPr txBox="1"/>
          <p:nvPr>
            <p:ph idx="1" type="subTitle"/>
          </p:nvPr>
        </p:nvSpPr>
        <p:spPr>
          <a:xfrm>
            <a:off x="5418024" y="2394750"/>
            <a:ext cx="3006300" cy="10029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75" name="Google Shape;175;p18"/>
          <p:cNvGrpSpPr/>
          <p:nvPr/>
        </p:nvGrpSpPr>
        <p:grpSpPr>
          <a:xfrm>
            <a:off x="-1070030" y="2668207"/>
            <a:ext cx="10891416" cy="2838257"/>
            <a:chOff x="-1070030" y="2668207"/>
            <a:chExt cx="10891416" cy="2838257"/>
          </a:xfrm>
        </p:grpSpPr>
        <p:sp>
          <p:nvSpPr>
            <p:cNvPr id="176" name="Google Shape;176;p18"/>
            <p:cNvSpPr/>
            <p:nvPr/>
          </p:nvSpPr>
          <p:spPr>
            <a:xfrm flipH="1" rot="-7104463">
              <a:off x="-1238589" y="3505049"/>
              <a:ext cx="2596930" cy="1164574"/>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77" name="Google Shape;177;p18"/>
            <p:cNvSpPr/>
            <p:nvPr/>
          </p:nvSpPr>
          <p:spPr>
            <a:xfrm flipH="1" rot="4516364">
              <a:off x="8089804" y="3556449"/>
              <a:ext cx="896463" cy="2418252"/>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178" name="Google Shape;178;p18"/>
          <p:cNvGrpSpPr/>
          <p:nvPr/>
        </p:nvGrpSpPr>
        <p:grpSpPr>
          <a:xfrm>
            <a:off x="-56039" y="-1207461"/>
            <a:ext cx="9094690" cy="2287331"/>
            <a:chOff x="-56039" y="-1207461"/>
            <a:chExt cx="9094690" cy="2287331"/>
          </a:xfrm>
        </p:grpSpPr>
        <p:grpSp>
          <p:nvGrpSpPr>
            <p:cNvPr id="179" name="Google Shape;179;p18"/>
            <p:cNvGrpSpPr/>
            <p:nvPr/>
          </p:nvGrpSpPr>
          <p:grpSpPr>
            <a:xfrm flipH="1">
              <a:off x="6212295" y="-776616"/>
              <a:ext cx="2826356" cy="1856486"/>
              <a:chOff x="52302" y="-445461"/>
              <a:chExt cx="2826356" cy="1856486"/>
            </a:xfrm>
          </p:grpSpPr>
          <p:sp>
            <p:nvSpPr>
              <p:cNvPr id="180" name="Google Shape;180;p18"/>
              <p:cNvSpPr/>
              <p:nvPr/>
            </p:nvSpPr>
            <p:spPr>
              <a:xfrm rot="10297433">
                <a:off x="210761" y="-262524"/>
                <a:ext cx="2596926" cy="1164572"/>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1" name="Google Shape;181;p18"/>
              <p:cNvSpPr/>
              <p:nvPr/>
            </p:nvSpPr>
            <p:spPr>
              <a:xfrm flipH="1" rot="10800000">
                <a:off x="52302" y="1002374"/>
                <a:ext cx="471900" cy="408651"/>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182" name="Google Shape;182;p18"/>
            <p:cNvGrpSpPr/>
            <p:nvPr/>
          </p:nvGrpSpPr>
          <p:grpSpPr>
            <a:xfrm flipH="1" rot="10800000">
              <a:off x="-56039" y="-1207461"/>
              <a:ext cx="2565836" cy="2240240"/>
              <a:chOff x="20599" y="4061069"/>
              <a:chExt cx="2565836" cy="2240240"/>
            </a:xfrm>
          </p:grpSpPr>
          <p:sp>
            <p:nvSpPr>
              <p:cNvPr id="183" name="Google Shape;183;p18"/>
              <p:cNvSpPr/>
              <p:nvPr/>
            </p:nvSpPr>
            <p:spPr>
              <a:xfrm flipH="1" rot="-3831317">
                <a:off x="855287" y="4157030"/>
                <a:ext cx="896460" cy="2418245"/>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84" name="Google Shape;184;p18"/>
              <p:cNvSpPr/>
              <p:nvPr/>
            </p:nvSpPr>
            <p:spPr>
              <a:xfrm flipH="1">
                <a:off x="205551" y="4061069"/>
                <a:ext cx="590649" cy="511484"/>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1">
    <p:bg>
      <p:bgPr>
        <a:solidFill>
          <a:schemeClr val="lt1"/>
        </a:solidFill>
      </p:bgPr>
    </p:bg>
    <p:spTree>
      <p:nvGrpSpPr>
        <p:cNvPr id="185" name="Shape 185"/>
        <p:cNvGrpSpPr/>
        <p:nvPr/>
      </p:nvGrpSpPr>
      <p:grpSpPr>
        <a:xfrm>
          <a:off x="0" y="0"/>
          <a:ext cx="0" cy="0"/>
          <a:chOff x="0" y="0"/>
          <a:chExt cx="0" cy="0"/>
        </a:xfrm>
      </p:grpSpPr>
      <p:sp>
        <p:nvSpPr>
          <p:cNvPr id="186" name="Google Shape;186;p19"/>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7" name="Google Shape;187;p19"/>
          <p:cNvSpPr txBox="1"/>
          <p:nvPr>
            <p:ph idx="1" type="body"/>
          </p:nvPr>
        </p:nvSpPr>
        <p:spPr>
          <a:xfrm>
            <a:off x="720000" y="1258850"/>
            <a:ext cx="7704000" cy="1422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2"/>
              </a:buClr>
              <a:buSzPts val="1400"/>
              <a:buChar char="●"/>
              <a:defRPr/>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88" name="Google Shape;188;p19"/>
          <p:cNvSpPr/>
          <p:nvPr/>
        </p:nvSpPr>
        <p:spPr>
          <a:xfrm rot="1244322">
            <a:off x="7251917"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5">
    <p:bg>
      <p:bgPr>
        <a:solidFill>
          <a:schemeClr val="lt1"/>
        </a:solidFill>
      </p:bgPr>
    </p:bg>
    <p:spTree>
      <p:nvGrpSpPr>
        <p:cNvPr id="189" name="Shape 189"/>
        <p:cNvGrpSpPr/>
        <p:nvPr/>
      </p:nvGrpSpPr>
      <p:grpSpPr>
        <a:xfrm>
          <a:off x="0" y="0"/>
          <a:ext cx="0" cy="0"/>
          <a:chOff x="0" y="0"/>
          <a:chExt cx="0" cy="0"/>
        </a:xfrm>
      </p:grpSpPr>
      <p:sp>
        <p:nvSpPr>
          <p:cNvPr id="190" name="Google Shape;190;p20"/>
          <p:cNvSpPr txBox="1"/>
          <p:nvPr>
            <p:ph hasCustomPrompt="1" type="title"/>
          </p:nvPr>
        </p:nvSpPr>
        <p:spPr>
          <a:xfrm>
            <a:off x="720000" y="1081300"/>
            <a:ext cx="4176900" cy="856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400"/>
              <a:buNone/>
              <a:defRPr sz="4600">
                <a:solidFill>
                  <a:schemeClr val="accent2"/>
                </a:solidFill>
              </a:defRPr>
            </a:lvl1pPr>
            <a:lvl2pPr lvl="1" rtl="0" algn="ctr">
              <a:spcBef>
                <a:spcPts val="0"/>
              </a:spcBef>
              <a:spcAft>
                <a:spcPts val="0"/>
              </a:spcAft>
              <a:buSzPts val="6400"/>
              <a:buNone/>
              <a:defRPr sz="6400"/>
            </a:lvl2pPr>
            <a:lvl3pPr lvl="2" rtl="0" algn="ctr">
              <a:spcBef>
                <a:spcPts val="0"/>
              </a:spcBef>
              <a:spcAft>
                <a:spcPts val="0"/>
              </a:spcAft>
              <a:buSzPts val="6400"/>
              <a:buNone/>
              <a:defRPr sz="6400"/>
            </a:lvl3pPr>
            <a:lvl4pPr lvl="3" rtl="0" algn="ctr">
              <a:spcBef>
                <a:spcPts val="0"/>
              </a:spcBef>
              <a:spcAft>
                <a:spcPts val="0"/>
              </a:spcAft>
              <a:buSzPts val="6400"/>
              <a:buNone/>
              <a:defRPr sz="6400"/>
            </a:lvl4pPr>
            <a:lvl5pPr lvl="4" rtl="0" algn="ctr">
              <a:spcBef>
                <a:spcPts val="0"/>
              </a:spcBef>
              <a:spcAft>
                <a:spcPts val="0"/>
              </a:spcAft>
              <a:buSzPts val="6400"/>
              <a:buNone/>
              <a:defRPr sz="6400"/>
            </a:lvl5pPr>
            <a:lvl6pPr lvl="5" rtl="0" algn="ctr">
              <a:spcBef>
                <a:spcPts val="0"/>
              </a:spcBef>
              <a:spcAft>
                <a:spcPts val="0"/>
              </a:spcAft>
              <a:buSzPts val="6400"/>
              <a:buNone/>
              <a:defRPr sz="6400"/>
            </a:lvl6pPr>
            <a:lvl7pPr lvl="6" rtl="0" algn="ctr">
              <a:spcBef>
                <a:spcPts val="0"/>
              </a:spcBef>
              <a:spcAft>
                <a:spcPts val="0"/>
              </a:spcAft>
              <a:buSzPts val="6400"/>
              <a:buNone/>
              <a:defRPr sz="6400"/>
            </a:lvl7pPr>
            <a:lvl8pPr lvl="7" rtl="0" algn="ctr">
              <a:spcBef>
                <a:spcPts val="0"/>
              </a:spcBef>
              <a:spcAft>
                <a:spcPts val="0"/>
              </a:spcAft>
              <a:buSzPts val="6400"/>
              <a:buNone/>
              <a:defRPr sz="6400"/>
            </a:lvl8pPr>
            <a:lvl9pPr lvl="8" rtl="0" algn="ctr">
              <a:spcBef>
                <a:spcPts val="0"/>
              </a:spcBef>
              <a:spcAft>
                <a:spcPts val="0"/>
              </a:spcAft>
              <a:buSzPts val="6400"/>
              <a:buNone/>
              <a:defRPr sz="6400"/>
            </a:lvl9pPr>
          </a:lstStyle>
          <a:p>
            <a:r>
              <a:t>xx%</a:t>
            </a:r>
          </a:p>
        </p:txBody>
      </p:sp>
      <p:sp>
        <p:nvSpPr>
          <p:cNvPr id="191" name="Google Shape;191;p20"/>
          <p:cNvSpPr txBox="1"/>
          <p:nvPr>
            <p:ph idx="1" type="subTitle"/>
          </p:nvPr>
        </p:nvSpPr>
        <p:spPr>
          <a:xfrm>
            <a:off x="720001" y="1937975"/>
            <a:ext cx="4176900" cy="43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92" name="Google Shape;192;p20"/>
          <p:cNvSpPr txBox="1"/>
          <p:nvPr>
            <p:ph hasCustomPrompt="1" idx="2" type="title"/>
          </p:nvPr>
        </p:nvSpPr>
        <p:spPr>
          <a:xfrm>
            <a:off x="720000" y="2773050"/>
            <a:ext cx="4176900" cy="856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400"/>
              <a:buNone/>
              <a:defRPr sz="4600">
                <a:solidFill>
                  <a:schemeClr val="accent2"/>
                </a:solidFill>
              </a:defRPr>
            </a:lvl1pPr>
            <a:lvl2pPr lvl="1" rtl="0" algn="ctr">
              <a:spcBef>
                <a:spcPts val="0"/>
              </a:spcBef>
              <a:spcAft>
                <a:spcPts val="0"/>
              </a:spcAft>
              <a:buSzPts val="6400"/>
              <a:buNone/>
              <a:defRPr sz="6400"/>
            </a:lvl2pPr>
            <a:lvl3pPr lvl="2" rtl="0" algn="ctr">
              <a:spcBef>
                <a:spcPts val="0"/>
              </a:spcBef>
              <a:spcAft>
                <a:spcPts val="0"/>
              </a:spcAft>
              <a:buSzPts val="6400"/>
              <a:buNone/>
              <a:defRPr sz="6400"/>
            </a:lvl3pPr>
            <a:lvl4pPr lvl="3" rtl="0" algn="ctr">
              <a:spcBef>
                <a:spcPts val="0"/>
              </a:spcBef>
              <a:spcAft>
                <a:spcPts val="0"/>
              </a:spcAft>
              <a:buSzPts val="6400"/>
              <a:buNone/>
              <a:defRPr sz="6400"/>
            </a:lvl4pPr>
            <a:lvl5pPr lvl="4" rtl="0" algn="ctr">
              <a:spcBef>
                <a:spcPts val="0"/>
              </a:spcBef>
              <a:spcAft>
                <a:spcPts val="0"/>
              </a:spcAft>
              <a:buSzPts val="6400"/>
              <a:buNone/>
              <a:defRPr sz="6400"/>
            </a:lvl5pPr>
            <a:lvl6pPr lvl="5" rtl="0" algn="ctr">
              <a:spcBef>
                <a:spcPts val="0"/>
              </a:spcBef>
              <a:spcAft>
                <a:spcPts val="0"/>
              </a:spcAft>
              <a:buSzPts val="6400"/>
              <a:buNone/>
              <a:defRPr sz="6400"/>
            </a:lvl6pPr>
            <a:lvl7pPr lvl="6" rtl="0" algn="ctr">
              <a:spcBef>
                <a:spcPts val="0"/>
              </a:spcBef>
              <a:spcAft>
                <a:spcPts val="0"/>
              </a:spcAft>
              <a:buSzPts val="6400"/>
              <a:buNone/>
              <a:defRPr sz="6400"/>
            </a:lvl7pPr>
            <a:lvl8pPr lvl="7" rtl="0" algn="ctr">
              <a:spcBef>
                <a:spcPts val="0"/>
              </a:spcBef>
              <a:spcAft>
                <a:spcPts val="0"/>
              </a:spcAft>
              <a:buSzPts val="6400"/>
              <a:buNone/>
              <a:defRPr sz="6400"/>
            </a:lvl8pPr>
            <a:lvl9pPr lvl="8" rtl="0" algn="ctr">
              <a:spcBef>
                <a:spcPts val="0"/>
              </a:spcBef>
              <a:spcAft>
                <a:spcPts val="0"/>
              </a:spcAft>
              <a:buSzPts val="6400"/>
              <a:buNone/>
              <a:defRPr sz="6400"/>
            </a:lvl9pPr>
          </a:lstStyle>
          <a:p>
            <a:r>
              <a:t>xx%</a:t>
            </a:r>
          </a:p>
        </p:txBody>
      </p:sp>
      <p:sp>
        <p:nvSpPr>
          <p:cNvPr id="193" name="Google Shape;193;p20"/>
          <p:cNvSpPr txBox="1"/>
          <p:nvPr>
            <p:ph idx="3" type="subTitle"/>
          </p:nvPr>
        </p:nvSpPr>
        <p:spPr>
          <a:xfrm>
            <a:off x="720001" y="3629925"/>
            <a:ext cx="4176900" cy="43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94" name="Google Shape;194;p20"/>
          <p:cNvGrpSpPr/>
          <p:nvPr/>
        </p:nvGrpSpPr>
        <p:grpSpPr>
          <a:xfrm flipH="1" rot="10800000">
            <a:off x="-915917" y="-978310"/>
            <a:ext cx="11022399" cy="6656690"/>
            <a:chOff x="-915917" y="-597310"/>
            <a:chExt cx="11022399" cy="6656690"/>
          </a:xfrm>
        </p:grpSpPr>
        <p:sp>
          <p:nvSpPr>
            <p:cNvPr id="195" name="Google Shape;195;p20"/>
            <p:cNvSpPr/>
            <p:nvPr/>
          </p:nvSpPr>
          <p:spPr>
            <a:xfrm rot="-2121240">
              <a:off x="-818437" y="46637"/>
              <a:ext cx="2596927" cy="1164573"/>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6" name="Google Shape;196;p20"/>
            <p:cNvSpPr/>
            <p:nvPr/>
          </p:nvSpPr>
          <p:spPr>
            <a:xfrm rot="-9055947">
              <a:off x="8138903" y="3575650"/>
              <a:ext cx="896463" cy="2418253"/>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197" name="Google Shape;197;p20"/>
            <p:cNvSpPr/>
            <p:nvPr/>
          </p:nvSpPr>
          <p:spPr>
            <a:xfrm rot="1244322">
              <a:off x="7502414"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198" name="Google Shape;198;p20"/>
          <p:cNvGrpSpPr/>
          <p:nvPr/>
        </p:nvGrpSpPr>
        <p:grpSpPr>
          <a:xfrm flipH="1" rot="10800000">
            <a:off x="-1783590" y="-894399"/>
            <a:ext cx="2770981" cy="1937651"/>
            <a:chOff x="-1717900" y="4037818"/>
            <a:chExt cx="2770981" cy="1937651"/>
          </a:xfrm>
        </p:grpSpPr>
        <p:sp>
          <p:nvSpPr>
            <p:cNvPr id="199" name="Google Shape;199;p20"/>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0" name="Google Shape;200;p20"/>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BLANK_7">
    <p:bg>
      <p:bgPr>
        <a:solidFill>
          <a:schemeClr val="lt1"/>
        </a:solidFill>
      </p:bgPr>
    </p:bg>
    <p:spTree>
      <p:nvGrpSpPr>
        <p:cNvPr id="201" name="Shape 201"/>
        <p:cNvGrpSpPr/>
        <p:nvPr/>
      </p:nvGrpSpPr>
      <p:grpSpPr>
        <a:xfrm>
          <a:off x="0" y="0"/>
          <a:ext cx="0" cy="0"/>
          <a:chOff x="0" y="0"/>
          <a:chExt cx="0" cy="0"/>
        </a:xfrm>
      </p:grpSpPr>
      <p:sp>
        <p:nvSpPr>
          <p:cNvPr id="202" name="Google Shape;202;p21"/>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3" name="Google Shape;203;p21"/>
          <p:cNvSpPr/>
          <p:nvPr/>
        </p:nvSpPr>
        <p:spPr>
          <a:xfrm flipH="1" rot="-1244322">
            <a:off x="-782073" y="-98002"/>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04" name="Google Shape;204;p21"/>
          <p:cNvGrpSpPr/>
          <p:nvPr/>
        </p:nvGrpSpPr>
        <p:grpSpPr>
          <a:xfrm flipH="1">
            <a:off x="6442615" y="3754004"/>
            <a:ext cx="2737255" cy="2490725"/>
            <a:chOff x="-133766" y="3665593"/>
            <a:chExt cx="2737255" cy="2490725"/>
          </a:xfrm>
        </p:grpSpPr>
        <p:sp>
          <p:nvSpPr>
            <p:cNvPr id="205" name="Google Shape;205;p21"/>
            <p:cNvSpPr/>
            <p:nvPr/>
          </p:nvSpPr>
          <p:spPr>
            <a:xfrm rot="1421602">
              <a:off x="-4222" y="4542910"/>
              <a:ext cx="2478167"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06" name="Google Shape;206;p21"/>
            <p:cNvSpPr/>
            <p:nvPr/>
          </p:nvSpPr>
          <p:spPr>
            <a:xfrm flipH="1">
              <a:off x="99730" y="366559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BLANK_6">
    <p:bg>
      <p:bgPr>
        <a:solidFill>
          <a:schemeClr val="lt1"/>
        </a:solidFill>
      </p:bgPr>
    </p:bg>
    <p:spTree>
      <p:nvGrpSpPr>
        <p:cNvPr id="207" name="Shape 207"/>
        <p:cNvGrpSpPr/>
        <p:nvPr/>
      </p:nvGrpSpPr>
      <p:grpSpPr>
        <a:xfrm>
          <a:off x="0" y="0"/>
          <a:ext cx="0" cy="0"/>
          <a:chOff x="0" y="0"/>
          <a:chExt cx="0" cy="0"/>
        </a:xfrm>
      </p:grpSpPr>
      <p:sp>
        <p:nvSpPr>
          <p:cNvPr id="208" name="Google Shape;208;p22"/>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09" name="Google Shape;209;p22"/>
          <p:cNvGrpSpPr/>
          <p:nvPr/>
        </p:nvGrpSpPr>
        <p:grpSpPr>
          <a:xfrm>
            <a:off x="-1917949" y="819325"/>
            <a:ext cx="2832013" cy="2591950"/>
            <a:chOff x="-1956435" y="-1180925"/>
            <a:chExt cx="2832013" cy="2591950"/>
          </a:xfrm>
        </p:grpSpPr>
        <p:sp>
          <p:nvSpPr>
            <p:cNvPr id="210" name="Google Shape;210;p22"/>
            <p:cNvSpPr/>
            <p:nvPr/>
          </p:nvSpPr>
          <p:spPr>
            <a:xfrm flipH="1" rot="-9008727">
              <a:off x="-1838889" y="-611825"/>
              <a:ext cx="2596923" cy="1164571"/>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11" name="Google Shape;211;p22"/>
            <p:cNvSpPr/>
            <p:nvPr/>
          </p:nvSpPr>
          <p:spPr>
            <a:xfrm flipH="1" rot="10800000">
              <a:off x="52302" y="1002374"/>
              <a:ext cx="471900" cy="408651"/>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212" name="Google Shape;212;p22"/>
          <p:cNvSpPr/>
          <p:nvPr/>
        </p:nvSpPr>
        <p:spPr>
          <a:xfrm rot="-10547571">
            <a:off x="8511493" y="2087029"/>
            <a:ext cx="896464" cy="2418256"/>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4">
    <p:bg>
      <p:bgPr>
        <a:solidFill>
          <a:schemeClr val="lt1"/>
        </a:solidFill>
      </p:bgPr>
    </p:bg>
    <p:spTree>
      <p:nvGrpSpPr>
        <p:cNvPr id="213" name="Shape 213"/>
        <p:cNvGrpSpPr/>
        <p:nvPr/>
      </p:nvGrpSpPr>
      <p:grpSpPr>
        <a:xfrm>
          <a:off x="0" y="0"/>
          <a:ext cx="0" cy="0"/>
          <a:chOff x="0" y="0"/>
          <a:chExt cx="0" cy="0"/>
        </a:xfrm>
      </p:grpSpPr>
      <p:sp>
        <p:nvSpPr>
          <p:cNvPr id="214" name="Google Shape;214;p23"/>
          <p:cNvSpPr txBox="1"/>
          <p:nvPr>
            <p:ph type="title"/>
          </p:nvPr>
        </p:nvSpPr>
        <p:spPr>
          <a:xfrm>
            <a:off x="4699319" y="781540"/>
            <a:ext cx="3724800" cy="900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5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5" name="Google Shape;215;p23"/>
          <p:cNvSpPr txBox="1"/>
          <p:nvPr>
            <p:ph idx="1" type="subTitle"/>
          </p:nvPr>
        </p:nvSpPr>
        <p:spPr>
          <a:xfrm>
            <a:off x="4699300" y="1758340"/>
            <a:ext cx="3724800" cy="978900"/>
          </a:xfrm>
          <a:prstGeom prst="rect">
            <a:avLst/>
          </a:prstGeom>
          <a:noFill/>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23"/>
          <p:cNvSpPr txBox="1"/>
          <p:nvPr/>
        </p:nvSpPr>
        <p:spPr>
          <a:xfrm>
            <a:off x="4699300" y="3453445"/>
            <a:ext cx="3724800" cy="596100"/>
          </a:xfrm>
          <a:prstGeom prst="rect">
            <a:avLst/>
          </a:prstGeom>
          <a:noFill/>
          <a:ln>
            <a:noFill/>
          </a:ln>
        </p:spPr>
        <p:txBody>
          <a:bodyPr anchorCtr="0" anchor="ctr" bIns="91425" lIns="91425" spcFirstLastPara="1" rIns="91425" wrap="square" tIns="91425">
            <a:noAutofit/>
          </a:bodyPr>
          <a:lstStyle/>
          <a:p>
            <a:pPr indent="0" lvl="0" marL="0" rtl="0" algn="r">
              <a:spcBef>
                <a:spcPts val="30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b="1" lang="en" sz="1200" u="sng">
                <a:solidFill>
                  <a:schemeClr val="dk1"/>
                </a:solidFill>
                <a:latin typeface="Albert Sans"/>
                <a:ea typeface="Albert Sans"/>
                <a:cs typeface="Albert Sans"/>
                <a:sym typeface="Albert Sans"/>
                <a:hlinkClick r:id="rId2">
                  <a:extLst>
                    <a:ext uri="{A12FA001-AC4F-418D-AE19-62706E023703}">
                      <ahyp:hlinkClr val="tx"/>
                    </a:ext>
                  </a:extLst>
                </a:hlinkClick>
              </a:rPr>
              <a:t>Slidesgo</a:t>
            </a:r>
            <a:r>
              <a:rPr lang="en" sz="1200">
                <a:solidFill>
                  <a:schemeClr val="dk1"/>
                </a:solidFill>
                <a:latin typeface="Albert Sans"/>
                <a:ea typeface="Albert Sans"/>
                <a:cs typeface="Albert Sans"/>
                <a:sym typeface="Albert Sans"/>
              </a:rPr>
              <a:t>, and includes icons by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Flaticon</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Freepik</a:t>
            </a:r>
            <a:r>
              <a:rPr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sp>
        <p:nvSpPr>
          <p:cNvPr id="217" name="Google Shape;217;p23"/>
          <p:cNvSpPr/>
          <p:nvPr/>
        </p:nvSpPr>
        <p:spPr>
          <a:xfrm flipH="1" rot="9207483">
            <a:off x="-663930" y="399766"/>
            <a:ext cx="2478166"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18" name="Google Shape;218;p23"/>
          <p:cNvGrpSpPr/>
          <p:nvPr/>
        </p:nvGrpSpPr>
        <p:grpSpPr>
          <a:xfrm rot="3512401">
            <a:off x="-1051777" y="3128688"/>
            <a:ext cx="2770966" cy="1937640"/>
            <a:chOff x="-1717900" y="4037818"/>
            <a:chExt cx="2770981" cy="1937651"/>
          </a:xfrm>
        </p:grpSpPr>
        <p:sp>
          <p:nvSpPr>
            <p:cNvPr id="219" name="Google Shape;219;p23"/>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0" name="Google Shape;220;p23"/>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3">
    <p:bg>
      <p:bgPr>
        <a:solidFill>
          <a:schemeClr val="lt1"/>
        </a:solidFill>
      </p:bgPr>
    </p:bg>
    <p:spTree>
      <p:nvGrpSpPr>
        <p:cNvPr id="221" name="Shape 221"/>
        <p:cNvGrpSpPr/>
        <p:nvPr/>
      </p:nvGrpSpPr>
      <p:grpSpPr>
        <a:xfrm>
          <a:off x="0" y="0"/>
          <a:ext cx="0" cy="0"/>
          <a:chOff x="0" y="0"/>
          <a:chExt cx="0" cy="0"/>
        </a:xfrm>
      </p:grpSpPr>
      <p:sp>
        <p:nvSpPr>
          <p:cNvPr id="222" name="Google Shape;222;p24"/>
          <p:cNvSpPr/>
          <p:nvPr/>
        </p:nvSpPr>
        <p:spPr>
          <a:xfrm rot="-9207483">
            <a:off x="7313750" y="130599"/>
            <a:ext cx="2478166"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nvGrpSpPr>
          <p:cNvPr id="223" name="Google Shape;223;p24"/>
          <p:cNvGrpSpPr/>
          <p:nvPr/>
        </p:nvGrpSpPr>
        <p:grpSpPr>
          <a:xfrm rot="3512401">
            <a:off x="-1808522" y="3210385"/>
            <a:ext cx="2770966" cy="1937640"/>
            <a:chOff x="-1717900" y="4037818"/>
            <a:chExt cx="2770981" cy="1937651"/>
          </a:xfrm>
        </p:grpSpPr>
        <p:sp>
          <p:nvSpPr>
            <p:cNvPr id="224" name="Google Shape;224;p24"/>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25" name="Google Shape;225;p24"/>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2">
    <p:bg>
      <p:bgPr>
        <a:solidFill>
          <a:schemeClr val="lt1"/>
        </a:solidFill>
      </p:bgPr>
    </p:bg>
    <p:spTree>
      <p:nvGrpSpPr>
        <p:cNvPr id="226" name="Shape 226"/>
        <p:cNvGrpSpPr/>
        <p:nvPr/>
      </p:nvGrpSpPr>
      <p:grpSpPr>
        <a:xfrm>
          <a:off x="0" y="0"/>
          <a:ext cx="0" cy="0"/>
          <a:chOff x="0" y="0"/>
          <a:chExt cx="0" cy="0"/>
        </a:xfrm>
      </p:grpSpPr>
      <p:grpSp>
        <p:nvGrpSpPr>
          <p:cNvPr id="227" name="Google Shape;227;p25"/>
          <p:cNvGrpSpPr/>
          <p:nvPr/>
        </p:nvGrpSpPr>
        <p:grpSpPr>
          <a:xfrm>
            <a:off x="-52251" y="-1108640"/>
            <a:ext cx="9384521" cy="7435696"/>
            <a:chOff x="-52251" y="-1184840"/>
            <a:chExt cx="9384521" cy="7435696"/>
          </a:xfrm>
        </p:grpSpPr>
        <p:grpSp>
          <p:nvGrpSpPr>
            <p:cNvPr id="228" name="Google Shape;228;p25"/>
            <p:cNvGrpSpPr/>
            <p:nvPr/>
          </p:nvGrpSpPr>
          <p:grpSpPr>
            <a:xfrm rot="10800000">
              <a:off x="6595015" y="-1184840"/>
              <a:ext cx="2737255" cy="2490725"/>
              <a:chOff x="-133766" y="3665593"/>
              <a:chExt cx="2737255" cy="2490725"/>
            </a:xfrm>
          </p:grpSpPr>
          <p:sp>
            <p:nvSpPr>
              <p:cNvPr id="229" name="Google Shape;229;p25"/>
              <p:cNvSpPr/>
              <p:nvPr/>
            </p:nvSpPr>
            <p:spPr>
              <a:xfrm rot="1421602">
                <a:off x="-4222" y="4542910"/>
                <a:ext cx="2478167"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0" name="Google Shape;230;p25"/>
              <p:cNvSpPr/>
              <p:nvPr/>
            </p:nvSpPr>
            <p:spPr>
              <a:xfrm flipH="1">
                <a:off x="99730" y="366559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231" name="Google Shape;231;p25"/>
            <p:cNvGrpSpPr/>
            <p:nvPr/>
          </p:nvGrpSpPr>
          <p:grpSpPr>
            <a:xfrm>
              <a:off x="-52251" y="3865817"/>
              <a:ext cx="2729973" cy="2385040"/>
              <a:chOff x="-52251" y="3865817"/>
              <a:chExt cx="2729973" cy="2385040"/>
            </a:xfrm>
          </p:grpSpPr>
          <p:sp>
            <p:nvSpPr>
              <p:cNvPr id="232" name="Google Shape;232;p25"/>
              <p:cNvSpPr/>
              <p:nvPr/>
            </p:nvSpPr>
            <p:spPr>
              <a:xfrm rot="-9555678">
                <a:off x="73654" y="4685244"/>
                <a:ext cx="2478163" cy="1164574"/>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33" name="Google Shape;233;p25"/>
              <p:cNvSpPr/>
              <p:nvPr/>
            </p:nvSpPr>
            <p:spPr>
              <a:xfrm flipH="1">
                <a:off x="94109" y="3865817"/>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7" name="Shape 237"/>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38" name="Shape 238"/>
        <p:cNvGrpSpPr/>
        <p:nvPr/>
      </p:nvGrpSpPr>
      <p:grpSpPr>
        <a:xfrm>
          <a:off x="0" y="0"/>
          <a:ext cx="0" cy="0"/>
          <a:chOff x="0" y="0"/>
          <a:chExt cx="0" cy="0"/>
        </a:xfrm>
      </p:grpSpPr>
      <p:sp>
        <p:nvSpPr>
          <p:cNvPr id="239" name="Google Shape;239;p2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37182"/>
            <a:ext cx="77040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1pPr>
            <a:lvl2pPr lvl="1">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2pPr>
            <a:lvl3pPr lvl="2">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3pPr>
            <a:lvl4pPr lvl="3">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4pPr>
            <a:lvl5pPr lvl="4">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5pPr>
            <a:lvl6pPr lvl="5">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6pPr>
            <a:lvl7pPr lvl="6">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7pPr>
            <a:lvl8pPr lvl="7">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8pPr>
            <a:lvl9pPr lvl="8">
              <a:spcBef>
                <a:spcPts val="0"/>
              </a:spcBef>
              <a:spcAft>
                <a:spcPts val="0"/>
              </a:spcAft>
              <a:buClr>
                <a:schemeClr val="dk1"/>
              </a:buClr>
              <a:buSzPts val="3000"/>
              <a:buFont typeface="Montagu Slab SemiBold"/>
              <a:buNone/>
              <a:defRPr sz="3000">
                <a:solidFill>
                  <a:schemeClr val="dk1"/>
                </a:solidFill>
                <a:latin typeface="Montagu Slab SemiBold"/>
                <a:ea typeface="Montagu Slab SemiBold"/>
                <a:cs typeface="Montagu Slab SemiBold"/>
                <a:sym typeface="Montagu Slab SemiBold"/>
              </a:defRPr>
            </a:lvl9pPr>
          </a:lstStyle>
          <a:p/>
        </p:txBody>
      </p:sp>
      <p:sp>
        <p:nvSpPr>
          <p:cNvPr id="7" name="Google Shape;7;p1"/>
          <p:cNvSpPr txBox="1"/>
          <p:nvPr>
            <p:ph idx="1" type="body"/>
          </p:nvPr>
        </p:nvSpPr>
        <p:spPr>
          <a:xfrm>
            <a:off x="720000" y="1193434"/>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34" name="Shape 234"/>
        <p:cNvGrpSpPr/>
        <p:nvPr/>
      </p:nvGrpSpPr>
      <p:grpSpPr>
        <a:xfrm>
          <a:off x="0" y="0"/>
          <a:ext cx="0" cy="0"/>
          <a:chOff x="0" y="0"/>
          <a:chExt cx="0" cy="0"/>
        </a:xfrm>
      </p:grpSpPr>
      <p:sp>
        <p:nvSpPr>
          <p:cNvPr id="235" name="Google Shape;235;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36" name="Google Shape;236;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5" Type="http://schemas.openxmlformats.org/officeDocument/2006/relationships/slide" Target="/ppt/slides/slide21.xml"/><Relationship Id="rId6" Type="http://schemas.openxmlformats.org/officeDocument/2006/relationships/slide" Target="/ppt/slides/slide21.xml"/><Relationship Id="rId7" Type="http://schemas.openxmlformats.org/officeDocument/2006/relationships/slide" Target="/ppt/slides/slide20.xml"/><Relationship Id="rId8" Type="http://schemas.openxmlformats.org/officeDocument/2006/relationships/slide" Target="/ppt/slides/slide25.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jIUdcp2-NOFb-lUJy2yEF7JyTAZNm0uurzyFIHXCyI/copy#gid=0" TargetMode="External"/><Relationship Id="rId5" Type="http://schemas.openxmlformats.org/officeDocument/2006/relationships/image" Target="../media/image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 Id="rId3" Type="http://schemas.openxmlformats.org/officeDocument/2006/relationships/hyperlink" Target="https://www.freepik.com/free-psd/world-mental-health-day-youtube-cover_31639882.htm/?utm_source=slidesgo_template&amp;utm_medium=referral-link&amp;utm_campaign=sg_resources&amp;utm_content=freepik" TargetMode="External"/><Relationship Id="rId4" Type="http://schemas.openxmlformats.org/officeDocument/2006/relationships/hyperlink" Target="https://www.freepik.com/free-psd/world-mental-health-day-facebook-cover_31639891.htm/?utm_source=slidesgo_template&amp;utm_medium=referral-link&amp;utm_campaign=sg_resources&amp;utm_content=freepik" TargetMode="External"/><Relationship Id="rId5" Type="http://schemas.openxmlformats.org/officeDocument/2006/relationships/hyperlink" Target="https://www.freepik.com/free-psd/world-mental-health-day-facebook-cover-template_31639878.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free-photo/top-view-assortment-optimism-concept-with-flowers_12558636.htm/?utm_source=slidesgo_template&amp;utm_medium=referral-link&amp;utm_campaign=sg_resources&amp;utm_content=freepik" TargetMode="External"/><Relationship Id="rId4" Type="http://schemas.openxmlformats.org/officeDocument/2006/relationships/hyperlink" Target="https://www.freepik.com/free-photo/close-up-human-hand-holding-blue-puzzle-piece-with-brain-cogwheel-drawing_5004115.htm/?utm_source=slidesgo_template&amp;utm_medium=referral-link&amp;utm_campaign=sg_resources&amp;utm_content=freepik" TargetMode="External"/><Relationship Id="rId9" Type="http://schemas.openxmlformats.org/officeDocument/2006/relationships/hyperlink" Target="https://www.freepik.com/free-psd/world-mental-health-day-poster-template_63946438.htm/?utm_source=slidesgo_template&amp;utm_medium=referral-link&amp;utm_campaign=sg_resources&amp;utm_content=freepik" TargetMode="External"/><Relationship Id="rId5" Type="http://schemas.openxmlformats.org/officeDocument/2006/relationships/hyperlink" Target="https://www.freepik.com/free-psd/world-mental-health-day-landing-page-template_63946609.htm/?utm_source=slidesgo_template&amp;utm_medium=referral-link&amp;utm_campaign=sg_resources&amp;utm_content=freepik" TargetMode="External"/><Relationship Id="rId6" Type="http://schemas.openxmlformats.org/officeDocument/2006/relationships/hyperlink" Target="https://www.freepik.com/free-psd/world-mental-health-day-facebook-cover-template_31639878.htm/?utm_source=slidesgo_template&amp;utm_medium=referral-link&amp;utm_campaign=sg_resources&amp;utm_content=freepik" TargetMode="External"/><Relationship Id="rId7" Type="http://schemas.openxmlformats.org/officeDocument/2006/relationships/hyperlink" Target="https://www.freepik.com/free-psd/world-mental-health-day-poster-template_63946441.htm/?utm_source=slidesgo_template&amp;utm_medium=referral-link&amp;utm_campaign=sg_resources&amp;utm_content=freepik" TargetMode="External"/><Relationship Id="rId8" Type="http://schemas.openxmlformats.org/officeDocument/2006/relationships/hyperlink" Target="https://www.freepik.com/free-psd/world-mental-health-day-youtube-cover_63945889.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hyperlink" Target="https://fonts.google.com/specimen/Montagu+Slab" TargetMode="External"/><Relationship Id="rId4" Type="http://schemas.openxmlformats.org/officeDocument/2006/relationships/hyperlink" Target="https://fonts.google.com/specimen/Albert+Sans"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6.png"/><Relationship Id="rId17" Type="http://schemas.openxmlformats.org/officeDocument/2006/relationships/image" Target="../media/image5.png"/><Relationship Id="rId16"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 name="Shape 243"/>
        <p:cNvGrpSpPr/>
        <p:nvPr/>
      </p:nvGrpSpPr>
      <p:grpSpPr>
        <a:xfrm>
          <a:off x="0" y="0"/>
          <a:ext cx="0" cy="0"/>
          <a:chOff x="0" y="0"/>
          <a:chExt cx="0" cy="0"/>
        </a:xfrm>
      </p:grpSpPr>
      <p:sp>
        <p:nvSpPr>
          <p:cNvPr id="244" name="Google Shape;244;p29"/>
          <p:cNvSpPr txBox="1"/>
          <p:nvPr>
            <p:ph type="ctrTitle"/>
          </p:nvPr>
        </p:nvSpPr>
        <p:spPr>
          <a:xfrm>
            <a:off x="1141878" y="884075"/>
            <a:ext cx="3124800" cy="267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 </a:t>
            </a:r>
            <a:r>
              <a:rPr lang="en" u="sng"/>
              <a:t>Myself</a:t>
            </a:r>
            <a:r>
              <a:rPr lang="en"/>
              <a:t> and I</a:t>
            </a:r>
            <a:endParaRPr/>
          </a:p>
        </p:txBody>
      </p:sp>
      <p:sp>
        <p:nvSpPr>
          <p:cNvPr id="245" name="Google Shape;245;p29"/>
          <p:cNvSpPr txBox="1"/>
          <p:nvPr>
            <p:ph idx="1" type="subTitle"/>
          </p:nvPr>
        </p:nvSpPr>
        <p:spPr>
          <a:xfrm>
            <a:off x="1141878" y="3644428"/>
            <a:ext cx="3124800" cy="61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46" name="Google Shape;246;p29"/>
          <p:cNvGrpSpPr/>
          <p:nvPr/>
        </p:nvGrpSpPr>
        <p:grpSpPr>
          <a:xfrm>
            <a:off x="4888181" y="1217689"/>
            <a:ext cx="3653312" cy="2782895"/>
            <a:chOff x="4888181" y="1217689"/>
            <a:chExt cx="3653312" cy="2782895"/>
          </a:xfrm>
        </p:grpSpPr>
        <p:sp>
          <p:nvSpPr>
            <p:cNvPr id="247" name="Google Shape;247;p29"/>
            <p:cNvSpPr/>
            <p:nvPr/>
          </p:nvSpPr>
          <p:spPr>
            <a:xfrm rot="141245">
              <a:off x="4909362" y="2821343"/>
              <a:ext cx="3610948" cy="1105547"/>
            </a:xfrm>
            <a:custGeom>
              <a:rect b="b" l="l" r="r" t="t"/>
              <a:pathLst>
                <a:path extrusionOk="0" h="2991" w="9221">
                  <a:moveTo>
                    <a:pt x="8654" y="177"/>
                  </a:moveTo>
                  <a:cubicBezTo>
                    <a:pt x="8408" y="255"/>
                    <a:pt x="8162" y="331"/>
                    <a:pt x="7918" y="414"/>
                  </a:cubicBezTo>
                  <a:cubicBezTo>
                    <a:pt x="7515" y="553"/>
                    <a:pt x="7128" y="726"/>
                    <a:pt x="6759" y="939"/>
                  </a:cubicBezTo>
                  <a:cubicBezTo>
                    <a:pt x="6518" y="1078"/>
                    <a:pt x="6269" y="1205"/>
                    <a:pt x="6019" y="1325"/>
                  </a:cubicBezTo>
                  <a:cubicBezTo>
                    <a:pt x="5875" y="1395"/>
                    <a:pt x="5691" y="1431"/>
                    <a:pt x="5524" y="1428"/>
                  </a:cubicBezTo>
                  <a:cubicBezTo>
                    <a:pt x="5225" y="1423"/>
                    <a:pt x="4890" y="1430"/>
                    <a:pt x="4593" y="1405"/>
                  </a:cubicBezTo>
                  <a:cubicBezTo>
                    <a:pt x="4544" y="1401"/>
                    <a:pt x="4497" y="1399"/>
                    <a:pt x="4451" y="1399"/>
                  </a:cubicBezTo>
                  <a:cubicBezTo>
                    <a:pt x="4298" y="1379"/>
                    <a:pt x="4144" y="1363"/>
                    <a:pt x="3990" y="1362"/>
                  </a:cubicBezTo>
                  <a:cubicBezTo>
                    <a:pt x="3741" y="1360"/>
                    <a:pt x="3490" y="1382"/>
                    <a:pt x="3240" y="1394"/>
                  </a:cubicBezTo>
                  <a:cubicBezTo>
                    <a:pt x="2952" y="1408"/>
                    <a:pt x="2664" y="1422"/>
                    <a:pt x="2376" y="1436"/>
                  </a:cubicBezTo>
                  <a:cubicBezTo>
                    <a:pt x="2307" y="1439"/>
                    <a:pt x="2235" y="1436"/>
                    <a:pt x="2168" y="1448"/>
                  </a:cubicBezTo>
                  <a:cubicBezTo>
                    <a:pt x="2120" y="1456"/>
                    <a:pt x="2077" y="1485"/>
                    <a:pt x="2077" y="1537"/>
                  </a:cubicBezTo>
                  <a:cubicBezTo>
                    <a:pt x="2077" y="1553"/>
                    <a:pt x="2082" y="1571"/>
                    <a:pt x="2093" y="1583"/>
                  </a:cubicBezTo>
                  <a:cubicBezTo>
                    <a:pt x="2113" y="1605"/>
                    <a:pt x="2149" y="1591"/>
                    <a:pt x="2175" y="1589"/>
                  </a:cubicBezTo>
                  <a:cubicBezTo>
                    <a:pt x="2263" y="1584"/>
                    <a:pt x="2350" y="1580"/>
                    <a:pt x="2437" y="1579"/>
                  </a:cubicBezTo>
                  <a:cubicBezTo>
                    <a:pt x="2740" y="1575"/>
                    <a:pt x="3043" y="1599"/>
                    <a:pt x="3342" y="1647"/>
                  </a:cubicBezTo>
                  <a:cubicBezTo>
                    <a:pt x="3250" y="1671"/>
                    <a:pt x="3157" y="1690"/>
                    <a:pt x="3063" y="1701"/>
                  </a:cubicBezTo>
                  <a:cubicBezTo>
                    <a:pt x="2618" y="1691"/>
                    <a:pt x="2174" y="1694"/>
                    <a:pt x="1730" y="1712"/>
                  </a:cubicBezTo>
                  <a:cubicBezTo>
                    <a:pt x="1602" y="1717"/>
                    <a:pt x="1474" y="1724"/>
                    <a:pt x="1346" y="1731"/>
                  </a:cubicBezTo>
                  <a:cubicBezTo>
                    <a:pt x="1227" y="1738"/>
                    <a:pt x="1104" y="1737"/>
                    <a:pt x="987" y="1758"/>
                  </a:cubicBezTo>
                  <a:cubicBezTo>
                    <a:pt x="957" y="1764"/>
                    <a:pt x="920" y="1768"/>
                    <a:pt x="907" y="1800"/>
                  </a:cubicBezTo>
                  <a:cubicBezTo>
                    <a:pt x="900" y="1817"/>
                    <a:pt x="903" y="1839"/>
                    <a:pt x="913" y="1856"/>
                  </a:cubicBezTo>
                  <a:cubicBezTo>
                    <a:pt x="924" y="1875"/>
                    <a:pt x="942" y="1881"/>
                    <a:pt x="962" y="1884"/>
                  </a:cubicBezTo>
                  <a:cubicBezTo>
                    <a:pt x="1112" y="1902"/>
                    <a:pt x="1263" y="1913"/>
                    <a:pt x="1414" y="1928"/>
                  </a:cubicBezTo>
                  <a:cubicBezTo>
                    <a:pt x="1654" y="1952"/>
                    <a:pt x="1894" y="1976"/>
                    <a:pt x="2135" y="2000"/>
                  </a:cubicBezTo>
                  <a:cubicBezTo>
                    <a:pt x="2281" y="2014"/>
                    <a:pt x="2425" y="2028"/>
                    <a:pt x="2571" y="2043"/>
                  </a:cubicBezTo>
                  <a:lnTo>
                    <a:pt x="2571" y="2050"/>
                  </a:lnTo>
                  <a:cubicBezTo>
                    <a:pt x="2432" y="2041"/>
                    <a:pt x="2294" y="2031"/>
                    <a:pt x="2155" y="2021"/>
                  </a:cubicBezTo>
                  <a:cubicBezTo>
                    <a:pt x="1861" y="2001"/>
                    <a:pt x="1568" y="1980"/>
                    <a:pt x="1275" y="1960"/>
                  </a:cubicBezTo>
                  <a:cubicBezTo>
                    <a:pt x="1025" y="1942"/>
                    <a:pt x="775" y="1925"/>
                    <a:pt x="526" y="1908"/>
                  </a:cubicBezTo>
                  <a:cubicBezTo>
                    <a:pt x="478" y="1904"/>
                    <a:pt x="431" y="1899"/>
                    <a:pt x="383" y="1898"/>
                  </a:cubicBezTo>
                  <a:cubicBezTo>
                    <a:pt x="322" y="1896"/>
                    <a:pt x="269" y="1948"/>
                    <a:pt x="298" y="2010"/>
                  </a:cubicBezTo>
                  <a:cubicBezTo>
                    <a:pt x="315" y="2044"/>
                    <a:pt x="351" y="2067"/>
                    <a:pt x="386" y="2081"/>
                  </a:cubicBezTo>
                  <a:cubicBezTo>
                    <a:pt x="448" y="2108"/>
                    <a:pt x="522" y="2117"/>
                    <a:pt x="589" y="2130"/>
                  </a:cubicBezTo>
                  <a:cubicBezTo>
                    <a:pt x="1161" y="2237"/>
                    <a:pt x="1748" y="2183"/>
                    <a:pt x="2321" y="2275"/>
                  </a:cubicBezTo>
                  <a:cubicBezTo>
                    <a:pt x="2361" y="2282"/>
                    <a:pt x="2400" y="2289"/>
                    <a:pt x="2440" y="2297"/>
                  </a:cubicBezTo>
                  <a:cubicBezTo>
                    <a:pt x="2148" y="2316"/>
                    <a:pt x="1856" y="2294"/>
                    <a:pt x="1564" y="2273"/>
                  </a:cubicBezTo>
                  <a:cubicBezTo>
                    <a:pt x="1392" y="2260"/>
                    <a:pt x="1220" y="2249"/>
                    <a:pt x="1048" y="2245"/>
                  </a:cubicBezTo>
                  <a:cubicBezTo>
                    <a:pt x="867" y="2241"/>
                    <a:pt x="691" y="2206"/>
                    <a:pt x="511" y="2183"/>
                  </a:cubicBezTo>
                  <a:cubicBezTo>
                    <a:pt x="429" y="2173"/>
                    <a:pt x="347" y="2167"/>
                    <a:pt x="264" y="2169"/>
                  </a:cubicBezTo>
                  <a:cubicBezTo>
                    <a:pt x="196" y="2171"/>
                    <a:pt x="101" y="2168"/>
                    <a:pt x="45" y="2212"/>
                  </a:cubicBezTo>
                  <a:cubicBezTo>
                    <a:pt x="-33" y="2274"/>
                    <a:pt x="-2" y="2384"/>
                    <a:pt x="83" y="2418"/>
                  </a:cubicBezTo>
                  <a:cubicBezTo>
                    <a:pt x="148" y="2444"/>
                    <a:pt x="222" y="2441"/>
                    <a:pt x="290" y="2446"/>
                  </a:cubicBezTo>
                  <a:cubicBezTo>
                    <a:pt x="384" y="2452"/>
                    <a:pt x="477" y="2458"/>
                    <a:pt x="570" y="2464"/>
                  </a:cubicBezTo>
                  <a:cubicBezTo>
                    <a:pt x="760" y="2476"/>
                    <a:pt x="949" y="2488"/>
                    <a:pt x="1138" y="2499"/>
                  </a:cubicBezTo>
                  <a:cubicBezTo>
                    <a:pt x="1494" y="2520"/>
                    <a:pt x="1850" y="2540"/>
                    <a:pt x="2206" y="2558"/>
                  </a:cubicBezTo>
                  <a:cubicBezTo>
                    <a:pt x="1700" y="2586"/>
                    <a:pt x="1193" y="2532"/>
                    <a:pt x="687" y="2522"/>
                  </a:cubicBezTo>
                  <a:cubicBezTo>
                    <a:pt x="595" y="2520"/>
                    <a:pt x="477" y="2511"/>
                    <a:pt x="401" y="2576"/>
                  </a:cubicBezTo>
                  <a:cubicBezTo>
                    <a:pt x="379" y="2594"/>
                    <a:pt x="362" y="2619"/>
                    <a:pt x="368" y="2649"/>
                  </a:cubicBezTo>
                  <a:cubicBezTo>
                    <a:pt x="376" y="2687"/>
                    <a:pt x="417" y="2700"/>
                    <a:pt x="449" y="2712"/>
                  </a:cubicBezTo>
                  <a:cubicBezTo>
                    <a:pt x="570" y="2758"/>
                    <a:pt x="705" y="2750"/>
                    <a:pt x="832" y="2753"/>
                  </a:cubicBezTo>
                  <a:cubicBezTo>
                    <a:pt x="973" y="2756"/>
                    <a:pt x="1113" y="2762"/>
                    <a:pt x="1254" y="2768"/>
                  </a:cubicBezTo>
                  <a:cubicBezTo>
                    <a:pt x="1544" y="2781"/>
                    <a:pt x="1834" y="2795"/>
                    <a:pt x="2124" y="2808"/>
                  </a:cubicBezTo>
                  <a:cubicBezTo>
                    <a:pt x="2292" y="2816"/>
                    <a:pt x="2459" y="2834"/>
                    <a:pt x="2627" y="2846"/>
                  </a:cubicBezTo>
                  <a:cubicBezTo>
                    <a:pt x="2755" y="2855"/>
                    <a:pt x="2883" y="2863"/>
                    <a:pt x="3011" y="2878"/>
                  </a:cubicBezTo>
                  <a:cubicBezTo>
                    <a:pt x="3023" y="2879"/>
                    <a:pt x="3035" y="2881"/>
                    <a:pt x="3047" y="2883"/>
                  </a:cubicBezTo>
                  <a:cubicBezTo>
                    <a:pt x="3120" y="2895"/>
                    <a:pt x="3193" y="2906"/>
                    <a:pt x="3267" y="2916"/>
                  </a:cubicBezTo>
                  <a:cubicBezTo>
                    <a:pt x="3320" y="2925"/>
                    <a:pt x="3374" y="2933"/>
                    <a:pt x="3429" y="2939"/>
                  </a:cubicBezTo>
                  <a:cubicBezTo>
                    <a:pt x="3456" y="2942"/>
                    <a:pt x="3483" y="2944"/>
                    <a:pt x="3510" y="2946"/>
                  </a:cubicBezTo>
                  <a:cubicBezTo>
                    <a:pt x="3667" y="2962"/>
                    <a:pt x="3824" y="2975"/>
                    <a:pt x="3981" y="2984"/>
                  </a:cubicBezTo>
                  <a:cubicBezTo>
                    <a:pt x="4429" y="3010"/>
                    <a:pt x="4873" y="2968"/>
                    <a:pt x="5309" y="2844"/>
                  </a:cubicBezTo>
                  <a:cubicBezTo>
                    <a:pt x="5776" y="2710"/>
                    <a:pt x="6246" y="2583"/>
                    <a:pt x="6719" y="2474"/>
                  </a:cubicBezTo>
                  <a:cubicBezTo>
                    <a:pt x="7141" y="2377"/>
                    <a:pt x="7569" y="2302"/>
                    <a:pt x="7996" y="2229"/>
                  </a:cubicBezTo>
                  <a:cubicBezTo>
                    <a:pt x="8310" y="2176"/>
                    <a:pt x="8628" y="2142"/>
                    <a:pt x="8944" y="2097"/>
                  </a:cubicBezTo>
                  <a:cubicBezTo>
                    <a:pt x="9038" y="2083"/>
                    <a:pt x="9130" y="2061"/>
                    <a:pt x="9221" y="2043"/>
                  </a:cubicBezTo>
                  <a:lnTo>
                    <a:pt x="9221" y="0"/>
                  </a:lnTo>
                  <a:cubicBezTo>
                    <a:pt x="9028" y="60"/>
                    <a:pt x="8841" y="118"/>
                    <a:pt x="8654" y="177"/>
                  </a:cubicBezTo>
                  <a:close/>
                </a:path>
              </a:pathLst>
            </a:custGeom>
            <a:solidFill>
              <a:srgbClr val="820B0D"/>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8" name="Google Shape;248;p29"/>
            <p:cNvSpPr/>
            <p:nvPr/>
          </p:nvSpPr>
          <p:spPr>
            <a:xfrm flipH="1">
              <a:off x="5089461" y="1217689"/>
              <a:ext cx="2198096" cy="2456105"/>
            </a:xfrm>
            <a:custGeom>
              <a:rect b="b" l="l" r="r" t="t"/>
              <a:pathLst>
                <a:path extrusionOk="0" h="10758" w="9628">
                  <a:moveTo>
                    <a:pt x="9512" y="4378"/>
                  </a:moveTo>
                  <a:cubicBezTo>
                    <a:pt x="9436" y="4295"/>
                    <a:pt x="9167" y="4063"/>
                    <a:pt x="8990" y="4085"/>
                  </a:cubicBezTo>
                  <a:cubicBezTo>
                    <a:pt x="8987" y="4000"/>
                    <a:pt x="8983" y="3916"/>
                    <a:pt x="8976" y="3831"/>
                  </a:cubicBezTo>
                  <a:cubicBezTo>
                    <a:pt x="8935" y="3283"/>
                    <a:pt x="8823" y="2736"/>
                    <a:pt x="8610" y="2228"/>
                  </a:cubicBezTo>
                  <a:cubicBezTo>
                    <a:pt x="8416" y="1765"/>
                    <a:pt x="8130" y="1341"/>
                    <a:pt x="7765" y="994"/>
                  </a:cubicBezTo>
                  <a:cubicBezTo>
                    <a:pt x="7418" y="665"/>
                    <a:pt x="7007" y="409"/>
                    <a:pt x="6559" y="241"/>
                  </a:cubicBezTo>
                  <a:cubicBezTo>
                    <a:pt x="6103" y="70"/>
                    <a:pt x="5614" y="-10"/>
                    <a:pt x="5127" y="1"/>
                  </a:cubicBezTo>
                  <a:cubicBezTo>
                    <a:pt x="4619" y="12"/>
                    <a:pt x="4116" y="126"/>
                    <a:pt x="3650" y="326"/>
                  </a:cubicBezTo>
                  <a:cubicBezTo>
                    <a:pt x="3196" y="522"/>
                    <a:pt x="2778" y="797"/>
                    <a:pt x="2403" y="1120"/>
                  </a:cubicBezTo>
                  <a:cubicBezTo>
                    <a:pt x="2013" y="1457"/>
                    <a:pt x="1668" y="1846"/>
                    <a:pt x="1369" y="2266"/>
                  </a:cubicBezTo>
                  <a:cubicBezTo>
                    <a:pt x="1257" y="2424"/>
                    <a:pt x="1151" y="2587"/>
                    <a:pt x="1051" y="2753"/>
                  </a:cubicBezTo>
                  <a:cubicBezTo>
                    <a:pt x="898" y="2663"/>
                    <a:pt x="583" y="2717"/>
                    <a:pt x="458" y="2806"/>
                  </a:cubicBezTo>
                  <a:cubicBezTo>
                    <a:pt x="364" y="2872"/>
                    <a:pt x="198" y="3042"/>
                    <a:pt x="83" y="3371"/>
                  </a:cubicBezTo>
                  <a:cubicBezTo>
                    <a:pt x="-32" y="3698"/>
                    <a:pt x="8" y="4037"/>
                    <a:pt x="3" y="4272"/>
                  </a:cubicBezTo>
                  <a:cubicBezTo>
                    <a:pt x="0" y="4417"/>
                    <a:pt x="106" y="4717"/>
                    <a:pt x="187" y="4923"/>
                  </a:cubicBezTo>
                  <a:cubicBezTo>
                    <a:pt x="169" y="5007"/>
                    <a:pt x="152" y="5092"/>
                    <a:pt x="137" y="5177"/>
                  </a:cubicBezTo>
                  <a:cubicBezTo>
                    <a:pt x="45" y="5696"/>
                    <a:pt x="18" y="6226"/>
                    <a:pt x="68" y="6751"/>
                  </a:cubicBezTo>
                  <a:cubicBezTo>
                    <a:pt x="118" y="7270"/>
                    <a:pt x="238" y="7784"/>
                    <a:pt x="429" y="8270"/>
                  </a:cubicBezTo>
                  <a:cubicBezTo>
                    <a:pt x="610" y="8732"/>
                    <a:pt x="855" y="9171"/>
                    <a:pt x="1171" y="9555"/>
                  </a:cubicBezTo>
                  <a:cubicBezTo>
                    <a:pt x="1459" y="9907"/>
                    <a:pt x="1808" y="10212"/>
                    <a:pt x="2210" y="10427"/>
                  </a:cubicBezTo>
                  <a:cubicBezTo>
                    <a:pt x="2603" y="10637"/>
                    <a:pt x="3043" y="10751"/>
                    <a:pt x="3488" y="10758"/>
                  </a:cubicBezTo>
                  <a:cubicBezTo>
                    <a:pt x="3696" y="10760"/>
                    <a:pt x="3906" y="10750"/>
                    <a:pt x="4114" y="10736"/>
                  </a:cubicBezTo>
                  <a:cubicBezTo>
                    <a:pt x="4285" y="10725"/>
                    <a:pt x="4456" y="10707"/>
                    <a:pt x="4623" y="10674"/>
                  </a:cubicBezTo>
                  <a:cubicBezTo>
                    <a:pt x="5003" y="10598"/>
                    <a:pt x="5356" y="10440"/>
                    <a:pt x="5699" y="10263"/>
                  </a:cubicBezTo>
                  <a:cubicBezTo>
                    <a:pt x="5959" y="10129"/>
                    <a:pt x="6215" y="9984"/>
                    <a:pt x="6470" y="9837"/>
                  </a:cubicBezTo>
                  <a:lnTo>
                    <a:pt x="6470" y="9837"/>
                  </a:lnTo>
                  <a:cubicBezTo>
                    <a:pt x="6944" y="9613"/>
                    <a:pt x="7329" y="9242"/>
                    <a:pt x="7637" y="8824"/>
                  </a:cubicBezTo>
                  <a:cubicBezTo>
                    <a:pt x="7973" y="8369"/>
                    <a:pt x="8228" y="7858"/>
                    <a:pt x="8428" y="7330"/>
                  </a:cubicBezTo>
                  <a:cubicBezTo>
                    <a:pt x="8533" y="7052"/>
                    <a:pt x="8713" y="6577"/>
                    <a:pt x="8713" y="6577"/>
                  </a:cubicBezTo>
                  <a:cubicBezTo>
                    <a:pt x="8713" y="6577"/>
                    <a:pt x="9228" y="6116"/>
                    <a:pt x="9320" y="5900"/>
                  </a:cubicBezTo>
                  <a:cubicBezTo>
                    <a:pt x="9413" y="5685"/>
                    <a:pt x="9589" y="5393"/>
                    <a:pt x="9620" y="5047"/>
                  </a:cubicBezTo>
                  <a:cubicBezTo>
                    <a:pt x="9651" y="4701"/>
                    <a:pt x="9589" y="4463"/>
                    <a:pt x="9512" y="437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49" name="Google Shape;249;p29"/>
            <p:cNvSpPr/>
            <p:nvPr/>
          </p:nvSpPr>
          <p:spPr>
            <a:xfrm flipH="1" rot="-2380989">
              <a:off x="5449054" y="1889853"/>
              <a:ext cx="764034" cy="661588"/>
            </a:xfrm>
            <a:custGeom>
              <a:rect b="b" l="l" r="r" t="t"/>
              <a:pathLst>
                <a:path extrusionOk="0" h="1492" w="1723">
                  <a:moveTo>
                    <a:pt x="1065" y="1492"/>
                  </a:moveTo>
                  <a:cubicBezTo>
                    <a:pt x="1204" y="1493"/>
                    <a:pt x="1343" y="1487"/>
                    <a:pt x="1481" y="1472"/>
                  </a:cubicBezTo>
                  <a:cubicBezTo>
                    <a:pt x="1530" y="1466"/>
                    <a:pt x="1582" y="1459"/>
                    <a:pt x="1621" y="1428"/>
                  </a:cubicBezTo>
                  <a:cubicBezTo>
                    <a:pt x="1667" y="1392"/>
                    <a:pt x="1685" y="1329"/>
                    <a:pt x="1696" y="1271"/>
                  </a:cubicBezTo>
                  <a:cubicBezTo>
                    <a:pt x="1729" y="1100"/>
                    <a:pt x="1732" y="923"/>
                    <a:pt x="1706" y="750"/>
                  </a:cubicBezTo>
                  <a:cubicBezTo>
                    <a:pt x="1691" y="647"/>
                    <a:pt x="1649" y="530"/>
                    <a:pt x="1549" y="501"/>
                  </a:cubicBezTo>
                  <a:cubicBezTo>
                    <a:pt x="1439" y="469"/>
                    <a:pt x="1332" y="572"/>
                    <a:pt x="1291" y="680"/>
                  </a:cubicBezTo>
                  <a:cubicBezTo>
                    <a:pt x="1249" y="787"/>
                    <a:pt x="1243" y="908"/>
                    <a:pt x="1185" y="1007"/>
                  </a:cubicBezTo>
                  <a:cubicBezTo>
                    <a:pt x="1204" y="769"/>
                    <a:pt x="1171" y="526"/>
                    <a:pt x="1089" y="301"/>
                  </a:cubicBezTo>
                  <a:cubicBezTo>
                    <a:pt x="1057" y="211"/>
                    <a:pt x="1015" y="121"/>
                    <a:pt x="941" y="60"/>
                  </a:cubicBezTo>
                  <a:cubicBezTo>
                    <a:pt x="867" y="0"/>
                    <a:pt x="755" y="-23"/>
                    <a:pt x="675" y="30"/>
                  </a:cubicBezTo>
                  <a:cubicBezTo>
                    <a:pt x="569" y="101"/>
                    <a:pt x="572" y="256"/>
                    <a:pt x="587" y="383"/>
                  </a:cubicBezTo>
                  <a:cubicBezTo>
                    <a:pt x="615" y="619"/>
                    <a:pt x="642" y="855"/>
                    <a:pt x="670" y="1091"/>
                  </a:cubicBezTo>
                  <a:cubicBezTo>
                    <a:pt x="629" y="962"/>
                    <a:pt x="588" y="833"/>
                    <a:pt x="547" y="705"/>
                  </a:cubicBezTo>
                  <a:cubicBezTo>
                    <a:pt x="510" y="590"/>
                    <a:pt x="461" y="461"/>
                    <a:pt x="349" y="415"/>
                  </a:cubicBezTo>
                  <a:cubicBezTo>
                    <a:pt x="212" y="358"/>
                    <a:pt x="49" y="474"/>
                    <a:pt x="11" y="618"/>
                  </a:cubicBezTo>
                  <a:cubicBezTo>
                    <a:pt x="-25" y="763"/>
                    <a:pt x="32" y="915"/>
                    <a:pt x="114" y="1040"/>
                  </a:cubicBezTo>
                  <a:cubicBezTo>
                    <a:pt x="196" y="1164"/>
                    <a:pt x="304" y="1238"/>
                    <a:pt x="380" y="1367"/>
                  </a:cubicBezTo>
                  <a:lnTo>
                    <a:pt x="379" y="1362"/>
                  </a:lnTo>
                  <a:cubicBezTo>
                    <a:pt x="426" y="1448"/>
                    <a:pt x="557" y="1460"/>
                    <a:pt x="669" y="1471"/>
                  </a:cubicBezTo>
                  <a:cubicBezTo>
                    <a:pt x="721" y="1476"/>
                    <a:pt x="774" y="1480"/>
                    <a:pt x="827" y="1484"/>
                  </a:cubicBezTo>
                  <a:lnTo>
                    <a:pt x="1065" y="1492"/>
                  </a:ln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250" name="Google Shape;250;p29"/>
            <p:cNvGrpSpPr/>
            <p:nvPr/>
          </p:nvGrpSpPr>
          <p:grpSpPr>
            <a:xfrm flipH="1" rot="-1016767">
              <a:off x="5821864" y="2225369"/>
              <a:ext cx="1108983" cy="958662"/>
              <a:chOff x="6548647" y="2688869"/>
              <a:chExt cx="261456" cy="226021"/>
            </a:xfrm>
          </p:grpSpPr>
          <p:sp>
            <p:nvSpPr>
              <p:cNvPr id="251" name="Google Shape;251;p29"/>
              <p:cNvSpPr/>
              <p:nvPr/>
            </p:nvSpPr>
            <p:spPr>
              <a:xfrm>
                <a:off x="6548647" y="2688869"/>
                <a:ext cx="90263" cy="18228"/>
              </a:xfrm>
              <a:custGeom>
                <a:rect b="b" l="l" r="r" t="t"/>
                <a:pathLst>
                  <a:path extrusionOk="0" h="125" w="619">
                    <a:moveTo>
                      <a:pt x="295" y="125"/>
                    </a:moveTo>
                    <a:cubicBezTo>
                      <a:pt x="210" y="125"/>
                      <a:pt x="114" y="111"/>
                      <a:pt x="21" y="68"/>
                    </a:cubicBezTo>
                    <a:cubicBezTo>
                      <a:pt x="3" y="60"/>
                      <a:pt x="-4" y="39"/>
                      <a:pt x="4" y="21"/>
                    </a:cubicBezTo>
                    <a:cubicBezTo>
                      <a:pt x="12" y="3"/>
                      <a:pt x="33" y="-4"/>
                      <a:pt x="51" y="4"/>
                    </a:cubicBezTo>
                    <a:cubicBezTo>
                      <a:pt x="295" y="116"/>
                      <a:pt x="568" y="5"/>
                      <a:pt x="570" y="3"/>
                    </a:cubicBezTo>
                    <a:cubicBezTo>
                      <a:pt x="588" y="-4"/>
                      <a:pt x="609" y="4"/>
                      <a:pt x="616" y="22"/>
                    </a:cubicBezTo>
                    <a:cubicBezTo>
                      <a:pt x="624" y="40"/>
                      <a:pt x="616" y="61"/>
                      <a:pt x="598" y="68"/>
                    </a:cubicBezTo>
                    <a:cubicBezTo>
                      <a:pt x="590" y="72"/>
                      <a:pt x="460" y="125"/>
                      <a:pt x="295" y="125"/>
                    </a:cubicBezTo>
                    <a:close/>
                  </a:path>
                </a:pathLst>
              </a:custGeom>
              <a:solidFill>
                <a:schemeClr val="dk1"/>
              </a:solidFill>
              <a:ln cap="flat" cmpd="sng" w="19050">
                <a:solidFill>
                  <a:schemeClr val="accent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2" name="Google Shape;252;p29"/>
              <p:cNvSpPr/>
              <p:nvPr/>
            </p:nvSpPr>
            <p:spPr>
              <a:xfrm>
                <a:off x="6719840" y="2688869"/>
                <a:ext cx="90263" cy="18228"/>
              </a:xfrm>
              <a:custGeom>
                <a:rect b="b" l="l" r="r" t="t"/>
                <a:pathLst>
                  <a:path extrusionOk="0" h="125" w="619">
                    <a:moveTo>
                      <a:pt x="295" y="125"/>
                    </a:moveTo>
                    <a:cubicBezTo>
                      <a:pt x="209" y="125"/>
                      <a:pt x="114" y="111"/>
                      <a:pt x="21" y="68"/>
                    </a:cubicBezTo>
                    <a:cubicBezTo>
                      <a:pt x="3" y="60"/>
                      <a:pt x="-5" y="39"/>
                      <a:pt x="3" y="21"/>
                    </a:cubicBezTo>
                    <a:cubicBezTo>
                      <a:pt x="12" y="3"/>
                      <a:pt x="33" y="-4"/>
                      <a:pt x="50" y="4"/>
                    </a:cubicBezTo>
                    <a:cubicBezTo>
                      <a:pt x="294" y="116"/>
                      <a:pt x="567" y="5"/>
                      <a:pt x="570" y="3"/>
                    </a:cubicBezTo>
                    <a:cubicBezTo>
                      <a:pt x="588" y="-4"/>
                      <a:pt x="609" y="4"/>
                      <a:pt x="616" y="22"/>
                    </a:cubicBezTo>
                    <a:cubicBezTo>
                      <a:pt x="624" y="40"/>
                      <a:pt x="615" y="61"/>
                      <a:pt x="597" y="68"/>
                    </a:cubicBezTo>
                    <a:cubicBezTo>
                      <a:pt x="589" y="72"/>
                      <a:pt x="460" y="125"/>
                      <a:pt x="295" y="125"/>
                    </a:cubicBezTo>
                    <a:close/>
                  </a:path>
                </a:pathLst>
              </a:custGeom>
              <a:solidFill>
                <a:schemeClr val="dk1"/>
              </a:solidFill>
              <a:ln cap="flat" cmpd="sng" w="19050">
                <a:solidFill>
                  <a:schemeClr val="dk2"/>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3" name="Google Shape;253;p29"/>
              <p:cNvSpPr/>
              <p:nvPr/>
            </p:nvSpPr>
            <p:spPr>
              <a:xfrm>
                <a:off x="6668657" y="2888204"/>
                <a:ext cx="85305" cy="26685"/>
              </a:xfrm>
              <a:custGeom>
                <a:rect b="b" l="l" r="r" t="t"/>
                <a:pathLst>
                  <a:path extrusionOk="0" h="183" w="585">
                    <a:moveTo>
                      <a:pt x="133" y="183"/>
                    </a:moveTo>
                    <a:cubicBezTo>
                      <a:pt x="97" y="183"/>
                      <a:pt x="61" y="179"/>
                      <a:pt x="27" y="170"/>
                    </a:cubicBezTo>
                    <a:cubicBezTo>
                      <a:pt x="8" y="165"/>
                      <a:pt x="-3" y="146"/>
                      <a:pt x="1" y="127"/>
                    </a:cubicBezTo>
                    <a:cubicBezTo>
                      <a:pt x="6" y="108"/>
                      <a:pt x="26" y="97"/>
                      <a:pt x="44" y="102"/>
                    </a:cubicBezTo>
                    <a:cubicBezTo>
                      <a:pt x="238" y="152"/>
                      <a:pt x="530" y="5"/>
                      <a:pt x="533" y="4"/>
                    </a:cubicBezTo>
                    <a:cubicBezTo>
                      <a:pt x="551" y="-5"/>
                      <a:pt x="572" y="2"/>
                      <a:pt x="581" y="19"/>
                    </a:cubicBezTo>
                    <a:cubicBezTo>
                      <a:pt x="590" y="37"/>
                      <a:pt x="583" y="58"/>
                      <a:pt x="565" y="67"/>
                    </a:cubicBezTo>
                    <a:cubicBezTo>
                      <a:pt x="554" y="72"/>
                      <a:pt x="334" y="183"/>
                      <a:pt x="133" y="183"/>
                    </a:cubicBezTo>
                    <a:close/>
                  </a:path>
                </a:pathLst>
              </a:custGeom>
              <a:solidFill>
                <a:schemeClr val="dk1"/>
              </a:solidFill>
              <a:ln cap="flat" cmpd="sng" w="19050">
                <a:solidFill>
                  <a:schemeClr val="accent1"/>
                </a:solidFill>
                <a:prstDash val="solid"/>
                <a:round/>
                <a:headEnd len="sm" w="sm" type="none"/>
                <a:tailEnd len="sm" w="sm" type="none"/>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254" name="Google Shape;254;p29"/>
              <p:cNvSpPr/>
              <p:nvPr/>
            </p:nvSpPr>
            <p:spPr>
              <a:xfrm>
                <a:off x="6674490" y="2703159"/>
                <a:ext cx="32080" cy="142466"/>
              </a:xfrm>
              <a:custGeom>
                <a:rect b="b" l="l" r="r" t="t"/>
                <a:pathLst>
                  <a:path extrusionOk="0" h="977" w="220">
                    <a:moveTo>
                      <a:pt x="185" y="977"/>
                    </a:moveTo>
                    <a:lnTo>
                      <a:pt x="35" y="977"/>
                    </a:lnTo>
                    <a:cubicBezTo>
                      <a:pt x="15" y="977"/>
                      <a:pt x="0" y="961"/>
                      <a:pt x="0" y="942"/>
                    </a:cubicBezTo>
                    <a:lnTo>
                      <a:pt x="0" y="36"/>
                    </a:lnTo>
                    <a:cubicBezTo>
                      <a:pt x="0" y="16"/>
                      <a:pt x="15" y="0"/>
                      <a:pt x="35" y="0"/>
                    </a:cubicBezTo>
                    <a:cubicBezTo>
                      <a:pt x="54" y="0"/>
                      <a:pt x="69" y="16"/>
                      <a:pt x="69" y="36"/>
                    </a:cubicBezTo>
                    <a:lnTo>
                      <a:pt x="69" y="906"/>
                    </a:lnTo>
                    <a:lnTo>
                      <a:pt x="185" y="906"/>
                    </a:lnTo>
                    <a:cubicBezTo>
                      <a:pt x="204" y="906"/>
                      <a:pt x="220" y="922"/>
                      <a:pt x="220" y="942"/>
                    </a:cubicBezTo>
                    <a:cubicBezTo>
                      <a:pt x="220" y="961"/>
                      <a:pt x="204" y="977"/>
                      <a:pt x="185" y="977"/>
                    </a:cubicBezTo>
                    <a:close/>
                  </a:path>
                </a:pathLst>
              </a:custGeom>
              <a:solidFill>
                <a:schemeClr val="dk1"/>
              </a:solidFill>
              <a:ln cap="flat" cmpd="sng" w="19050">
                <a:solidFill>
                  <a:schemeClr val="accent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 name="Shape 258"/>
        <p:cNvGrpSpPr/>
        <p:nvPr/>
      </p:nvGrpSpPr>
      <p:grpSpPr>
        <a:xfrm>
          <a:off x="0" y="0"/>
          <a:ext cx="0" cy="0"/>
          <a:chOff x="0" y="0"/>
          <a:chExt cx="0" cy="0"/>
        </a:xfrm>
      </p:grpSpPr>
      <p:sp>
        <p:nvSpPr>
          <p:cNvPr id="259" name="Google Shape;259;p30"/>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60" name="Google Shape;260;p30"/>
          <p:cNvSpPr txBox="1"/>
          <p:nvPr>
            <p:ph idx="1" type="body"/>
          </p:nvPr>
        </p:nvSpPr>
        <p:spPr>
          <a:xfrm>
            <a:off x="720000" y="1158374"/>
            <a:ext cx="7704000" cy="3408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delete this slide when you’re done editing the presentation</a:t>
            </a:r>
            <a:endParaRPr/>
          </a:p>
        </p:txBody>
      </p:sp>
      <p:graphicFrame>
        <p:nvGraphicFramePr>
          <p:cNvPr id="261" name="Google Shape;261;p30"/>
          <p:cNvGraphicFramePr/>
          <p:nvPr/>
        </p:nvGraphicFramePr>
        <p:xfrm>
          <a:off x="860275" y="1801562"/>
          <a:ext cx="3000000" cy="3000000"/>
        </p:xfrm>
        <a:graphic>
          <a:graphicData uri="http://schemas.openxmlformats.org/drawingml/2006/table">
            <a:tbl>
              <a:tblPr>
                <a:noFill/>
                <a:tableStyleId>{B5497420-7638-4543-9D9A-907283F693A4}</a:tableStyleId>
              </a:tblPr>
              <a:tblGrid>
                <a:gridCol w="2140350"/>
                <a:gridCol w="5283100"/>
              </a:tblGrid>
              <a:tr h="342175">
                <a:tc>
                  <a:txBody>
                    <a:bodyPr/>
                    <a:lstStyle/>
                    <a:p>
                      <a:pPr indent="0" lvl="0" marL="0" rtl="0" algn="l">
                        <a:spcBef>
                          <a:spcPts val="0"/>
                        </a:spcBef>
                        <a:spcAft>
                          <a:spcPts val="0"/>
                        </a:spcAft>
                        <a:buNone/>
                      </a:pPr>
                      <a:r>
                        <a:rPr b="1" lang="en" sz="1000" u="sng">
                          <a:solidFill>
                            <a:schemeClr val="dk1"/>
                          </a:solidFill>
                          <a:latin typeface="Albert Sans"/>
                          <a:ea typeface="Albert Sans"/>
                          <a:cs typeface="Albert Sans"/>
                          <a:sym typeface="Albert Sans"/>
                          <a:hlinkClick action="ppaction://hlinksldjump" r:id="rId3">
                            <a:extLst>
                              <a:ext uri="{A12FA001-AC4F-418D-AE19-62706E023703}">
                                <ahyp:hlinkClr val="tx"/>
                              </a:ext>
                            </a:extLst>
                          </a:hlinkClick>
                        </a:rPr>
                        <a:t>Fonts</a:t>
                      </a:r>
                      <a:endParaRPr b="1" sz="1000" u="sng">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42175">
                <a:tc>
                  <a:txBody>
                    <a:bodyPr/>
                    <a:lstStyle/>
                    <a:p>
                      <a:pPr indent="0" lvl="0" marL="0" rtl="0" algn="l">
                        <a:spcBef>
                          <a:spcPts val="0"/>
                        </a:spcBef>
                        <a:spcAft>
                          <a:spcPts val="0"/>
                        </a:spcAft>
                        <a:buNone/>
                      </a:pPr>
                      <a:r>
                        <a:rPr b="1" lang="en" sz="1000" u="sng">
                          <a:solidFill>
                            <a:schemeClr val="dk1"/>
                          </a:solidFill>
                          <a:latin typeface="Albert Sans"/>
                          <a:ea typeface="Albert Sans"/>
                          <a:cs typeface="Albert Sans"/>
                          <a:sym typeface="Albert Sans"/>
                          <a:hlinkClick action="ppaction://hlinksldjump" r:id="rId4">
                            <a:extLst>
                              <a:ext uri="{A12FA001-AC4F-418D-AE19-62706E023703}">
                                <ahyp:hlinkClr val="tx"/>
                              </a:ext>
                            </a:extLst>
                          </a:hlinkClick>
                        </a:rPr>
                        <a:t>Used</a:t>
                      </a:r>
                      <a:r>
                        <a:rPr lang="en" sz="1000">
                          <a:solidFill>
                            <a:schemeClr val="dk1"/>
                          </a:solidFill>
                          <a:latin typeface="Albert Sans"/>
                          <a:ea typeface="Albert Sans"/>
                          <a:cs typeface="Albert Sans"/>
                          <a:sym typeface="Albert Sans"/>
                        </a:rPr>
                        <a:t> and </a:t>
                      </a:r>
                      <a:r>
                        <a:rPr b="1" lang="en" sz="1000" u="sng">
                          <a:solidFill>
                            <a:schemeClr val="dk1"/>
                          </a:solidFill>
                          <a:latin typeface="Albert Sans"/>
                          <a:ea typeface="Albert Sans"/>
                          <a:cs typeface="Albert Sans"/>
                          <a:sym typeface="Albert Sans"/>
                          <a:hlinkClick action="ppaction://hlinksldjump" r:id="rId5">
                            <a:extLst>
                              <a:ext uri="{A12FA001-AC4F-418D-AE19-62706E023703}">
                                <ahyp:hlinkClr val="tx"/>
                              </a:ext>
                            </a:extLst>
                          </a:hlinkClick>
                        </a:rPr>
                        <a:t>alternative</a:t>
                      </a:r>
                      <a:r>
                        <a:rPr b="1" lang="en" sz="1000" u="sng">
                          <a:solidFill>
                            <a:schemeClr val="dk1"/>
                          </a:solidFill>
                          <a:latin typeface="Albert Sans"/>
                          <a:ea typeface="Albert Sans"/>
                          <a:cs typeface="Albert Sans"/>
                          <a:sym typeface="Albert Sans"/>
                          <a:hlinkClick action="ppaction://hlinksldjump" r:id="rId6">
                            <a:extLst>
                              <a:ext uri="{A12FA001-AC4F-418D-AE19-62706E023703}">
                                <ahyp:hlinkClr val="tx"/>
                              </a:ext>
                            </a:extLst>
                          </a:hlinkClick>
                        </a:rPr>
                        <a:t> resources</a:t>
                      </a:r>
                      <a:endParaRPr b="1" sz="1000" u="sng">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38225">
                <a:tc>
                  <a:txBody>
                    <a:bodyPr/>
                    <a:lstStyle/>
                    <a:p>
                      <a:pPr indent="0" lvl="0" marL="0" rtl="0" algn="l">
                        <a:spcBef>
                          <a:spcPts val="0"/>
                        </a:spcBef>
                        <a:spcAft>
                          <a:spcPts val="0"/>
                        </a:spcAft>
                        <a:buNone/>
                      </a:pPr>
                      <a:r>
                        <a:rPr b="1" lang="en" sz="1000" u="sng">
                          <a:solidFill>
                            <a:schemeClr val="dk1"/>
                          </a:solidFill>
                          <a:latin typeface="Albert Sans"/>
                          <a:ea typeface="Albert Sans"/>
                          <a:cs typeface="Albert Sans"/>
                          <a:sym typeface="Albert Sans"/>
                          <a:hlinkClick action="ppaction://hlinksldjump" r:id="rId7">
                            <a:extLst>
                              <a:ext uri="{A12FA001-AC4F-418D-AE19-62706E023703}">
                                <ahyp:hlinkClr val="tx"/>
                              </a:ext>
                            </a:extLst>
                          </a:hlinkClick>
                        </a:rPr>
                        <a:t>Thanks slide</a:t>
                      </a:r>
                      <a:endParaRPr b="1" sz="1000" u="sng">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38225">
                <a:tc>
                  <a:txBody>
                    <a:bodyPr/>
                    <a:lstStyle/>
                    <a:p>
                      <a:pPr indent="0" lvl="0" marL="0" rtl="0" algn="l">
                        <a:spcBef>
                          <a:spcPts val="0"/>
                        </a:spcBef>
                        <a:spcAft>
                          <a:spcPts val="0"/>
                        </a:spcAft>
                        <a:buNone/>
                      </a:pPr>
                      <a:r>
                        <a:rPr b="1" lang="en" sz="1000" u="sng">
                          <a:solidFill>
                            <a:schemeClr val="dk1"/>
                          </a:solidFill>
                          <a:latin typeface="Albert Sans"/>
                          <a:ea typeface="Albert Sans"/>
                          <a:cs typeface="Albert Sans"/>
                          <a:sym typeface="Albert Sans"/>
                          <a:hlinkClick action="ppaction://hlinksldjump" r:id="rId8">
                            <a:extLst>
                              <a:ext uri="{A12FA001-AC4F-418D-AE19-62706E023703}">
                                <ahyp:hlinkClr val="tx"/>
                              </a:ext>
                            </a:extLst>
                          </a:hlinkClick>
                        </a:rPr>
                        <a:t>Colors</a:t>
                      </a:r>
                      <a:endParaRPr b="1" sz="1000" u="sng">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42175">
                <a:tc>
                  <a:txBody>
                    <a:bodyPr/>
                    <a:lstStyle/>
                    <a:p>
                      <a:pPr indent="0" lvl="0" marL="0" rtl="0" algn="l">
                        <a:spcBef>
                          <a:spcPts val="0"/>
                        </a:spcBef>
                        <a:spcAft>
                          <a:spcPts val="0"/>
                        </a:spcAft>
                        <a:buNone/>
                      </a:pPr>
                      <a:r>
                        <a:rPr b="1" lang="en" sz="1000" u="sng">
                          <a:solidFill>
                            <a:schemeClr val="dk1"/>
                          </a:solidFill>
                          <a:latin typeface="Albert Sans"/>
                          <a:ea typeface="Albert Sans"/>
                          <a:cs typeface="Albert Sans"/>
                          <a:sym typeface="Albert Sans"/>
                          <a:hlinkClick action="ppaction://hlinksldjump" r:id="rId9">
                            <a:extLst>
                              <a:ext uri="{A12FA001-AC4F-418D-AE19-62706E023703}">
                                <ahyp:hlinkClr val="tx"/>
                              </a:ext>
                            </a:extLst>
                          </a:hlinkClick>
                        </a:rPr>
                        <a:t>Icons</a:t>
                      </a:r>
                      <a:r>
                        <a:rPr b="1" lang="en" sz="1000">
                          <a:solidFill>
                            <a:schemeClr val="dk1"/>
                          </a:solidFill>
                          <a:latin typeface="Albert Sans"/>
                          <a:ea typeface="Albert Sans"/>
                          <a:cs typeface="Albert Sans"/>
                          <a:sym typeface="Albert Sans"/>
                        </a:rPr>
                        <a:t> </a:t>
                      </a:r>
                      <a:r>
                        <a:rPr lang="en" sz="1000">
                          <a:solidFill>
                            <a:schemeClr val="dk1"/>
                          </a:solidFill>
                          <a:latin typeface="Albert Sans"/>
                          <a:ea typeface="Albert Sans"/>
                          <a:cs typeface="Albert Sans"/>
                          <a:sym typeface="Albert Sans"/>
                        </a:rPr>
                        <a:t>and </a:t>
                      </a:r>
                      <a:r>
                        <a:rPr b="1" lang="en" sz="1000" u="sng">
                          <a:solidFill>
                            <a:schemeClr val="dk1"/>
                          </a:solidFill>
                          <a:latin typeface="Albert Sans"/>
                          <a:ea typeface="Albert Sans"/>
                          <a:cs typeface="Albert Sans"/>
                          <a:sym typeface="Albert Sans"/>
                          <a:hlinkClick action="ppaction://hlinksldjump" r:id="rId10">
                            <a:extLst>
                              <a:ext uri="{A12FA001-AC4F-418D-AE19-62706E023703}">
                                <ahyp:hlinkClr val="tx"/>
                              </a:ext>
                            </a:extLst>
                          </a:hlinkClick>
                        </a:rPr>
                        <a:t>infographic resources</a:t>
                      </a:r>
                      <a:endParaRPr b="1" sz="1000" u="sng">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38225">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Editable presentation theme </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262" name="Google Shape;262;p30"/>
          <p:cNvSpPr txBox="1"/>
          <p:nvPr/>
        </p:nvSpPr>
        <p:spPr>
          <a:xfrm>
            <a:off x="720000" y="4145150"/>
            <a:ext cx="18189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Albert Sans"/>
                <a:ea typeface="Albert Sans"/>
                <a:cs typeface="Albert Sans"/>
                <a:sym typeface="Albert Sans"/>
              </a:rPr>
              <a:t>For more info:</a:t>
            </a:r>
            <a:br>
              <a:rPr b="1" lang="en" sz="1100">
                <a:solidFill>
                  <a:schemeClr val="dk1"/>
                </a:solidFill>
                <a:latin typeface="Albert Sans"/>
                <a:ea typeface="Albert Sans"/>
                <a:cs typeface="Albert Sans"/>
                <a:sym typeface="Albert Sans"/>
              </a:rPr>
            </a:br>
            <a:r>
              <a:rPr b="1" lang="en" sz="11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3">
                  <a:extLst>
                    <a:ext uri="{A12FA001-AC4F-418D-AE19-62706E023703}">
                      <ahyp:hlinkClr val="tx"/>
                    </a:ext>
                  </a:extLst>
                </a:hlinkClick>
              </a:rPr>
              <a:t>Blog</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4">
                  <a:extLst>
                    <a:ext uri="{A12FA001-AC4F-418D-AE19-62706E023703}">
                      <ahyp:hlinkClr val="tx"/>
                    </a:ext>
                  </a:extLst>
                </a:hlinkClick>
              </a:rPr>
              <a:t>FAQs</a:t>
            </a:r>
            <a:endParaRPr b="1" sz="1100" u="sng">
              <a:solidFill>
                <a:schemeClr val="dk1"/>
              </a:solidFill>
              <a:latin typeface="Albert Sans"/>
              <a:ea typeface="Albert Sans"/>
              <a:cs typeface="Albert Sans"/>
              <a:sym typeface="Albert Sans"/>
            </a:endParaRPr>
          </a:p>
        </p:txBody>
      </p:sp>
      <p:sp>
        <p:nvSpPr>
          <p:cNvPr id="263" name="Google Shape;263;p30"/>
          <p:cNvSpPr txBox="1"/>
          <p:nvPr/>
        </p:nvSpPr>
        <p:spPr>
          <a:xfrm>
            <a:off x="2998500" y="4145150"/>
            <a:ext cx="3147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dk1"/>
                </a:solidFill>
                <a:latin typeface="Albert Sans"/>
                <a:ea typeface="Albert Sans"/>
                <a:cs typeface="Albert Sans"/>
                <a:sym typeface="Albert Sans"/>
              </a:rPr>
              <a:t>You can visit our sister </a:t>
            </a:r>
            <a:r>
              <a:rPr lang="en" sz="1100">
                <a:solidFill>
                  <a:schemeClr val="dk1"/>
                </a:solidFill>
                <a:latin typeface="Albert Sans"/>
                <a:ea typeface="Albert Sans"/>
                <a:cs typeface="Albert Sans"/>
                <a:sym typeface="Albert Sans"/>
              </a:rPr>
              <a:t>projects</a:t>
            </a:r>
            <a:r>
              <a:rPr lang="en" sz="1100">
                <a:solidFill>
                  <a:schemeClr val="dk1"/>
                </a:solidFill>
                <a:latin typeface="Albert Sans"/>
                <a:ea typeface="Albert Sans"/>
                <a:cs typeface="Albert Sans"/>
                <a:sym typeface="Albert Sans"/>
              </a:rPr>
              <a:t>:</a:t>
            </a:r>
            <a:br>
              <a:rPr b="1" lang="en" sz="1100">
                <a:solidFill>
                  <a:schemeClr val="dk1"/>
                </a:solidFill>
                <a:latin typeface="Albert Sans"/>
                <a:ea typeface="Albert Sans"/>
                <a:cs typeface="Albert Sans"/>
                <a:sym typeface="Albert Sans"/>
              </a:rPr>
            </a:br>
            <a:r>
              <a:rPr b="1" lang="en" sz="1100" u="sng">
                <a:solidFill>
                  <a:schemeClr val="dk1"/>
                </a:solidFill>
                <a:latin typeface="Albert Sans"/>
                <a:ea typeface="Albert Sans"/>
                <a:cs typeface="Albert Sans"/>
                <a:sym typeface="Albert Sans"/>
                <a:hlinkClick r:id="rId15">
                  <a:extLst>
                    <a:ext uri="{A12FA001-AC4F-418D-AE19-62706E023703}">
                      <ahyp:hlinkClr val="tx"/>
                    </a:ext>
                  </a:extLst>
                </a:hlinkClick>
              </a:rPr>
              <a:t>Freepik</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6">
                  <a:extLst>
                    <a:ext uri="{A12FA001-AC4F-418D-AE19-62706E023703}">
                      <ahyp:hlinkClr val="tx"/>
                    </a:ext>
                  </a:extLst>
                </a:hlinkClick>
              </a:rPr>
              <a:t>Flaticon</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7">
                  <a:extLst>
                    <a:ext uri="{A12FA001-AC4F-418D-AE19-62706E023703}">
                      <ahyp:hlinkClr val="tx"/>
                    </a:ext>
                  </a:extLst>
                </a:hlinkClick>
              </a:rPr>
              <a:t>Storyset</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8">
                  <a:extLst>
                    <a:ext uri="{A12FA001-AC4F-418D-AE19-62706E023703}">
                      <ahyp:hlinkClr val="tx"/>
                    </a:ext>
                  </a:extLst>
                </a:hlinkClick>
              </a:rPr>
              <a:t>Wepik</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9">
                  <a:extLst>
                    <a:ext uri="{A12FA001-AC4F-418D-AE19-62706E023703}">
                      <ahyp:hlinkClr val="tx"/>
                    </a:ext>
                  </a:extLst>
                </a:hlinkClick>
              </a:rPr>
              <a:t>Videvo</a:t>
            </a:r>
            <a:endParaRPr b="1" sz="1100">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 name="Shape 267"/>
        <p:cNvGrpSpPr/>
        <p:nvPr/>
      </p:nvGrpSpPr>
      <p:grpSpPr>
        <a:xfrm>
          <a:off x="0" y="0"/>
          <a:ext cx="0" cy="0"/>
          <a:chOff x="0" y="0"/>
          <a:chExt cx="0" cy="0"/>
        </a:xfrm>
      </p:grpSpPr>
      <p:sp>
        <p:nvSpPr>
          <p:cNvPr id="268" name="Google Shape;268;p31"/>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69" name="Google Shape;269;p31"/>
          <p:cNvSpPr txBox="1"/>
          <p:nvPr>
            <p:ph idx="1" type="subTitle"/>
          </p:nvPr>
        </p:nvSpPr>
        <p:spPr>
          <a:xfrm>
            <a:off x="1323198" y="2214780"/>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0" name="Google Shape;270;p31"/>
          <p:cNvSpPr txBox="1"/>
          <p:nvPr>
            <p:ph idx="2" type="subTitle"/>
          </p:nvPr>
        </p:nvSpPr>
        <p:spPr>
          <a:xfrm>
            <a:off x="5061998" y="2214780"/>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1" name="Google Shape;271;p31"/>
          <p:cNvSpPr txBox="1"/>
          <p:nvPr>
            <p:ph idx="3" type="subTitle"/>
          </p:nvPr>
        </p:nvSpPr>
        <p:spPr>
          <a:xfrm>
            <a:off x="1323198" y="3875911"/>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2" name="Google Shape;272;p31"/>
          <p:cNvSpPr txBox="1"/>
          <p:nvPr>
            <p:ph idx="4" type="subTitle"/>
          </p:nvPr>
        </p:nvSpPr>
        <p:spPr>
          <a:xfrm>
            <a:off x="5061998" y="3875913"/>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73" name="Google Shape;273;p31"/>
          <p:cNvSpPr txBox="1"/>
          <p:nvPr>
            <p:ph idx="5" type="title"/>
          </p:nvPr>
        </p:nvSpPr>
        <p:spPr>
          <a:xfrm>
            <a:off x="1323200" y="1364862"/>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74" name="Google Shape;274;p31"/>
          <p:cNvSpPr txBox="1"/>
          <p:nvPr>
            <p:ph idx="6" type="title"/>
          </p:nvPr>
        </p:nvSpPr>
        <p:spPr>
          <a:xfrm>
            <a:off x="1323200" y="302598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75" name="Google Shape;275;p31"/>
          <p:cNvSpPr txBox="1"/>
          <p:nvPr>
            <p:ph idx="7" type="title"/>
          </p:nvPr>
        </p:nvSpPr>
        <p:spPr>
          <a:xfrm>
            <a:off x="5062000" y="1364862"/>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76" name="Google Shape;276;p31"/>
          <p:cNvSpPr txBox="1"/>
          <p:nvPr>
            <p:ph idx="8" type="title"/>
          </p:nvPr>
        </p:nvSpPr>
        <p:spPr>
          <a:xfrm>
            <a:off x="5062000" y="3025986"/>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277" name="Google Shape;277;p31"/>
          <p:cNvSpPr txBox="1"/>
          <p:nvPr>
            <p:ph idx="9" type="subTitle"/>
          </p:nvPr>
        </p:nvSpPr>
        <p:spPr>
          <a:xfrm>
            <a:off x="1323198" y="1869064"/>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78" name="Google Shape;278;p31"/>
          <p:cNvSpPr txBox="1"/>
          <p:nvPr>
            <p:ph idx="13" type="subTitle"/>
          </p:nvPr>
        </p:nvSpPr>
        <p:spPr>
          <a:xfrm>
            <a:off x="5062002" y="1869064"/>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79" name="Google Shape;279;p31"/>
          <p:cNvSpPr txBox="1"/>
          <p:nvPr>
            <p:ph idx="14" type="subTitle"/>
          </p:nvPr>
        </p:nvSpPr>
        <p:spPr>
          <a:xfrm>
            <a:off x="1323198" y="3530238"/>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280" name="Google Shape;280;p31"/>
          <p:cNvSpPr txBox="1"/>
          <p:nvPr>
            <p:ph idx="15" type="subTitle"/>
          </p:nvPr>
        </p:nvSpPr>
        <p:spPr>
          <a:xfrm>
            <a:off x="5062002" y="3530239"/>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 name="Shape 284"/>
        <p:cNvGrpSpPr/>
        <p:nvPr/>
      </p:nvGrpSpPr>
      <p:grpSpPr>
        <a:xfrm>
          <a:off x="0" y="0"/>
          <a:ext cx="0" cy="0"/>
          <a:chOff x="0" y="0"/>
          <a:chExt cx="0" cy="0"/>
        </a:xfrm>
      </p:grpSpPr>
      <p:sp>
        <p:nvSpPr>
          <p:cNvPr id="285" name="Google Shape;285;p32"/>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86" name="Google Shape;286;p32"/>
          <p:cNvSpPr txBox="1"/>
          <p:nvPr>
            <p:ph idx="1" type="subTitle"/>
          </p:nvPr>
        </p:nvSpPr>
        <p:spPr>
          <a:xfrm>
            <a:off x="900575" y="1601463"/>
            <a:ext cx="3498600" cy="24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287" name="Google Shape;287;p32"/>
          <p:cNvSpPr txBox="1"/>
          <p:nvPr>
            <p:ph idx="2" type="subTitle"/>
          </p:nvPr>
        </p:nvSpPr>
        <p:spPr>
          <a:xfrm>
            <a:off x="4744825" y="1601463"/>
            <a:ext cx="3498600" cy="24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 name="Shape 291"/>
        <p:cNvGrpSpPr/>
        <p:nvPr/>
      </p:nvGrpSpPr>
      <p:grpSpPr>
        <a:xfrm>
          <a:off x="0" y="0"/>
          <a:ext cx="0" cy="0"/>
          <a:chOff x="0" y="0"/>
          <a:chExt cx="0" cy="0"/>
        </a:xfrm>
      </p:grpSpPr>
      <p:sp>
        <p:nvSpPr>
          <p:cNvPr id="292" name="Google Shape;292;p33"/>
          <p:cNvSpPr txBox="1"/>
          <p:nvPr>
            <p:ph type="title"/>
          </p:nvPr>
        </p:nvSpPr>
        <p:spPr>
          <a:xfrm>
            <a:off x="4792075" y="1913112"/>
            <a:ext cx="3624900" cy="153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a:t>
            </a:r>
            <a:r>
              <a:rPr lang="en" u="sng"/>
              <a:t>the section</a:t>
            </a:r>
            <a:endParaRPr u="sng"/>
          </a:p>
        </p:txBody>
      </p:sp>
      <p:sp>
        <p:nvSpPr>
          <p:cNvPr id="293" name="Google Shape;293;p33"/>
          <p:cNvSpPr txBox="1"/>
          <p:nvPr>
            <p:ph idx="2" type="title"/>
          </p:nvPr>
        </p:nvSpPr>
        <p:spPr>
          <a:xfrm>
            <a:off x="5888275" y="985374"/>
            <a:ext cx="1432500" cy="84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94" name="Google Shape;294;p33"/>
          <p:cNvSpPr txBox="1"/>
          <p:nvPr>
            <p:ph idx="1" type="subTitle"/>
          </p:nvPr>
        </p:nvSpPr>
        <p:spPr>
          <a:xfrm>
            <a:off x="5127025" y="3545526"/>
            <a:ext cx="2955000" cy="61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295" name="Google Shape;295;p33"/>
          <p:cNvGrpSpPr/>
          <p:nvPr/>
        </p:nvGrpSpPr>
        <p:grpSpPr>
          <a:xfrm>
            <a:off x="1224463" y="693080"/>
            <a:ext cx="2823120" cy="3757320"/>
            <a:chOff x="5318940" y="693093"/>
            <a:chExt cx="2823120" cy="3757320"/>
          </a:xfrm>
        </p:grpSpPr>
        <p:sp>
          <p:nvSpPr>
            <p:cNvPr id="296" name="Google Shape;296;p33"/>
            <p:cNvSpPr/>
            <p:nvPr/>
          </p:nvSpPr>
          <p:spPr>
            <a:xfrm>
              <a:off x="5451420" y="1906653"/>
              <a:ext cx="2540520" cy="1966680"/>
            </a:xfrm>
            <a:custGeom>
              <a:rect b="b" l="l" r="r" t="t"/>
              <a:pathLst>
                <a:path extrusionOk="0" h="5463" w="7057">
                  <a:moveTo>
                    <a:pt x="7038" y="3075"/>
                  </a:moveTo>
                  <a:cubicBezTo>
                    <a:pt x="7036" y="3059"/>
                    <a:pt x="7034" y="3043"/>
                    <a:pt x="7032" y="3026"/>
                  </a:cubicBezTo>
                  <a:cubicBezTo>
                    <a:pt x="6812" y="1420"/>
                    <a:pt x="5491" y="1286"/>
                    <a:pt x="4879" y="1179"/>
                  </a:cubicBezTo>
                  <a:cubicBezTo>
                    <a:pt x="4778" y="1161"/>
                    <a:pt x="4691" y="1139"/>
                    <a:pt x="4616" y="1114"/>
                  </a:cubicBezTo>
                  <a:cubicBezTo>
                    <a:pt x="4351" y="1027"/>
                    <a:pt x="4170" y="759"/>
                    <a:pt x="4170" y="456"/>
                  </a:cubicBezTo>
                  <a:lnTo>
                    <a:pt x="4170" y="108"/>
                  </a:lnTo>
                  <a:lnTo>
                    <a:pt x="3818" y="67"/>
                  </a:lnTo>
                  <a:lnTo>
                    <a:pt x="3817" y="0"/>
                  </a:lnTo>
                  <a:lnTo>
                    <a:pt x="3529" y="33"/>
                  </a:lnTo>
                  <a:lnTo>
                    <a:pt x="3241" y="0"/>
                  </a:lnTo>
                  <a:lnTo>
                    <a:pt x="3239" y="67"/>
                  </a:lnTo>
                  <a:lnTo>
                    <a:pt x="2887" y="108"/>
                  </a:lnTo>
                  <a:lnTo>
                    <a:pt x="2887" y="456"/>
                  </a:lnTo>
                  <a:cubicBezTo>
                    <a:pt x="2887" y="759"/>
                    <a:pt x="2706" y="1027"/>
                    <a:pt x="2441" y="1114"/>
                  </a:cubicBezTo>
                  <a:cubicBezTo>
                    <a:pt x="2366" y="1139"/>
                    <a:pt x="2279" y="1161"/>
                    <a:pt x="2178" y="1179"/>
                  </a:cubicBezTo>
                  <a:cubicBezTo>
                    <a:pt x="1566" y="1286"/>
                    <a:pt x="246" y="1420"/>
                    <a:pt x="25" y="3026"/>
                  </a:cubicBezTo>
                  <a:cubicBezTo>
                    <a:pt x="23" y="3043"/>
                    <a:pt x="21" y="3059"/>
                    <a:pt x="19" y="3075"/>
                  </a:cubicBezTo>
                  <a:cubicBezTo>
                    <a:pt x="-149" y="4339"/>
                    <a:pt x="833" y="5463"/>
                    <a:pt x="2109" y="5463"/>
                  </a:cubicBezTo>
                  <a:lnTo>
                    <a:pt x="3119" y="5463"/>
                  </a:lnTo>
                  <a:lnTo>
                    <a:pt x="3939" y="5463"/>
                  </a:lnTo>
                  <a:lnTo>
                    <a:pt x="4948" y="5463"/>
                  </a:lnTo>
                  <a:cubicBezTo>
                    <a:pt x="6224" y="5463"/>
                    <a:pt x="7206" y="4339"/>
                    <a:pt x="7038" y="3075"/>
                  </a:cubicBezTo>
                  <a:close/>
                </a:path>
              </a:pathLst>
            </a:custGeom>
            <a:solidFill>
              <a:srgbClr val="94483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7" name="Google Shape;297;p33"/>
            <p:cNvSpPr/>
            <p:nvPr/>
          </p:nvSpPr>
          <p:spPr>
            <a:xfrm>
              <a:off x="6308220" y="1134453"/>
              <a:ext cx="839160" cy="965520"/>
            </a:xfrm>
            <a:custGeom>
              <a:rect b="b" l="l" r="r" t="t"/>
              <a:pathLst>
                <a:path extrusionOk="0" h="2682" w="2331">
                  <a:moveTo>
                    <a:pt x="2106" y="1162"/>
                  </a:moveTo>
                  <a:lnTo>
                    <a:pt x="2106" y="1162"/>
                  </a:lnTo>
                  <a:cubicBezTo>
                    <a:pt x="2043" y="506"/>
                    <a:pt x="1641" y="0"/>
                    <a:pt x="1153" y="0"/>
                  </a:cubicBezTo>
                  <a:cubicBezTo>
                    <a:pt x="666" y="0"/>
                    <a:pt x="263" y="507"/>
                    <a:pt x="200" y="1164"/>
                  </a:cubicBezTo>
                  <a:cubicBezTo>
                    <a:pt x="88" y="1176"/>
                    <a:pt x="0" y="1271"/>
                    <a:pt x="0" y="1387"/>
                  </a:cubicBezTo>
                  <a:cubicBezTo>
                    <a:pt x="0" y="1506"/>
                    <a:pt x="94" y="1604"/>
                    <a:pt x="212" y="1611"/>
                  </a:cubicBezTo>
                  <a:cubicBezTo>
                    <a:pt x="301" y="2222"/>
                    <a:pt x="689" y="2682"/>
                    <a:pt x="1153" y="2682"/>
                  </a:cubicBezTo>
                  <a:cubicBezTo>
                    <a:pt x="1618" y="2682"/>
                    <a:pt x="2005" y="2223"/>
                    <a:pt x="2095" y="1611"/>
                  </a:cubicBezTo>
                  <a:cubicBezTo>
                    <a:pt x="2099" y="1611"/>
                    <a:pt x="2103" y="1612"/>
                    <a:pt x="2106" y="1612"/>
                  </a:cubicBezTo>
                  <a:cubicBezTo>
                    <a:pt x="2231" y="1612"/>
                    <a:pt x="2331" y="1511"/>
                    <a:pt x="2331" y="1387"/>
                  </a:cubicBezTo>
                  <a:cubicBezTo>
                    <a:pt x="2331" y="1263"/>
                    <a:pt x="2231" y="1162"/>
                    <a:pt x="2106" y="1162"/>
                  </a:cubicBezTo>
                  <a:close/>
                </a:path>
              </a:pathLst>
            </a:custGeom>
            <a:solidFill>
              <a:srgbClr val="94483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8" name="Google Shape;298;p33"/>
            <p:cNvSpPr/>
            <p:nvPr/>
          </p:nvSpPr>
          <p:spPr>
            <a:xfrm>
              <a:off x="5700900" y="1657172"/>
              <a:ext cx="2022480" cy="2793240"/>
            </a:xfrm>
            <a:custGeom>
              <a:rect b="b" l="l" r="r" t="t"/>
              <a:pathLst>
                <a:path extrusionOk="0" h="7759" w="5618">
                  <a:moveTo>
                    <a:pt x="5617" y="960"/>
                  </a:moveTo>
                  <a:cubicBezTo>
                    <a:pt x="5615" y="898"/>
                    <a:pt x="5611" y="836"/>
                    <a:pt x="5607" y="774"/>
                  </a:cubicBezTo>
                  <a:cubicBezTo>
                    <a:pt x="5584" y="508"/>
                    <a:pt x="5513" y="220"/>
                    <a:pt x="5263" y="79"/>
                  </a:cubicBezTo>
                  <a:cubicBezTo>
                    <a:pt x="5050" y="-43"/>
                    <a:pt x="4787" y="-8"/>
                    <a:pt x="4569" y="81"/>
                  </a:cubicBezTo>
                  <a:cubicBezTo>
                    <a:pt x="4325" y="181"/>
                    <a:pt x="4120" y="342"/>
                    <a:pt x="3931" y="522"/>
                  </a:cubicBezTo>
                  <a:cubicBezTo>
                    <a:pt x="3740" y="703"/>
                    <a:pt x="3570" y="904"/>
                    <a:pt x="3420" y="1119"/>
                  </a:cubicBezTo>
                  <a:cubicBezTo>
                    <a:pt x="3132" y="1529"/>
                    <a:pt x="2923" y="1997"/>
                    <a:pt x="2809" y="2486"/>
                  </a:cubicBezTo>
                  <a:cubicBezTo>
                    <a:pt x="2742" y="2202"/>
                    <a:pt x="2644" y="1927"/>
                    <a:pt x="2517" y="1663"/>
                  </a:cubicBezTo>
                  <a:cubicBezTo>
                    <a:pt x="2320" y="1254"/>
                    <a:pt x="2050" y="877"/>
                    <a:pt x="1725" y="559"/>
                  </a:cubicBezTo>
                  <a:cubicBezTo>
                    <a:pt x="1645" y="481"/>
                    <a:pt x="1562" y="407"/>
                    <a:pt x="1477" y="336"/>
                  </a:cubicBezTo>
                  <a:cubicBezTo>
                    <a:pt x="1260" y="162"/>
                    <a:pt x="998" y="20"/>
                    <a:pt x="715" y="1"/>
                  </a:cubicBezTo>
                  <a:cubicBezTo>
                    <a:pt x="586" y="-7"/>
                    <a:pt x="449" y="19"/>
                    <a:pt x="338" y="88"/>
                  </a:cubicBezTo>
                  <a:cubicBezTo>
                    <a:pt x="207" y="169"/>
                    <a:pt x="122" y="296"/>
                    <a:pt x="72" y="440"/>
                  </a:cubicBezTo>
                  <a:cubicBezTo>
                    <a:pt x="22" y="586"/>
                    <a:pt x="10" y="745"/>
                    <a:pt x="3" y="898"/>
                  </a:cubicBezTo>
                  <a:cubicBezTo>
                    <a:pt x="-5" y="1067"/>
                    <a:pt x="0" y="1236"/>
                    <a:pt x="16" y="1404"/>
                  </a:cubicBezTo>
                  <a:cubicBezTo>
                    <a:pt x="48" y="1747"/>
                    <a:pt x="120" y="2085"/>
                    <a:pt x="218" y="2415"/>
                  </a:cubicBezTo>
                  <a:cubicBezTo>
                    <a:pt x="408" y="3060"/>
                    <a:pt x="686" y="3674"/>
                    <a:pt x="940" y="4296"/>
                  </a:cubicBezTo>
                  <a:cubicBezTo>
                    <a:pt x="1170" y="4858"/>
                    <a:pt x="1396" y="5423"/>
                    <a:pt x="1660" y="5971"/>
                  </a:cubicBezTo>
                  <a:cubicBezTo>
                    <a:pt x="1923" y="6517"/>
                    <a:pt x="2228" y="7043"/>
                    <a:pt x="2587" y="7531"/>
                  </a:cubicBezTo>
                  <a:cubicBezTo>
                    <a:pt x="2633" y="7593"/>
                    <a:pt x="2680" y="7654"/>
                    <a:pt x="2727" y="7715"/>
                  </a:cubicBezTo>
                  <a:cubicBezTo>
                    <a:pt x="2729" y="7718"/>
                    <a:pt x="2731" y="7720"/>
                    <a:pt x="2733" y="7723"/>
                  </a:cubicBezTo>
                  <a:cubicBezTo>
                    <a:pt x="2735" y="7725"/>
                    <a:pt x="2736" y="7727"/>
                    <a:pt x="2738" y="7730"/>
                  </a:cubicBezTo>
                  <a:cubicBezTo>
                    <a:pt x="2748" y="7742"/>
                    <a:pt x="2764" y="7750"/>
                    <a:pt x="2781" y="7755"/>
                  </a:cubicBezTo>
                  <a:lnTo>
                    <a:pt x="2782" y="7755"/>
                  </a:lnTo>
                  <a:cubicBezTo>
                    <a:pt x="2804" y="7761"/>
                    <a:pt x="2826" y="7759"/>
                    <a:pt x="2845" y="7751"/>
                  </a:cubicBezTo>
                  <a:lnTo>
                    <a:pt x="2847" y="7750"/>
                  </a:lnTo>
                  <a:cubicBezTo>
                    <a:pt x="2864" y="7743"/>
                    <a:pt x="2877" y="7732"/>
                    <a:pt x="2888" y="7719"/>
                  </a:cubicBezTo>
                  <a:cubicBezTo>
                    <a:pt x="2891" y="7716"/>
                    <a:pt x="2893" y="7712"/>
                    <a:pt x="2896" y="7709"/>
                  </a:cubicBezTo>
                  <a:cubicBezTo>
                    <a:pt x="3176" y="7317"/>
                    <a:pt x="3426" y="6905"/>
                    <a:pt x="3656" y="6481"/>
                  </a:cubicBezTo>
                  <a:cubicBezTo>
                    <a:pt x="3885" y="6056"/>
                    <a:pt x="4094" y="5620"/>
                    <a:pt x="4292" y="5180"/>
                  </a:cubicBezTo>
                  <a:cubicBezTo>
                    <a:pt x="4491" y="4735"/>
                    <a:pt x="4679" y="4286"/>
                    <a:pt x="4867" y="3836"/>
                  </a:cubicBezTo>
                  <a:cubicBezTo>
                    <a:pt x="5060" y="3373"/>
                    <a:pt x="5253" y="2909"/>
                    <a:pt x="5396" y="2428"/>
                  </a:cubicBezTo>
                  <a:cubicBezTo>
                    <a:pt x="5538" y="1953"/>
                    <a:pt x="5630" y="1457"/>
                    <a:pt x="5617" y="96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299" name="Google Shape;299;p33"/>
            <p:cNvSpPr/>
            <p:nvPr/>
          </p:nvSpPr>
          <p:spPr>
            <a:xfrm>
              <a:off x="6236940" y="3054333"/>
              <a:ext cx="1905120" cy="824040"/>
            </a:xfrm>
            <a:custGeom>
              <a:rect b="b" l="l" r="r" t="t"/>
              <a:pathLst>
                <a:path extrusionOk="0" h="2289" w="5292">
                  <a:moveTo>
                    <a:pt x="0" y="1529"/>
                  </a:moveTo>
                  <a:cubicBezTo>
                    <a:pt x="0" y="1529"/>
                    <a:pt x="2230" y="1069"/>
                    <a:pt x="2720" y="574"/>
                  </a:cubicBezTo>
                  <a:cubicBezTo>
                    <a:pt x="3209" y="78"/>
                    <a:pt x="3661" y="-64"/>
                    <a:pt x="3711" y="24"/>
                  </a:cubicBezTo>
                  <a:cubicBezTo>
                    <a:pt x="3760" y="113"/>
                    <a:pt x="3541" y="395"/>
                    <a:pt x="3313" y="658"/>
                  </a:cubicBezTo>
                  <a:cubicBezTo>
                    <a:pt x="3086" y="922"/>
                    <a:pt x="3736" y="645"/>
                    <a:pt x="3736" y="645"/>
                  </a:cubicBezTo>
                  <a:cubicBezTo>
                    <a:pt x="3736" y="645"/>
                    <a:pt x="4699" y="328"/>
                    <a:pt x="4835" y="386"/>
                  </a:cubicBezTo>
                  <a:cubicBezTo>
                    <a:pt x="4835" y="386"/>
                    <a:pt x="4989" y="420"/>
                    <a:pt x="4862" y="577"/>
                  </a:cubicBezTo>
                  <a:cubicBezTo>
                    <a:pt x="4734" y="734"/>
                    <a:pt x="4195" y="850"/>
                    <a:pt x="4195" y="850"/>
                  </a:cubicBezTo>
                  <a:cubicBezTo>
                    <a:pt x="4195" y="850"/>
                    <a:pt x="4719" y="721"/>
                    <a:pt x="4918" y="721"/>
                  </a:cubicBezTo>
                  <a:cubicBezTo>
                    <a:pt x="5117" y="721"/>
                    <a:pt x="5131" y="794"/>
                    <a:pt x="5122" y="861"/>
                  </a:cubicBezTo>
                  <a:cubicBezTo>
                    <a:pt x="5113" y="927"/>
                    <a:pt x="4350" y="1150"/>
                    <a:pt x="4350" y="1150"/>
                  </a:cubicBezTo>
                  <a:cubicBezTo>
                    <a:pt x="4350" y="1150"/>
                    <a:pt x="4735" y="1065"/>
                    <a:pt x="5167" y="1091"/>
                  </a:cubicBezTo>
                  <a:cubicBezTo>
                    <a:pt x="5167" y="1091"/>
                    <a:pt x="5283" y="1088"/>
                    <a:pt x="5292" y="1177"/>
                  </a:cubicBezTo>
                  <a:cubicBezTo>
                    <a:pt x="5301" y="1265"/>
                    <a:pt x="4849" y="1480"/>
                    <a:pt x="4482" y="1491"/>
                  </a:cubicBezTo>
                  <a:cubicBezTo>
                    <a:pt x="4482" y="1491"/>
                    <a:pt x="4888" y="1495"/>
                    <a:pt x="4943" y="1504"/>
                  </a:cubicBezTo>
                  <a:cubicBezTo>
                    <a:pt x="4998" y="1512"/>
                    <a:pt x="5078" y="1566"/>
                    <a:pt x="5008" y="1644"/>
                  </a:cubicBezTo>
                  <a:cubicBezTo>
                    <a:pt x="4938" y="1722"/>
                    <a:pt x="4779" y="1861"/>
                    <a:pt x="4156" y="1987"/>
                  </a:cubicBezTo>
                  <a:cubicBezTo>
                    <a:pt x="3532" y="2113"/>
                    <a:pt x="2918" y="2378"/>
                    <a:pt x="1831" y="2260"/>
                  </a:cubicBezTo>
                  <a:cubicBezTo>
                    <a:pt x="746" y="2142"/>
                    <a:pt x="0" y="1529"/>
                    <a:pt x="0" y="1529"/>
                  </a:cubicBezTo>
                  <a:close/>
                </a:path>
              </a:pathLst>
            </a:custGeom>
            <a:solidFill>
              <a:srgbClr val="94483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0" name="Google Shape;300;p33"/>
            <p:cNvSpPr/>
            <p:nvPr/>
          </p:nvSpPr>
          <p:spPr>
            <a:xfrm>
              <a:off x="6236940" y="3054333"/>
              <a:ext cx="1905120" cy="824040"/>
            </a:xfrm>
            <a:custGeom>
              <a:rect b="b" l="l" r="r" t="t"/>
              <a:pathLst>
                <a:path extrusionOk="0" h="2289" w="5292">
                  <a:moveTo>
                    <a:pt x="0" y="1529"/>
                  </a:moveTo>
                  <a:cubicBezTo>
                    <a:pt x="0" y="1529"/>
                    <a:pt x="2230" y="1069"/>
                    <a:pt x="2720" y="574"/>
                  </a:cubicBezTo>
                  <a:cubicBezTo>
                    <a:pt x="3209" y="78"/>
                    <a:pt x="3661" y="-64"/>
                    <a:pt x="3711" y="24"/>
                  </a:cubicBezTo>
                  <a:cubicBezTo>
                    <a:pt x="3760" y="113"/>
                    <a:pt x="3541" y="395"/>
                    <a:pt x="3313" y="658"/>
                  </a:cubicBezTo>
                  <a:cubicBezTo>
                    <a:pt x="3086" y="922"/>
                    <a:pt x="3736" y="645"/>
                    <a:pt x="3736" y="645"/>
                  </a:cubicBezTo>
                  <a:cubicBezTo>
                    <a:pt x="3736" y="645"/>
                    <a:pt x="4699" y="328"/>
                    <a:pt x="4835" y="386"/>
                  </a:cubicBezTo>
                  <a:cubicBezTo>
                    <a:pt x="4835" y="386"/>
                    <a:pt x="4989" y="420"/>
                    <a:pt x="4862" y="577"/>
                  </a:cubicBezTo>
                  <a:cubicBezTo>
                    <a:pt x="4734" y="734"/>
                    <a:pt x="4195" y="850"/>
                    <a:pt x="4195" y="850"/>
                  </a:cubicBezTo>
                  <a:cubicBezTo>
                    <a:pt x="4195" y="850"/>
                    <a:pt x="4719" y="721"/>
                    <a:pt x="4918" y="721"/>
                  </a:cubicBezTo>
                  <a:cubicBezTo>
                    <a:pt x="5117" y="721"/>
                    <a:pt x="5131" y="794"/>
                    <a:pt x="5122" y="861"/>
                  </a:cubicBezTo>
                  <a:cubicBezTo>
                    <a:pt x="5113" y="927"/>
                    <a:pt x="4350" y="1150"/>
                    <a:pt x="4350" y="1150"/>
                  </a:cubicBezTo>
                  <a:cubicBezTo>
                    <a:pt x="4350" y="1150"/>
                    <a:pt x="4735" y="1065"/>
                    <a:pt x="5167" y="1091"/>
                  </a:cubicBezTo>
                  <a:cubicBezTo>
                    <a:pt x="5167" y="1091"/>
                    <a:pt x="5283" y="1088"/>
                    <a:pt x="5292" y="1177"/>
                  </a:cubicBezTo>
                  <a:cubicBezTo>
                    <a:pt x="5301" y="1265"/>
                    <a:pt x="4849" y="1480"/>
                    <a:pt x="4482" y="1491"/>
                  </a:cubicBezTo>
                  <a:cubicBezTo>
                    <a:pt x="4482" y="1491"/>
                    <a:pt x="4888" y="1495"/>
                    <a:pt x="4943" y="1504"/>
                  </a:cubicBezTo>
                  <a:cubicBezTo>
                    <a:pt x="4998" y="1512"/>
                    <a:pt x="5078" y="1566"/>
                    <a:pt x="5008" y="1644"/>
                  </a:cubicBezTo>
                  <a:cubicBezTo>
                    <a:pt x="4938" y="1722"/>
                    <a:pt x="4779" y="1861"/>
                    <a:pt x="4156" y="1987"/>
                  </a:cubicBezTo>
                  <a:cubicBezTo>
                    <a:pt x="3532" y="2113"/>
                    <a:pt x="2918" y="2378"/>
                    <a:pt x="1831" y="2260"/>
                  </a:cubicBezTo>
                  <a:cubicBezTo>
                    <a:pt x="746" y="2142"/>
                    <a:pt x="0" y="1529"/>
                    <a:pt x="0" y="1529"/>
                  </a:cubicBezTo>
                  <a:close/>
                </a:path>
              </a:pathLst>
            </a:custGeom>
            <a:noFill/>
            <a:ln cap="flat" cmpd="sng" w="19050">
              <a:solidFill>
                <a:schemeClr val="dk1"/>
              </a:solidFill>
              <a:prstDash val="solid"/>
              <a:bevel/>
              <a:headEnd len="sm" w="sm" type="none"/>
              <a:tailEnd len="sm" w="sm" type="none"/>
            </a:ln>
          </p:spPr>
          <p:txBody>
            <a:bodyPr anchorCtr="1" anchor="ctr" bIns="51100" lIns="96100" spcFirstLastPara="1" rIns="96100" wrap="square" tIns="51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1" name="Google Shape;301;p33"/>
            <p:cNvSpPr/>
            <p:nvPr/>
          </p:nvSpPr>
          <p:spPr>
            <a:xfrm>
              <a:off x="5318940" y="3197613"/>
              <a:ext cx="2316240" cy="1080000"/>
            </a:xfrm>
            <a:custGeom>
              <a:rect b="b" l="l" r="r" t="t"/>
              <a:pathLst>
                <a:path extrusionOk="0" h="3000" w="6434">
                  <a:moveTo>
                    <a:pt x="2550" y="1131"/>
                  </a:moveTo>
                  <a:cubicBezTo>
                    <a:pt x="2550" y="1131"/>
                    <a:pt x="2223" y="943"/>
                    <a:pt x="2018" y="458"/>
                  </a:cubicBezTo>
                  <a:cubicBezTo>
                    <a:pt x="1814" y="-27"/>
                    <a:pt x="1641" y="-14"/>
                    <a:pt x="1585" y="9"/>
                  </a:cubicBezTo>
                  <a:cubicBezTo>
                    <a:pt x="1529" y="31"/>
                    <a:pt x="1482" y="246"/>
                    <a:pt x="1683" y="687"/>
                  </a:cubicBezTo>
                  <a:cubicBezTo>
                    <a:pt x="1683" y="687"/>
                    <a:pt x="1831" y="946"/>
                    <a:pt x="1786" y="1006"/>
                  </a:cubicBezTo>
                  <a:cubicBezTo>
                    <a:pt x="1741" y="1066"/>
                    <a:pt x="716" y="81"/>
                    <a:pt x="456" y="43"/>
                  </a:cubicBezTo>
                  <a:cubicBezTo>
                    <a:pt x="196" y="6"/>
                    <a:pt x="285" y="202"/>
                    <a:pt x="285" y="202"/>
                  </a:cubicBezTo>
                  <a:cubicBezTo>
                    <a:pt x="285" y="202"/>
                    <a:pt x="339" y="331"/>
                    <a:pt x="529" y="558"/>
                  </a:cubicBezTo>
                  <a:cubicBezTo>
                    <a:pt x="720" y="786"/>
                    <a:pt x="1064" y="1087"/>
                    <a:pt x="1064" y="1087"/>
                  </a:cubicBezTo>
                  <a:cubicBezTo>
                    <a:pt x="1064" y="1087"/>
                    <a:pt x="462" y="516"/>
                    <a:pt x="184" y="494"/>
                  </a:cubicBezTo>
                  <a:cubicBezTo>
                    <a:pt x="-94" y="472"/>
                    <a:pt x="449" y="1068"/>
                    <a:pt x="449" y="1068"/>
                  </a:cubicBezTo>
                  <a:cubicBezTo>
                    <a:pt x="449" y="1068"/>
                    <a:pt x="617" y="1240"/>
                    <a:pt x="774" y="1344"/>
                  </a:cubicBezTo>
                  <a:cubicBezTo>
                    <a:pt x="774" y="1344"/>
                    <a:pt x="381" y="1066"/>
                    <a:pt x="256" y="1036"/>
                  </a:cubicBezTo>
                  <a:cubicBezTo>
                    <a:pt x="130" y="1006"/>
                    <a:pt x="65" y="1007"/>
                    <a:pt x="30" y="1035"/>
                  </a:cubicBezTo>
                  <a:cubicBezTo>
                    <a:pt x="-7" y="1062"/>
                    <a:pt x="-38" y="1198"/>
                    <a:pt x="611" y="1692"/>
                  </a:cubicBezTo>
                  <a:cubicBezTo>
                    <a:pt x="611" y="1692"/>
                    <a:pt x="125" y="1408"/>
                    <a:pt x="28" y="1518"/>
                  </a:cubicBezTo>
                  <a:cubicBezTo>
                    <a:pt x="-68" y="1628"/>
                    <a:pt x="57" y="1880"/>
                    <a:pt x="889" y="2277"/>
                  </a:cubicBezTo>
                  <a:cubicBezTo>
                    <a:pt x="1720" y="2674"/>
                    <a:pt x="3021" y="2906"/>
                    <a:pt x="3553" y="2961"/>
                  </a:cubicBezTo>
                  <a:cubicBezTo>
                    <a:pt x="4085" y="3017"/>
                    <a:pt x="5079" y="3073"/>
                    <a:pt x="5607" y="2659"/>
                  </a:cubicBezTo>
                  <a:cubicBezTo>
                    <a:pt x="6136" y="2246"/>
                    <a:pt x="6434" y="1651"/>
                    <a:pt x="6434" y="1651"/>
                  </a:cubicBezTo>
                  <a:cubicBezTo>
                    <a:pt x="6434" y="1651"/>
                    <a:pt x="5906" y="1791"/>
                    <a:pt x="5666" y="1826"/>
                  </a:cubicBezTo>
                  <a:cubicBezTo>
                    <a:pt x="5425" y="1861"/>
                    <a:pt x="4918" y="1962"/>
                    <a:pt x="4126" y="1824"/>
                  </a:cubicBezTo>
                  <a:cubicBezTo>
                    <a:pt x="3184" y="1660"/>
                    <a:pt x="2550" y="1131"/>
                    <a:pt x="2550" y="1131"/>
                  </a:cubicBezTo>
                  <a:close/>
                </a:path>
              </a:pathLst>
            </a:custGeom>
            <a:solidFill>
              <a:srgbClr val="944839"/>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2" name="Google Shape;302;p33"/>
            <p:cNvSpPr/>
            <p:nvPr/>
          </p:nvSpPr>
          <p:spPr>
            <a:xfrm>
              <a:off x="5318940" y="3197613"/>
              <a:ext cx="2316240" cy="1080000"/>
            </a:xfrm>
            <a:custGeom>
              <a:rect b="b" l="l" r="r" t="t"/>
              <a:pathLst>
                <a:path extrusionOk="0" h="3000" w="6434">
                  <a:moveTo>
                    <a:pt x="2550" y="1131"/>
                  </a:moveTo>
                  <a:cubicBezTo>
                    <a:pt x="2550" y="1131"/>
                    <a:pt x="2223" y="943"/>
                    <a:pt x="2018" y="458"/>
                  </a:cubicBezTo>
                  <a:cubicBezTo>
                    <a:pt x="1814" y="-27"/>
                    <a:pt x="1641" y="-14"/>
                    <a:pt x="1585" y="9"/>
                  </a:cubicBezTo>
                  <a:cubicBezTo>
                    <a:pt x="1529" y="31"/>
                    <a:pt x="1482" y="246"/>
                    <a:pt x="1683" y="687"/>
                  </a:cubicBezTo>
                  <a:cubicBezTo>
                    <a:pt x="1683" y="687"/>
                    <a:pt x="1831" y="946"/>
                    <a:pt x="1786" y="1006"/>
                  </a:cubicBezTo>
                  <a:cubicBezTo>
                    <a:pt x="1741" y="1066"/>
                    <a:pt x="716" y="81"/>
                    <a:pt x="456" y="43"/>
                  </a:cubicBezTo>
                  <a:cubicBezTo>
                    <a:pt x="196" y="6"/>
                    <a:pt x="285" y="202"/>
                    <a:pt x="285" y="202"/>
                  </a:cubicBezTo>
                  <a:cubicBezTo>
                    <a:pt x="285" y="202"/>
                    <a:pt x="339" y="331"/>
                    <a:pt x="529" y="558"/>
                  </a:cubicBezTo>
                  <a:cubicBezTo>
                    <a:pt x="720" y="786"/>
                    <a:pt x="1064" y="1087"/>
                    <a:pt x="1064" y="1087"/>
                  </a:cubicBezTo>
                  <a:cubicBezTo>
                    <a:pt x="1064" y="1087"/>
                    <a:pt x="462" y="516"/>
                    <a:pt x="184" y="494"/>
                  </a:cubicBezTo>
                  <a:cubicBezTo>
                    <a:pt x="-94" y="472"/>
                    <a:pt x="449" y="1068"/>
                    <a:pt x="449" y="1068"/>
                  </a:cubicBezTo>
                  <a:cubicBezTo>
                    <a:pt x="449" y="1068"/>
                    <a:pt x="617" y="1240"/>
                    <a:pt x="774" y="1344"/>
                  </a:cubicBezTo>
                  <a:cubicBezTo>
                    <a:pt x="774" y="1344"/>
                    <a:pt x="381" y="1066"/>
                    <a:pt x="256" y="1036"/>
                  </a:cubicBezTo>
                  <a:cubicBezTo>
                    <a:pt x="130" y="1006"/>
                    <a:pt x="65" y="1007"/>
                    <a:pt x="30" y="1035"/>
                  </a:cubicBezTo>
                  <a:cubicBezTo>
                    <a:pt x="-7" y="1062"/>
                    <a:pt x="-38" y="1198"/>
                    <a:pt x="611" y="1692"/>
                  </a:cubicBezTo>
                  <a:cubicBezTo>
                    <a:pt x="611" y="1692"/>
                    <a:pt x="125" y="1408"/>
                    <a:pt x="28" y="1518"/>
                  </a:cubicBezTo>
                  <a:cubicBezTo>
                    <a:pt x="-68" y="1628"/>
                    <a:pt x="57" y="1880"/>
                    <a:pt x="889" y="2277"/>
                  </a:cubicBezTo>
                  <a:cubicBezTo>
                    <a:pt x="1720" y="2674"/>
                    <a:pt x="3021" y="2906"/>
                    <a:pt x="3553" y="2961"/>
                  </a:cubicBezTo>
                  <a:cubicBezTo>
                    <a:pt x="4085" y="3017"/>
                    <a:pt x="5079" y="3073"/>
                    <a:pt x="5607" y="2659"/>
                  </a:cubicBezTo>
                  <a:cubicBezTo>
                    <a:pt x="6136" y="2246"/>
                    <a:pt x="6434" y="1651"/>
                    <a:pt x="6434" y="1651"/>
                  </a:cubicBezTo>
                  <a:cubicBezTo>
                    <a:pt x="6434" y="1651"/>
                    <a:pt x="5906" y="1791"/>
                    <a:pt x="5666" y="1826"/>
                  </a:cubicBezTo>
                  <a:cubicBezTo>
                    <a:pt x="5425" y="1861"/>
                    <a:pt x="4918" y="1962"/>
                    <a:pt x="4126" y="1824"/>
                  </a:cubicBezTo>
                  <a:cubicBezTo>
                    <a:pt x="3184" y="1660"/>
                    <a:pt x="2550" y="1131"/>
                    <a:pt x="2550" y="1131"/>
                  </a:cubicBezTo>
                  <a:close/>
                </a:path>
              </a:pathLst>
            </a:custGeom>
            <a:noFill/>
            <a:ln cap="flat" cmpd="sng" w="19050">
              <a:solidFill>
                <a:schemeClr val="dk1"/>
              </a:solidFill>
              <a:prstDash val="solid"/>
              <a:bevel/>
              <a:headEnd len="sm" w="sm" type="none"/>
              <a:tailEnd len="sm" w="sm" type="none"/>
            </a:ln>
          </p:spPr>
          <p:txBody>
            <a:bodyPr anchorCtr="1" anchor="ctr" bIns="51100" lIns="96100" spcFirstLastPara="1" rIns="96100" wrap="square" tIns="511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03" name="Google Shape;303;p33"/>
            <p:cNvSpPr/>
            <p:nvPr/>
          </p:nvSpPr>
          <p:spPr>
            <a:xfrm>
              <a:off x="5916180" y="1572933"/>
              <a:ext cx="790200" cy="1092600"/>
            </a:xfrm>
            <a:custGeom>
              <a:rect b="b" l="l" r="r" t="t"/>
              <a:pathLst>
                <a:path extrusionOk="0" h="3035" w="2195">
                  <a:moveTo>
                    <a:pt x="2121" y="3035"/>
                  </a:moveTo>
                  <a:cubicBezTo>
                    <a:pt x="2119" y="3035"/>
                    <a:pt x="2117" y="3035"/>
                    <a:pt x="2115" y="3034"/>
                  </a:cubicBezTo>
                  <a:cubicBezTo>
                    <a:pt x="2108" y="3031"/>
                    <a:pt x="2105" y="3023"/>
                    <a:pt x="2108" y="3016"/>
                  </a:cubicBezTo>
                  <a:cubicBezTo>
                    <a:pt x="2268" y="2633"/>
                    <a:pt x="2096" y="2139"/>
                    <a:pt x="1733" y="1937"/>
                  </a:cubicBezTo>
                  <a:cubicBezTo>
                    <a:pt x="1527" y="1824"/>
                    <a:pt x="1278" y="1795"/>
                    <a:pt x="1037" y="1766"/>
                  </a:cubicBezTo>
                  <a:cubicBezTo>
                    <a:pt x="701" y="1726"/>
                    <a:pt x="383" y="1689"/>
                    <a:pt x="173" y="1443"/>
                  </a:cubicBezTo>
                  <a:cubicBezTo>
                    <a:pt x="22" y="1266"/>
                    <a:pt x="-35" y="993"/>
                    <a:pt x="20" y="711"/>
                  </a:cubicBezTo>
                  <a:cubicBezTo>
                    <a:pt x="70" y="458"/>
                    <a:pt x="194" y="229"/>
                    <a:pt x="314" y="7"/>
                  </a:cubicBezTo>
                  <a:cubicBezTo>
                    <a:pt x="318" y="1"/>
                    <a:pt x="326" y="-2"/>
                    <a:pt x="333" y="2"/>
                  </a:cubicBezTo>
                  <a:cubicBezTo>
                    <a:pt x="339" y="5"/>
                    <a:pt x="342" y="14"/>
                    <a:pt x="338" y="21"/>
                  </a:cubicBezTo>
                  <a:cubicBezTo>
                    <a:pt x="220" y="240"/>
                    <a:pt x="96" y="468"/>
                    <a:pt x="47" y="717"/>
                  </a:cubicBezTo>
                  <a:cubicBezTo>
                    <a:pt x="-6" y="990"/>
                    <a:pt x="48" y="1255"/>
                    <a:pt x="194" y="1426"/>
                  </a:cubicBezTo>
                  <a:cubicBezTo>
                    <a:pt x="397" y="1663"/>
                    <a:pt x="709" y="1700"/>
                    <a:pt x="1040" y="1739"/>
                  </a:cubicBezTo>
                  <a:cubicBezTo>
                    <a:pt x="1284" y="1767"/>
                    <a:pt x="1536" y="1797"/>
                    <a:pt x="1746" y="1913"/>
                  </a:cubicBezTo>
                  <a:cubicBezTo>
                    <a:pt x="2120" y="2121"/>
                    <a:pt x="2298" y="2631"/>
                    <a:pt x="2133" y="3027"/>
                  </a:cubicBezTo>
                  <a:cubicBezTo>
                    <a:pt x="2131" y="3032"/>
                    <a:pt x="2126" y="3035"/>
                    <a:pt x="2121" y="30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4" name="Google Shape;304;p33"/>
            <p:cNvSpPr/>
            <p:nvPr/>
          </p:nvSpPr>
          <p:spPr>
            <a:xfrm>
              <a:off x="6508020" y="1377093"/>
              <a:ext cx="470160" cy="1268280"/>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5" name="Google Shape;305;p33"/>
            <p:cNvSpPr/>
            <p:nvPr/>
          </p:nvSpPr>
          <p:spPr>
            <a:xfrm>
              <a:off x="6623220" y="1529373"/>
              <a:ext cx="770040" cy="1121760"/>
            </a:xfrm>
            <a:custGeom>
              <a:rect b="b" l="l" r="r" t="t"/>
              <a:pathLst>
                <a:path extrusionOk="0" h="3116" w="2139">
                  <a:moveTo>
                    <a:pt x="14" y="3116"/>
                  </a:moveTo>
                  <a:cubicBezTo>
                    <a:pt x="13" y="3116"/>
                    <a:pt x="12" y="3116"/>
                    <a:pt x="11" y="3115"/>
                  </a:cubicBezTo>
                  <a:cubicBezTo>
                    <a:pt x="4" y="3114"/>
                    <a:pt x="-1" y="3106"/>
                    <a:pt x="1" y="3099"/>
                  </a:cubicBezTo>
                  <a:cubicBezTo>
                    <a:pt x="99" y="2643"/>
                    <a:pt x="525" y="2282"/>
                    <a:pt x="991" y="2260"/>
                  </a:cubicBezTo>
                  <a:cubicBezTo>
                    <a:pt x="1023" y="2258"/>
                    <a:pt x="1056" y="2258"/>
                    <a:pt x="1088" y="2258"/>
                  </a:cubicBezTo>
                  <a:cubicBezTo>
                    <a:pt x="1171" y="2258"/>
                    <a:pt x="1257" y="2257"/>
                    <a:pt x="1335" y="2231"/>
                  </a:cubicBezTo>
                  <a:cubicBezTo>
                    <a:pt x="1414" y="2205"/>
                    <a:pt x="1491" y="2151"/>
                    <a:pt x="1576" y="2062"/>
                  </a:cubicBezTo>
                  <a:cubicBezTo>
                    <a:pt x="2063" y="1552"/>
                    <a:pt x="2108" y="771"/>
                    <a:pt x="2111" y="14"/>
                  </a:cubicBezTo>
                  <a:cubicBezTo>
                    <a:pt x="2111" y="6"/>
                    <a:pt x="2118" y="0"/>
                    <a:pt x="2125" y="0"/>
                  </a:cubicBezTo>
                  <a:lnTo>
                    <a:pt x="2125" y="0"/>
                  </a:lnTo>
                  <a:cubicBezTo>
                    <a:pt x="2133" y="0"/>
                    <a:pt x="2139" y="6"/>
                    <a:pt x="2139" y="14"/>
                  </a:cubicBezTo>
                  <a:cubicBezTo>
                    <a:pt x="2135" y="776"/>
                    <a:pt x="2090" y="1564"/>
                    <a:pt x="1596" y="2081"/>
                  </a:cubicBezTo>
                  <a:cubicBezTo>
                    <a:pt x="1508" y="2173"/>
                    <a:pt x="1428" y="2229"/>
                    <a:pt x="1344" y="2257"/>
                  </a:cubicBezTo>
                  <a:cubicBezTo>
                    <a:pt x="1261" y="2285"/>
                    <a:pt x="1173" y="2285"/>
                    <a:pt x="1088" y="2285"/>
                  </a:cubicBezTo>
                  <a:cubicBezTo>
                    <a:pt x="1057" y="2286"/>
                    <a:pt x="1024" y="2286"/>
                    <a:pt x="992" y="2287"/>
                  </a:cubicBezTo>
                  <a:cubicBezTo>
                    <a:pt x="538" y="2309"/>
                    <a:pt x="123" y="2660"/>
                    <a:pt x="28" y="3105"/>
                  </a:cubicBezTo>
                  <a:cubicBezTo>
                    <a:pt x="26" y="3111"/>
                    <a:pt x="21" y="3116"/>
                    <a:pt x="14" y="311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6" name="Google Shape;306;p33"/>
            <p:cNvSpPr/>
            <p:nvPr/>
          </p:nvSpPr>
          <p:spPr>
            <a:xfrm>
              <a:off x="6156300" y="1048773"/>
              <a:ext cx="529920" cy="1636560"/>
            </a:xfrm>
            <a:custGeom>
              <a:rect b="b" l="l" r="r" t="t"/>
              <a:pathLst>
                <a:path extrusionOk="0" h="4546" w="1472">
                  <a:moveTo>
                    <a:pt x="1262" y="4546"/>
                  </a:moveTo>
                  <a:cubicBezTo>
                    <a:pt x="1261" y="4546"/>
                    <a:pt x="1260" y="4546"/>
                    <a:pt x="1259" y="4546"/>
                  </a:cubicBezTo>
                  <a:cubicBezTo>
                    <a:pt x="1251" y="4544"/>
                    <a:pt x="1247" y="4536"/>
                    <a:pt x="1249" y="4529"/>
                  </a:cubicBezTo>
                  <a:cubicBezTo>
                    <a:pt x="1346" y="4172"/>
                    <a:pt x="1446" y="3804"/>
                    <a:pt x="1445" y="3429"/>
                  </a:cubicBezTo>
                  <a:cubicBezTo>
                    <a:pt x="1443" y="3015"/>
                    <a:pt x="1305" y="2645"/>
                    <a:pt x="1064" y="2414"/>
                  </a:cubicBezTo>
                  <a:cubicBezTo>
                    <a:pt x="951" y="2306"/>
                    <a:pt x="812" y="2223"/>
                    <a:pt x="677" y="2142"/>
                  </a:cubicBezTo>
                  <a:cubicBezTo>
                    <a:pt x="506" y="2040"/>
                    <a:pt x="330" y="1934"/>
                    <a:pt x="204" y="1775"/>
                  </a:cubicBezTo>
                  <a:cubicBezTo>
                    <a:pt x="27" y="1551"/>
                    <a:pt x="-39" y="1224"/>
                    <a:pt x="23" y="878"/>
                  </a:cubicBezTo>
                  <a:cubicBezTo>
                    <a:pt x="78" y="569"/>
                    <a:pt x="219" y="283"/>
                    <a:pt x="355" y="7"/>
                  </a:cubicBezTo>
                  <a:cubicBezTo>
                    <a:pt x="358" y="1"/>
                    <a:pt x="366" y="-2"/>
                    <a:pt x="373" y="1"/>
                  </a:cubicBezTo>
                  <a:cubicBezTo>
                    <a:pt x="380" y="5"/>
                    <a:pt x="383" y="13"/>
                    <a:pt x="379" y="19"/>
                  </a:cubicBezTo>
                  <a:cubicBezTo>
                    <a:pt x="244" y="294"/>
                    <a:pt x="104" y="577"/>
                    <a:pt x="50" y="883"/>
                  </a:cubicBezTo>
                  <a:cubicBezTo>
                    <a:pt x="-11" y="1222"/>
                    <a:pt x="54" y="1541"/>
                    <a:pt x="226" y="1758"/>
                  </a:cubicBezTo>
                  <a:cubicBezTo>
                    <a:pt x="348" y="1913"/>
                    <a:pt x="522" y="2018"/>
                    <a:pt x="691" y="2118"/>
                  </a:cubicBezTo>
                  <a:cubicBezTo>
                    <a:pt x="827" y="2200"/>
                    <a:pt x="967" y="2284"/>
                    <a:pt x="1083" y="2395"/>
                  </a:cubicBezTo>
                  <a:cubicBezTo>
                    <a:pt x="1329" y="2630"/>
                    <a:pt x="1471" y="3007"/>
                    <a:pt x="1472" y="3429"/>
                  </a:cubicBezTo>
                  <a:cubicBezTo>
                    <a:pt x="1473" y="3808"/>
                    <a:pt x="1372" y="4178"/>
                    <a:pt x="1275" y="4536"/>
                  </a:cubicBezTo>
                  <a:cubicBezTo>
                    <a:pt x="1274" y="4542"/>
                    <a:pt x="1268" y="4546"/>
                    <a:pt x="1262" y="454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7" name="Google Shape;307;p33"/>
            <p:cNvSpPr/>
            <p:nvPr/>
          </p:nvSpPr>
          <p:spPr>
            <a:xfrm>
              <a:off x="5590740" y="2160453"/>
              <a:ext cx="1041120" cy="489240"/>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8" name="Google Shape;308;p33"/>
            <p:cNvSpPr/>
            <p:nvPr/>
          </p:nvSpPr>
          <p:spPr>
            <a:xfrm>
              <a:off x="6580740" y="2139573"/>
              <a:ext cx="1190520" cy="533880"/>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09" name="Google Shape;309;p33"/>
            <p:cNvSpPr/>
            <p:nvPr/>
          </p:nvSpPr>
          <p:spPr>
            <a:xfrm>
              <a:off x="5894220" y="693092"/>
              <a:ext cx="620280" cy="537120"/>
            </a:xfrm>
            <a:custGeom>
              <a:rect b="b" l="l" r="r" t="t"/>
              <a:pathLst>
                <a:path extrusionOk="0" h="1492" w="1723">
                  <a:moveTo>
                    <a:pt x="1065" y="1492"/>
                  </a:moveTo>
                  <a:cubicBezTo>
                    <a:pt x="1204" y="1493"/>
                    <a:pt x="1343" y="1487"/>
                    <a:pt x="1481" y="1472"/>
                  </a:cubicBezTo>
                  <a:cubicBezTo>
                    <a:pt x="1530" y="1466"/>
                    <a:pt x="1582" y="1459"/>
                    <a:pt x="1621" y="1428"/>
                  </a:cubicBezTo>
                  <a:cubicBezTo>
                    <a:pt x="1667" y="1392"/>
                    <a:pt x="1685" y="1329"/>
                    <a:pt x="1696" y="1271"/>
                  </a:cubicBezTo>
                  <a:cubicBezTo>
                    <a:pt x="1729" y="1100"/>
                    <a:pt x="1732" y="923"/>
                    <a:pt x="1706" y="750"/>
                  </a:cubicBezTo>
                  <a:cubicBezTo>
                    <a:pt x="1691" y="647"/>
                    <a:pt x="1649" y="530"/>
                    <a:pt x="1549" y="501"/>
                  </a:cubicBezTo>
                  <a:cubicBezTo>
                    <a:pt x="1439" y="469"/>
                    <a:pt x="1332" y="572"/>
                    <a:pt x="1291" y="680"/>
                  </a:cubicBezTo>
                  <a:cubicBezTo>
                    <a:pt x="1249" y="787"/>
                    <a:pt x="1243" y="908"/>
                    <a:pt x="1185" y="1007"/>
                  </a:cubicBezTo>
                  <a:cubicBezTo>
                    <a:pt x="1204" y="769"/>
                    <a:pt x="1171" y="526"/>
                    <a:pt x="1089" y="301"/>
                  </a:cubicBezTo>
                  <a:cubicBezTo>
                    <a:pt x="1057" y="211"/>
                    <a:pt x="1015" y="121"/>
                    <a:pt x="941" y="60"/>
                  </a:cubicBezTo>
                  <a:cubicBezTo>
                    <a:pt x="867" y="0"/>
                    <a:pt x="755" y="-23"/>
                    <a:pt x="675" y="30"/>
                  </a:cubicBezTo>
                  <a:cubicBezTo>
                    <a:pt x="569" y="101"/>
                    <a:pt x="572" y="256"/>
                    <a:pt x="587" y="383"/>
                  </a:cubicBezTo>
                  <a:cubicBezTo>
                    <a:pt x="615" y="619"/>
                    <a:pt x="642" y="855"/>
                    <a:pt x="670" y="1091"/>
                  </a:cubicBezTo>
                  <a:cubicBezTo>
                    <a:pt x="629" y="962"/>
                    <a:pt x="588" y="833"/>
                    <a:pt x="547" y="705"/>
                  </a:cubicBezTo>
                  <a:cubicBezTo>
                    <a:pt x="510" y="590"/>
                    <a:pt x="461" y="461"/>
                    <a:pt x="349" y="415"/>
                  </a:cubicBezTo>
                  <a:cubicBezTo>
                    <a:pt x="212" y="358"/>
                    <a:pt x="49" y="474"/>
                    <a:pt x="11" y="618"/>
                  </a:cubicBezTo>
                  <a:cubicBezTo>
                    <a:pt x="-25" y="763"/>
                    <a:pt x="32" y="915"/>
                    <a:pt x="114" y="1040"/>
                  </a:cubicBezTo>
                  <a:cubicBezTo>
                    <a:pt x="196" y="1164"/>
                    <a:pt x="304" y="1238"/>
                    <a:pt x="380" y="1367"/>
                  </a:cubicBezTo>
                  <a:lnTo>
                    <a:pt x="379" y="1362"/>
                  </a:lnTo>
                  <a:cubicBezTo>
                    <a:pt x="426" y="1448"/>
                    <a:pt x="557" y="1460"/>
                    <a:pt x="669" y="1471"/>
                  </a:cubicBezTo>
                  <a:cubicBezTo>
                    <a:pt x="721" y="1476"/>
                    <a:pt x="774" y="1480"/>
                    <a:pt x="827" y="1484"/>
                  </a:cubicBezTo>
                  <a:lnTo>
                    <a:pt x="1065"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0" name="Google Shape;310;p33"/>
            <p:cNvSpPr/>
            <p:nvPr/>
          </p:nvSpPr>
          <p:spPr>
            <a:xfrm>
              <a:off x="7043700" y="111357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1" name="Google Shape;311;p33"/>
            <p:cNvSpPr/>
            <p:nvPr/>
          </p:nvSpPr>
          <p:spPr>
            <a:xfrm>
              <a:off x="7503780" y="1851933"/>
              <a:ext cx="470160" cy="407160"/>
            </a:xfrm>
            <a:custGeom>
              <a:rect b="b" l="l" r="r" t="t"/>
              <a:pathLst>
                <a:path extrusionOk="0" h="1131" w="1306">
                  <a:moveTo>
                    <a:pt x="807" y="1131"/>
                  </a:moveTo>
                  <a:cubicBezTo>
                    <a:pt x="913" y="1131"/>
                    <a:pt x="1018" y="1127"/>
                    <a:pt x="1123" y="1115"/>
                  </a:cubicBezTo>
                  <a:cubicBezTo>
                    <a:pt x="1160" y="1111"/>
                    <a:pt x="1199" y="1106"/>
                    <a:pt x="1229" y="1082"/>
                  </a:cubicBezTo>
                  <a:cubicBezTo>
                    <a:pt x="1264" y="1054"/>
                    <a:pt x="1277" y="1007"/>
                    <a:pt x="1286" y="963"/>
                  </a:cubicBezTo>
                  <a:cubicBezTo>
                    <a:pt x="1310" y="834"/>
                    <a:pt x="1313" y="699"/>
                    <a:pt x="1293" y="568"/>
                  </a:cubicBezTo>
                  <a:cubicBezTo>
                    <a:pt x="1282" y="491"/>
                    <a:pt x="1250" y="401"/>
                    <a:pt x="1175" y="380"/>
                  </a:cubicBezTo>
                  <a:cubicBezTo>
                    <a:pt x="1091" y="355"/>
                    <a:pt x="1010" y="433"/>
                    <a:pt x="979" y="515"/>
                  </a:cubicBezTo>
                  <a:cubicBezTo>
                    <a:pt x="947" y="596"/>
                    <a:pt x="943" y="688"/>
                    <a:pt x="899" y="763"/>
                  </a:cubicBezTo>
                  <a:cubicBezTo>
                    <a:pt x="912" y="582"/>
                    <a:pt x="888" y="399"/>
                    <a:pt x="826" y="228"/>
                  </a:cubicBezTo>
                  <a:cubicBezTo>
                    <a:pt x="801" y="160"/>
                    <a:pt x="769" y="91"/>
                    <a:pt x="713" y="46"/>
                  </a:cubicBezTo>
                  <a:cubicBezTo>
                    <a:pt x="658" y="0"/>
                    <a:pt x="573" y="-18"/>
                    <a:pt x="512" y="22"/>
                  </a:cubicBezTo>
                  <a:cubicBezTo>
                    <a:pt x="431" y="76"/>
                    <a:pt x="434" y="193"/>
                    <a:pt x="445" y="290"/>
                  </a:cubicBezTo>
                  <a:cubicBezTo>
                    <a:pt x="466" y="469"/>
                    <a:pt x="487" y="647"/>
                    <a:pt x="508" y="827"/>
                  </a:cubicBezTo>
                  <a:cubicBezTo>
                    <a:pt x="477" y="729"/>
                    <a:pt x="446" y="632"/>
                    <a:pt x="415" y="534"/>
                  </a:cubicBezTo>
                  <a:cubicBezTo>
                    <a:pt x="387" y="447"/>
                    <a:pt x="350" y="349"/>
                    <a:pt x="265" y="315"/>
                  </a:cubicBezTo>
                  <a:cubicBezTo>
                    <a:pt x="161" y="272"/>
                    <a:pt x="37" y="359"/>
                    <a:pt x="9" y="468"/>
                  </a:cubicBezTo>
                  <a:cubicBezTo>
                    <a:pt x="-19" y="578"/>
                    <a:pt x="25" y="694"/>
                    <a:pt x="86" y="788"/>
                  </a:cubicBezTo>
                  <a:cubicBezTo>
                    <a:pt x="149" y="882"/>
                    <a:pt x="231" y="939"/>
                    <a:pt x="288" y="1036"/>
                  </a:cubicBezTo>
                  <a:lnTo>
                    <a:pt x="287" y="1032"/>
                  </a:lnTo>
                  <a:cubicBezTo>
                    <a:pt x="323" y="1097"/>
                    <a:pt x="422" y="1106"/>
                    <a:pt x="507" y="1115"/>
                  </a:cubicBezTo>
                  <a:cubicBezTo>
                    <a:pt x="547" y="1119"/>
                    <a:pt x="587" y="1122"/>
                    <a:pt x="627" y="1124"/>
                  </a:cubicBezTo>
                  <a:lnTo>
                    <a:pt x="807" y="113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2" name="Google Shape;312;p33"/>
            <p:cNvSpPr/>
            <p:nvPr/>
          </p:nvSpPr>
          <p:spPr>
            <a:xfrm>
              <a:off x="5722500" y="1330652"/>
              <a:ext cx="470520" cy="407160"/>
            </a:xfrm>
            <a:custGeom>
              <a:rect b="b" l="l" r="r" t="t"/>
              <a:pathLst>
                <a:path extrusionOk="0" h="1131" w="1307">
                  <a:moveTo>
                    <a:pt x="807" y="1131"/>
                  </a:moveTo>
                  <a:cubicBezTo>
                    <a:pt x="913" y="1132"/>
                    <a:pt x="1018" y="1127"/>
                    <a:pt x="1123" y="1116"/>
                  </a:cubicBezTo>
                  <a:cubicBezTo>
                    <a:pt x="1160" y="1112"/>
                    <a:pt x="1199" y="1106"/>
                    <a:pt x="1229" y="1083"/>
                  </a:cubicBezTo>
                  <a:cubicBezTo>
                    <a:pt x="1264" y="1055"/>
                    <a:pt x="1277" y="1008"/>
                    <a:pt x="1286" y="964"/>
                  </a:cubicBezTo>
                  <a:cubicBezTo>
                    <a:pt x="1311" y="834"/>
                    <a:pt x="1313" y="700"/>
                    <a:pt x="1293" y="569"/>
                  </a:cubicBezTo>
                  <a:cubicBezTo>
                    <a:pt x="1282" y="491"/>
                    <a:pt x="1250" y="402"/>
                    <a:pt x="1175" y="380"/>
                  </a:cubicBezTo>
                  <a:cubicBezTo>
                    <a:pt x="1091" y="356"/>
                    <a:pt x="1010" y="434"/>
                    <a:pt x="979" y="515"/>
                  </a:cubicBezTo>
                  <a:cubicBezTo>
                    <a:pt x="947" y="597"/>
                    <a:pt x="943" y="688"/>
                    <a:pt x="899" y="764"/>
                  </a:cubicBezTo>
                  <a:cubicBezTo>
                    <a:pt x="912" y="583"/>
                    <a:pt x="888" y="399"/>
                    <a:pt x="826" y="228"/>
                  </a:cubicBezTo>
                  <a:cubicBezTo>
                    <a:pt x="801" y="160"/>
                    <a:pt x="769" y="92"/>
                    <a:pt x="713" y="46"/>
                  </a:cubicBezTo>
                  <a:cubicBezTo>
                    <a:pt x="658" y="0"/>
                    <a:pt x="573" y="-17"/>
                    <a:pt x="512" y="23"/>
                  </a:cubicBezTo>
                  <a:cubicBezTo>
                    <a:pt x="431" y="76"/>
                    <a:pt x="434" y="194"/>
                    <a:pt x="445" y="290"/>
                  </a:cubicBezTo>
                  <a:cubicBezTo>
                    <a:pt x="466" y="469"/>
                    <a:pt x="487" y="648"/>
                    <a:pt x="508" y="827"/>
                  </a:cubicBezTo>
                  <a:cubicBezTo>
                    <a:pt x="477" y="730"/>
                    <a:pt x="446" y="632"/>
                    <a:pt x="415" y="534"/>
                  </a:cubicBezTo>
                  <a:cubicBezTo>
                    <a:pt x="387" y="447"/>
                    <a:pt x="350" y="350"/>
                    <a:pt x="265" y="315"/>
                  </a:cubicBezTo>
                  <a:cubicBezTo>
                    <a:pt x="161" y="272"/>
                    <a:pt x="37" y="360"/>
                    <a:pt x="9" y="469"/>
                  </a:cubicBezTo>
                  <a:cubicBezTo>
                    <a:pt x="-19" y="579"/>
                    <a:pt x="25" y="694"/>
                    <a:pt x="86" y="789"/>
                  </a:cubicBezTo>
                  <a:cubicBezTo>
                    <a:pt x="149" y="883"/>
                    <a:pt x="231" y="939"/>
                    <a:pt x="288" y="1036"/>
                  </a:cubicBezTo>
                  <a:lnTo>
                    <a:pt x="287" y="1032"/>
                  </a:lnTo>
                  <a:cubicBezTo>
                    <a:pt x="323" y="1098"/>
                    <a:pt x="422" y="1107"/>
                    <a:pt x="507" y="1115"/>
                  </a:cubicBezTo>
                  <a:cubicBezTo>
                    <a:pt x="547" y="1119"/>
                    <a:pt x="587" y="1122"/>
                    <a:pt x="627" y="1125"/>
                  </a:cubicBezTo>
                  <a:lnTo>
                    <a:pt x="807" y="113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3" name="Google Shape;313;p33"/>
            <p:cNvSpPr/>
            <p:nvPr/>
          </p:nvSpPr>
          <p:spPr>
            <a:xfrm>
              <a:off x="5348820" y="1880733"/>
              <a:ext cx="470160" cy="407160"/>
            </a:xfrm>
            <a:custGeom>
              <a:rect b="b" l="l" r="r" t="t"/>
              <a:pathLst>
                <a:path extrusionOk="0" h="1131" w="1306">
                  <a:moveTo>
                    <a:pt x="807" y="1131"/>
                  </a:moveTo>
                  <a:cubicBezTo>
                    <a:pt x="912" y="1131"/>
                    <a:pt x="1018" y="1126"/>
                    <a:pt x="1123" y="1115"/>
                  </a:cubicBezTo>
                  <a:cubicBezTo>
                    <a:pt x="1160" y="1111"/>
                    <a:pt x="1199" y="1105"/>
                    <a:pt x="1228" y="1082"/>
                  </a:cubicBezTo>
                  <a:cubicBezTo>
                    <a:pt x="1263" y="1054"/>
                    <a:pt x="1277" y="1007"/>
                    <a:pt x="1285" y="963"/>
                  </a:cubicBezTo>
                  <a:cubicBezTo>
                    <a:pt x="1310" y="833"/>
                    <a:pt x="1313" y="699"/>
                    <a:pt x="1293" y="568"/>
                  </a:cubicBezTo>
                  <a:cubicBezTo>
                    <a:pt x="1281" y="490"/>
                    <a:pt x="1250" y="401"/>
                    <a:pt x="1174" y="379"/>
                  </a:cubicBezTo>
                  <a:cubicBezTo>
                    <a:pt x="1090" y="355"/>
                    <a:pt x="1010" y="433"/>
                    <a:pt x="978" y="515"/>
                  </a:cubicBezTo>
                  <a:cubicBezTo>
                    <a:pt x="947" y="596"/>
                    <a:pt x="942" y="688"/>
                    <a:pt x="898" y="763"/>
                  </a:cubicBezTo>
                  <a:cubicBezTo>
                    <a:pt x="912" y="582"/>
                    <a:pt x="887" y="398"/>
                    <a:pt x="825" y="227"/>
                  </a:cubicBezTo>
                  <a:cubicBezTo>
                    <a:pt x="801" y="159"/>
                    <a:pt x="769" y="91"/>
                    <a:pt x="713" y="45"/>
                  </a:cubicBezTo>
                  <a:cubicBezTo>
                    <a:pt x="657" y="-1"/>
                    <a:pt x="572" y="-18"/>
                    <a:pt x="512" y="22"/>
                  </a:cubicBezTo>
                  <a:cubicBezTo>
                    <a:pt x="431" y="76"/>
                    <a:pt x="433" y="193"/>
                    <a:pt x="444" y="290"/>
                  </a:cubicBezTo>
                  <a:cubicBezTo>
                    <a:pt x="465" y="468"/>
                    <a:pt x="486" y="647"/>
                    <a:pt x="508" y="826"/>
                  </a:cubicBezTo>
                  <a:cubicBezTo>
                    <a:pt x="476" y="729"/>
                    <a:pt x="445" y="631"/>
                    <a:pt x="414" y="534"/>
                  </a:cubicBezTo>
                  <a:cubicBezTo>
                    <a:pt x="386" y="446"/>
                    <a:pt x="349" y="349"/>
                    <a:pt x="265" y="314"/>
                  </a:cubicBezTo>
                  <a:cubicBezTo>
                    <a:pt x="160" y="271"/>
                    <a:pt x="37" y="359"/>
                    <a:pt x="8" y="468"/>
                  </a:cubicBezTo>
                  <a:cubicBezTo>
                    <a:pt x="-20" y="578"/>
                    <a:pt x="24" y="693"/>
                    <a:pt x="86" y="788"/>
                  </a:cubicBezTo>
                  <a:cubicBezTo>
                    <a:pt x="148" y="882"/>
                    <a:pt x="230" y="938"/>
                    <a:pt x="288" y="1035"/>
                  </a:cubicBezTo>
                  <a:lnTo>
                    <a:pt x="287" y="1032"/>
                  </a:lnTo>
                  <a:cubicBezTo>
                    <a:pt x="323" y="1097"/>
                    <a:pt x="422" y="1106"/>
                    <a:pt x="507" y="1114"/>
                  </a:cubicBezTo>
                  <a:cubicBezTo>
                    <a:pt x="547" y="1118"/>
                    <a:pt x="587" y="1121"/>
                    <a:pt x="626" y="1124"/>
                  </a:cubicBezTo>
                  <a:lnTo>
                    <a:pt x="807" y="113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4" name="Google Shape;314;p33"/>
            <p:cNvSpPr/>
            <p:nvPr/>
          </p:nvSpPr>
          <p:spPr>
            <a:xfrm>
              <a:off x="6449245" y="1230213"/>
              <a:ext cx="470160" cy="407160"/>
            </a:xfrm>
            <a:custGeom>
              <a:rect b="b" l="l" r="r" t="t"/>
              <a:pathLst>
                <a:path extrusionOk="0" h="1131" w="1306">
                  <a:moveTo>
                    <a:pt x="807" y="1131"/>
                  </a:moveTo>
                  <a:cubicBezTo>
                    <a:pt x="912" y="1131"/>
                    <a:pt x="1018" y="1127"/>
                    <a:pt x="1123" y="1115"/>
                  </a:cubicBezTo>
                  <a:cubicBezTo>
                    <a:pt x="1160" y="1112"/>
                    <a:pt x="1199" y="1106"/>
                    <a:pt x="1229" y="1083"/>
                  </a:cubicBezTo>
                  <a:cubicBezTo>
                    <a:pt x="1264" y="1055"/>
                    <a:pt x="1277" y="1007"/>
                    <a:pt x="1286" y="963"/>
                  </a:cubicBezTo>
                  <a:cubicBezTo>
                    <a:pt x="1310" y="833"/>
                    <a:pt x="1313" y="700"/>
                    <a:pt x="1293" y="569"/>
                  </a:cubicBezTo>
                  <a:cubicBezTo>
                    <a:pt x="1281" y="491"/>
                    <a:pt x="1250" y="401"/>
                    <a:pt x="1175" y="380"/>
                  </a:cubicBezTo>
                  <a:cubicBezTo>
                    <a:pt x="1091" y="355"/>
                    <a:pt x="1010" y="433"/>
                    <a:pt x="978" y="515"/>
                  </a:cubicBezTo>
                  <a:cubicBezTo>
                    <a:pt x="947" y="596"/>
                    <a:pt x="943" y="688"/>
                    <a:pt x="898" y="764"/>
                  </a:cubicBezTo>
                  <a:cubicBezTo>
                    <a:pt x="912" y="583"/>
                    <a:pt x="887" y="399"/>
                    <a:pt x="826" y="228"/>
                  </a:cubicBezTo>
                  <a:cubicBezTo>
                    <a:pt x="801" y="160"/>
                    <a:pt x="769" y="91"/>
                    <a:pt x="713" y="46"/>
                  </a:cubicBezTo>
                  <a:cubicBezTo>
                    <a:pt x="657" y="0"/>
                    <a:pt x="573" y="-17"/>
                    <a:pt x="512" y="23"/>
                  </a:cubicBezTo>
                  <a:cubicBezTo>
                    <a:pt x="431" y="76"/>
                    <a:pt x="434" y="193"/>
                    <a:pt x="445" y="290"/>
                  </a:cubicBezTo>
                  <a:cubicBezTo>
                    <a:pt x="466" y="469"/>
                    <a:pt x="487" y="648"/>
                    <a:pt x="508" y="827"/>
                  </a:cubicBezTo>
                  <a:cubicBezTo>
                    <a:pt x="477" y="729"/>
                    <a:pt x="446" y="632"/>
                    <a:pt x="414" y="534"/>
                  </a:cubicBezTo>
                  <a:cubicBezTo>
                    <a:pt x="387" y="447"/>
                    <a:pt x="350" y="350"/>
                    <a:pt x="265" y="315"/>
                  </a:cubicBezTo>
                  <a:cubicBezTo>
                    <a:pt x="161" y="272"/>
                    <a:pt x="37" y="359"/>
                    <a:pt x="9" y="468"/>
                  </a:cubicBezTo>
                  <a:cubicBezTo>
                    <a:pt x="-19" y="578"/>
                    <a:pt x="25" y="694"/>
                    <a:pt x="86" y="788"/>
                  </a:cubicBezTo>
                  <a:cubicBezTo>
                    <a:pt x="149" y="882"/>
                    <a:pt x="231" y="939"/>
                    <a:pt x="288" y="1036"/>
                  </a:cubicBezTo>
                  <a:lnTo>
                    <a:pt x="287" y="1032"/>
                  </a:lnTo>
                  <a:cubicBezTo>
                    <a:pt x="323" y="1098"/>
                    <a:pt x="422" y="1107"/>
                    <a:pt x="507" y="1115"/>
                  </a:cubicBezTo>
                  <a:cubicBezTo>
                    <a:pt x="547" y="1119"/>
                    <a:pt x="587" y="1122"/>
                    <a:pt x="627" y="1124"/>
                  </a:cubicBezTo>
                  <a:lnTo>
                    <a:pt x="807" y="113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5" name="Google Shape;315;p33"/>
            <p:cNvSpPr/>
            <p:nvPr/>
          </p:nvSpPr>
          <p:spPr>
            <a:xfrm>
              <a:off x="6603420" y="1743213"/>
              <a:ext cx="222120" cy="38160"/>
            </a:xfrm>
            <a:custGeom>
              <a:rect b="b" l="l" r="r" t="t"/>
              <a:pathLst>
                <a:path extrusionOk="0" h="106" w="617">
                  <a:moveTo>
                    <a:pt x="605" y="94"/>
                  </a:moveTo>
                  <a:cubicBezTo>
                    <a:pt x="600" y="90"/>
                    <a:pt x="495" y="-14"/>
                    <a:pt x="392" y="2"/>
                  </a:cubicBezTo>
                  <a:cubicBezTo>
                    <a:pt x="360" y="6"/>
                    <a:pt x="332" y="22"/>
                    <a:pt x="308" y="50"/>
                  </a:cubicBezTo>
                  <a:cubicBezTo>
                    <a:pt x="285" y="22"/>
                    <a:pt x="256" y="6"/>
                    <a:pt x="224" y="2"/>
                  </a:cubicBezTo>
                  <a:cubicBezTo>
                    <a:pt x="122" y="-14"/>
                    <a:pt x="17" y="90"/>
                    <a:pt x="12" y="94"/>
                  </a:cubicBezTo>
                  <a:lnTo>
                    <a:pt x="0" y="106"/>
                  </a:lnTo>
                  <a:lnTo>
                    <a:pt x="272" y="106"/>
                  </a:lnTo>
                  <a:lnTo>
                    <a:pt x="345" y="106"/>
                  </a:lnTo>
                  <a:lnTo>
                    <a:pt x="617" y="106"/>
                  </a:lnTo>
                  <a:lnTo>
                    <a:pt x="605" y="94"/>
                  </a:ln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6" name="Google Shape;316;p33"/>
            <p:cNvSpPr/>
            <p:nvPr/>
          </p:nvSpPr>
          <p:spPr>
            <a:xfrm>
              <a:off x="6609540" y="1847613"/>
              <a:ext cx="209880" cy="42480"/>
            </a:xfrm>
            <a:custGeom>
              <a:rect b="b" l="l" r="r" t="t"/>
              <a:pathLst>
                <a:path extrusionOk="0" h="118" w="583">
                  <a:moveTo>
                    <a:pt x="0" y="0"/>
                  </a:moveTo>
                  <a:lnTo>
                    <a:pt x="583" y="0"/>
                  </a:lnTo>
                  <a:cubicBezTo>
                    <a:pt x="583" y="0"/>
                    <a:pt x="281" y="264"/>
                    <a:pt x="0" y="0"/>
                  </a:cubicBezTo>
                  <a:close/>
                </a:path>
              </a:pathLst>
            </a:custGeom>
            <a:solidFill>
              <a:schemeClr val="accent2"/>
            </a:solidFill>
            <a:ln>
              <a:noFill/>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7" name="Google Shape;317;p33"/>
            <p:cNvSpPr/>
            <p:nvPr/>
          </p:nvSpPr>
          <p:spPr>
            <a:xfrm>
              <a:off x="6289233" y="2429892"/>
              <a:ext cx="790199" cy="721372"/>
            </a:xfrm>
            <a:custGeom>
              <a:rect b="b" l="l" r="r" t="t"/>
              <a:pathLst>
                <a:path extrusionOk="0" h="4947" w="5419">
                  <a:moveTo>
                    <a:pt x="5264" y="2472"/>
                  </a:moveTo>
                  <a:cubicBezTo>
                    <a:pt x="5316" y="2414"/>
                    <a:pt x="5358" y="2346"/>
                    <a:pt x="5385" y="2273"/>
                  </a:cubicBezTo>
                  <a:cubicBezTo>
                    <a:pt x="5468" y="2051"/>
                    <a:pt x="5396" y="1793"/>
                    <a:pt x="5220" y="1636"/>
                  </a:cubicBezTo>
                  <a:cubicBezTo>
                    <a:pt x="5139" y="1564"/>
                    <a:pt x="5039" y="1515"/>
                    <a:pt x="4932" y="1504"/>
                  </a:cubicBezTo>
                  <a:cubicBezTo>
                    <a:pt x="4929" y="1333"/>
                    <a:pt x="4890" y="1145"/>
                    <a:pt x="4761" y="1026"/>
                  </a:cubicBezTo>
                  <a:cubicBezTo>
                    <a:pt x="4668" y="940"/>
                    <a:pt x="4534" y="903"/>
                    <a:pt x="4417" y="938"/>
                  </a:cubicBezTo>
                  <a:cubicBezTo>
                    <a:pt x="4427" y="772"/>
                    <a:pt x="4353" y="597"/>
                    <a:pt x="4210" y="508"/>
                  </a:cubicBezTo>
                  <a:cubicBezTo>
                    <a:pt x="4061" y="417"/>
                    <a:pt x="3876" y="448"/>
                    <a:pt x="3748" y="554"/>
                  </a:cubicBezTo>
                  <a:cubicBezTo>
                    <a:pt x="3689" y="375"/>
                    <a:pt x="3565" y="195"/>
                    <a:pt x="3373" y="163"/>
                  </a:cubicBezTo>
                  <a:cubicBezTo>
                    <a:pt x="3243" y="142"/>
                    <a:pt x="3115" y="194"/>
                    <a:pt x="3034" y="288"/>
                  </a:cubicBezTo>
                  <a:cubicBezTo>
                    <a:pt x="3002" y="199"/>
                    <a:pt x="2945" y="119"/>
                    <a:pt x="2868" y="61"/>
                  </a:cubicBezTo>
                  <a:cubicBezTo>
                    <a:pt x="2827" y="31"/>
                    <a:pt x="2763" y="-9"/>
                    <a:pt x="2710" y="2"/>
                  </a:cubicBezTo>
                  <a:cubicBezTo>
                    <a:pt x="2671" y="-6"/>
                    <a:pt x="2631" y="13"/>
                    <a:pt x="2597" y="32"/>
                  </a:cubicBezTo>
                  <a:cubicBezTo>
                    <a:pt x="2497" y="86"/>
                    <a:pt x="2423" y="181"/>
                    <a:pt x="2384" y="288"/>
                  </a:cubicBezTo>
                  <a:cubicBezTo>
                    <a:pt x="2304" y="194"/>
                    <a:pt x="2176" y="142"/>
                    <a:pt x="2046" y="163"/>
                  </a:cubicBezTo>
                  <a:cubicBezTo>
                    <a:pt x="1854" y="195"/>
                    <a:pt x="1730" y="375"/>
                    <a:pt x="1671" y="554"/>
                  </a:cubicBezTo>
                  <a:cubicBezTo>
                    <a:pt x="1543" y="448"/>
                    <a:pt x="1358" y="417"/>
                    <a:pt x="1209" y="508"/>
                  </a:cubicBezTo>
                  <a:cubicBezTo>
                    <a:pt x="1066" y="597"/>
                    <a:pt x="992" y="772"/>
                    <a:pt x="1002" y="938"/>
                  </a:cubicBezTo>
                  <a:cubicBezTo>
                    <a:pt x="885" y="903"/>
                    <a:pt x="751" y="940"/>
                    <a:pt x="658" y="1026"/>
                  </a:cubicBezTo>
                  <a:cubicBezTo>
                    <a:pt x="529" y="1145"/>
                    <a:pt x="489" y="1333"/>
                    <a:pt x="487" y="1504"/>
                  </a:cubicBezTo>
                  <a:cubicBezTo>
                    <a:pt x="278" y="1525"/>
                    <a:pt x="105" y="1689"/>
                    <a:pt x="33" y="1884"/>
                  </a:cubicBezTo>
                  <a:cubicBezTo>
                    <a:pt x="-41" y="2086"/>
                    <a:pt x="12" y="2317"/>
                    <a:pt x="155" y="2474"/>
                  </a:cubicBezTo>
                  <a:cubicBezTo>
                    <a:pt x="103" y="2532"/>
                    <a:pt x="61" y="2600"/>
                    <a:pt x="34" y="2673"/>
                  </a:cubicBezTo>
                  <a:cubicBezTo>
                    <a:pt x="-48" y="2895"/>
                    <a:pt x="23" y="3154"/>
                    <a:pt x="199" y="3310"/>
                  </a:cubicBezTo>
                  <a:cubicBezTo>
                    <a:pt x="280" y="3382"/>
                    <a:pt x="380" y="3431"/>
                    <a:pt x="487" y="3442"/>
                  </a:cubicBezTo>
                  <a:cubicBezTo>
                    <a:pt x="489" y="3614"/>
                    <a:pt x="529" y="3801"/>
                    <a:pt x="658" y="3920"/>
                  </a:cubicBezTo>
                  <a:cubicBezTo>
                    <a:pt x="751" y="4006"/>
                    <a:pt x="885" y="4044"/>
                    <a:pt x="1002" y="4008"/>
                  </a:cubicBezTo>
                  <a:cubicBezTo>
                    <a:pt x="992" y="4175"/>
                    <a:pt x="1066" y="4350"/>
                    <a:pt x="1209" y="4438"/>
                  </a:cubicBezTo>
                  <a:cubicBezTo>
                    <a:pt x="1358" y="4530"/>
                    <a:pt x="1543" y="4498"/>
                    <a:pt x="1671" y="4392"/>
                  </a:cubicBezTo>
                  <a:cubicBezTo>
                    <a:pt x="1730" y="4571"/>
                    <a:pt x="1854" y="4751"/>
                    <a:pt x="2046" y="4783"/>
                  </a:cubicBezTo>
                  <a:cubicBezTo>
                    <a:pt x="2176" y="4805"/>
                    <a:pt x="2304" y="4752"/>
                    <a:pt x="2385" y="4658"/>
                  </a:cubicBezTo>
                  <a:cubicBezTo>
                    <a:pt x="2417" y="4747"/>
                    <a:pt x="2474" y="4827"/>
                    <a:pt x="2551" y="4885"/>
                  </a:cubicBezTo>
                  <a:cubicBezTo>
                    <a:pt x="2592" y="4915"/>
                    <a:pt x="2656" y="4956"/>
                    <a:pt x="2710" y="4945"/>
                  </a:cubicBezTo>
                  <a:cubicBezTo>
                    <a:pt x="2748" y="4953"/>
                    <a:pt x="2788" y="4933"/>
                    <a:pt x="2822" y="4915"/>
                  </a:cubicBezTo>
                  <a:cubicBezTo>
                    <a:pt x="2922" y="4860"/>
                    <a:pt x="2996" y="4766"/>
                    <a:pt x="3035" y="4659"/>
                  </a:cubicBezTo>
                  <a:cubicBezTo>
                    <a:pt x="3115" y="4752"/>
                    <a:pt x="3243" y="4805"/>
                    <a:pt x="3373" y="4783"/>
                  </a:cubicBezTo>
                  <a:cubicBezTo>
                    <a:pt x="3565" y="4751"/>
                    <a:pt x="3689" y="4571"/>
                    <a:pt x="3748" y="4392"/>
                  </a:cubicBezTo>
                  <a:cubicBezTo>
                    <a:pt x="3876" y="4498"/>
                    <a:pt x="4061" y="4530"/>
                    <a:pt x="4210" y="4438"/>
                  </a:cubicBezTo>
                  <a:cubicBezTo>
                    <a:pt x="4353" y="4350"/>
                    <a:pt x="4427" y="4175"/>
                    <a:pt x="4417" y="4008"/>
                  </a:cubicBezTo>
                  <a:cubicBezTo>
                    <a:pt x="4534" y="4044"/>
                    <a:pt x="4667" y="4006"/>
                    <a:pt x="4761" y="3920"/>
                  </a:cubicBezTo>
                  <a:cubicBezTo>
                    <a:pt x="4890" y="3802"/>
                    <a:pt x="4929" y="3613"/>
                    <a:pt x="4932" y="3442"/>
                  </a:cubicBezTo>
                  <a:cubicBezTo>
                    <a:pt x="5141" y="3421"/>
                    <a:pt x="5314" y="3257"/>
                    <a:pt x="5386" y="3063"/>
                  </a:cubicBezTo>
                  <a:cubicBezTo>
                    <a:pt x="5460" y="2861"/>
                    <a:pt x="5406" y="2630"/>
                    <a:pt x="5264" y="2472"/>
                  </a:cubicBez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318" name="Google Shape;318;p33"/>
            <p:cNvSpPr/>
            <p:nvPr/>
          </p:nvSpPr>
          <p:spPr>
            <a:xfrm>
              <a:off x="6884034" y="2645852"/>
              <a:ext cx="131092" cy="104261"/>
            </a:xfrm>
            <a:custGeom>
              <a:rect b="b" l="l" r="r" t="t"/>
              <a:pathLst>
                <a:path extrusionOk="0" h="715" w="899">
                  <a:moveTo>
                    <a:pt x="199" y="715"/>
                  </a:moveTo>
                  <a:cubicBezTo>
                    <a:pt x="192" y="715"/>
                    <a:pt x="185" y="713"/>
                    <a:pt x="179" y="709"/>
                  </a:cubicBezTo>
                  <a:cubicBezTo>
                    <a:pt x="135" y="678"/>
                    <a:pt x="79" y="636"/>
                    <a:pt x="40" y="573"/>
                  </a:cubicBezTo>
                  <a:cubicBezTo>
                    <a:pt x="0" y="506"/>
                    <a:pt x="-11" y="427"/>
                    <a:pt x="10" y="362"/>
                  </a:cubicBezTo>
                  <a:cubicBezTo>
                    <a:pt x="48" y="248"/>
                    <a:pt x="172" y="204"/>
                    <a:pt x="239" y="180"/>
                  </a:cubicBezTo>
                  <a:cubicBezTo>
                    <a:pt x="326" y="149"/>
                    <a:pt x="417" y="116"/>
                    <a:pt x="512" y="103"/>
                  </a:cubicBezTo>
                  <a:cubicBezTo>
                    <a:pt x="539" y="99"/>
                    <a:pt x="566" y="96"/>
                    <a:pt x="593" y="94"/>
                  </a:cubicBezTo>
                  <a:cubicBezTo>
                    <a:pt x="686" y="85"/>
                    <a:pt x="775" y="77"/>
                    <a:pt x="838" y="11"/>
                  </a:cubicBezTo>
                  <a:cubicBezTo>
                    <a:pt x="851" y="-3"/>
                    <a:pt x="874" y="-3"/>
                    <a:pt x="888" y="10"/>
                  </a:cubicBezTo>
                  <a:cubicBezTo>
                    <a:pt x="902" y="24"/>
                    <a:pt x="902" y="46"/>
                    <a:pt x="889" y="60"/>
                  </a:cubicBezTo>
                  <a:cubicBezTo>
                    <a:pt x="808" y="145"/>
                    <a:pt x="702" y="155"/>
                    <a:pt x="599" y="164"/>
                  </a:cubicBezTo>
                  <a:cubicBezTo>
                    <a:pt x="574" y="167"/>
                    <a:pt x="548" y="169"/>
                    <a:pt x="522" y="173"/>
                  </a:cubicBezTo>
                  <a:cubicBezTo>
                    <a:pt x="434" y="185"/>
                    <a:pt x="347" y="216"/>
                    <a:pt x="263" y="246"/>
                  </a:cubicBezTo>
                  <a:cubicBezTo>
                    <a:pt x="186" y="273"/>
                    <a:pt x="102" y="309"/>
                    <a:pt x="77" y="385"/>
                  </a:cubicBezTo>
                  <a:cubicBezTo>
                    <a:pt x="62" y="429"/>
                    <a:pt x="71" y="488"/>
                    <a:pt x="101" y="536"/>
                  </a:cubicBezTo>
                  <a:cubicBezTo>
                    <a:pt x="132" y="587"/>
                    <a:pt x="180" y="624"/>
                    <a:pt x="219" y="650"/>
                  </a:cubicBezTo>
                  <a:cubicBezTo>
                    <a:pt x="235" y="661"/>
                    <a:pt x="239" y="683"/>
                    <a:pt x="228" y="699"/>
                  </a:cubicBezTo>
                  <a:cubicBezTo>
                    <a:pt x="222" y="709"/>
                    <a:pt x="210" y="715"/>
                    <a:pt x="199" y="71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19" name="Google Shape;319;p33"/>
            <p:cNvSpPr/>
            <p:nvPr/>
          </p:nvSpPr>
          <p:spPr>
            <a:xfrm>
              <a:off x="6890450" y="2603710"/>
              <a:ext cx="42142" cy="67660"/>
            </a:xfrm>
            <a:custGeom>
              <a:rect b="b" l="l" r="r" t="t"/>
              <a:pathLst>
                <a:path extrusionOk="0" h="464" w="289">
                  <a:moveTo>
                    <a:pt x="254" y="464"/>
                  </a:moveTo>
                  <a:cubicBezTo>
                    <a:pt x="248" y="464"/>
                    <a:pt x="242" y="462"/>
                    <a:pt x="237" y="459"/>
                  </a:cubicBezTo>
                  <a:cubicBezTo>
                    <a:pt x="93" y="381"/>
                    <a:pt x="-2" y="210"/>
                    <a:pt x="0" y="35"/>
                  </a:cubicBezTo>
                  <a:cubicBezTo>
                    <a:pt x="0" y="15"/>
                    <a:pt x="17" y="-1"/>
                    <a:pt x="36" y="0"/>
                  </a:cubicBezTo>
                  <a:cubicBezTo>
                    <a:pt x="55" y="0"/>
                    <a:pt x="71" y="16"/>
                    <a:pt x="71" y="35"/>
                  </a:cubicBezTo>
                  <a:cubicBezTo>
                    <a:pt x="69" y="183"/>
                    <a:pt x="151" y="332"/>
                    <a:pt x="271" y="397"/>
                  </a:cubicBezTo>
                  <a:cubicBezTo>
                    <a:pt x="288" y="407"/>
                    <a:pt x="294" y="428"/>
                    <a:pt x="285" y="445"/>
                  </a:cubicBezTo>
                  <a:cubicBezTo>
                    <a:pt x="278" y="457"/>
                    <a:pt x="266" y="464"/>
                    <a:pt x="254" y="46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0" name="Google Shape;320;p33"/>
            <p:cNvSpPr/>
            <p:nvPr/>
          </p:nvSpPr>
          <p:spPr>
            <a:xfrm>
              <a:off x="6799750" y="2519572"/>
              <a:ext cx="40392" cy="102511"/>
            </a:xfrm>
            <a:custGeom>
              <a:rect b="b" l="l" r="r" t="t"/>
              <a:pathLst>
                <a:path extrusionOk="0" h="703" w="277">
                  <a:moveTo>
                    <a:pt x="35" y="703"/>
                  </a:moveTo>
                  <a:cubicBezTo>
                    <a:pt x="22" y="703"/>
                    <a:pt x="10" y="696"/>
                    <a:pt x="4" y="685"/>
                  </a:cubicBezTo>
                  <a:cubicBezTo>
                    <a:pt x="-5" y="668"/>
                    <a:pt x="1" y="646"/>
                    <a:pt x="18" y="637"/>
                  </a:cubicBezTo>
                  <a:cubicBezTo>
                    <a:pt x="96" y="593"/>
                    <a:pt x="157" y="500"/>
                    <a:pt x="185" y="381"/>
                  </a:cubicBezTo>
                  <a:cubicBezTo>
                    <a:pt x="211" y="270"/>
                    <a:pt x="208" y="151"/>
                    <a:pt x="204" y="36"/>
                  </a:cubicBezTo>
                  <a:cubicBezTo>
                    <a:pt x="204" y="17"/>
                    <a:pt x="219" y="0"/>
                    <a:pt x="238" y="0"/>
                  </a:cubicBezTo>
                  <a:cubicBezTo>
                    <a:pt x="257" y="-1"/>
                    <a:pt x="274" y="15"/>
                    <a:pt x="275" y="34"/>
                  </a:cubicBezTo>
                  <a:cubicBezTo>
                    <a:pt x="278" y="153"/>
                    <a:pt x="282" y="277"/>
                    <a:pt x="254" y="397"/>
                  </a:cubicBezTo>
                  <a:cubicBezTo>
                    <a:pt x="221" y="535"/>
                    <a:pt x="148" y="645"/>
                    <a:pt x="52" y="698"/>
                  </a:cubicBezTo>
                  <a:cubicBezTo>
                    <a:pt x="47" y="701"/>
                    <a:pt x="41" y="703"/>
                    <a:pt x="35" y="70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1" name="Google Shape;321;p33"/>
            <p:cNvSpPr/>
            <p:nvPr/>
          </p:nvSpPr>
          <p:spPr>
            <a:xfrm>
              <a:off x="6718965" y="2476992"/>
              <a:ext cx="39955" cy="136342"/>
            </a:xfrm>
            <a:custGeom>
              <a:rect b="b" l="l" r="r" t="t"/>
              <a:pathLst>
                <a:path extrusionOk="0" h="935" w="274">
                  <a:moveTo>
                    <a:pt x="238" y="935"/>
                  </a:moveTo>
                  <a:cubicBezTo>
                    <a:pt x="228" y="935"/>
                    <a:pt x="218" y="931"/>
                    <a:pt x="211" y="923"/>
                  </a:cubicBezTo>
                  <a:cubicBezTo>
                    <a:pt x="59" y="741"/>
                    <a:pt x="-19" y="485"/>
                    <a:pt x="3" y="240"/>
                  </a:cubicBezTo>
                  <a:cubicBezTo>
                    <a:pt x="6" y="208"/>
                    <a:pt x="11" y="176"/>
                    <a:pt x="15" y="146"/>
                  </a:cubicBezTo>
                  <a:cubicBezTo>
                    <a:pt x="21" y="107"/>
                    <a:pt x="26" y="70"/>
                    <a:pt x="28" y="33"/>
                  </a:cubicBezTo>
                  <a:cubicBezTo>
                    <a:pt x="29" y="13"/>
                    <a:pt x="46" y="-2"/>
                    <a:pt x="65" y="0"/>
                  </a:cubicBezTo>
                  <a:cubicBezTo>
                    <a:pt x="85" y="1"/>
                    <a:pt x="100" y="18"/>
                    <a:pt x="98" y="37"/>
                  </a:cubicBezTo>
                  <a:cubicBezTo>
                    <a:pt x="96" y="77"/>
                    <a:pt x="90" y="117"/>
                    <a:pt x="85" y="156"/>
                  </a:cubicBezTo>
                  <a:cubicBezTo>
                    <a:pt x="81" y="186"/>
                    <a:pt x="76" y="216"/>
                    <a:pt x="74" y="246"/>
                  </a:cubicBezTo>
                  <a:cubicBezTo>
                    <a:pt x="53" y="473"/>
                    <a:pt x="125" y="709"/>
                    <a:pt x="265" y="877"/>
                  </a:cubicBezTo>
                  <a:cubicBezTo>
                    <a:pt x="278" y="892"/>
                    <a:pt x="276" y="915"/>
                    <a:pt x="261" y="927"/>
                  </a:cubicBezTo>
                  <a:cubicBezTo>
                    <a:pt x="254" y="933"/>
                    <a:pt x="246" y="935"/>
                    <a:pt x="238"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2" name="Google Shape;322;p33"/>
            <p:cNvSpPr/>
            <p:nvPr/>
          </p:nvSpPr>
          <p:spPr>
            <a:xfrm>
              <a:off x="6884034" y="2831043"/>
              <a:ext cx="130217" cy="104115"/>
            </a:xfrm>
            <a:custGeom>
              <a:rect b="b" l="l" r="r" t="t"/>
              <a:pathLst>
                <a:path extrusionOk="0" h="714" w="893">
                  <a:moveTo>
                    <a:pt x="857" y="714"/>
                  </a:moveTo>
                  <a:cubicBezTo>
                    <a:pt x="848" y="714"/>
                    <a:pt x="839" y="710"/>
                    <a:pt x="832" y="703"/>
                  </a:cubicBezTo>
                  <a:cubicBezTo>
                    <a:pt x="768" y="637"/>
                    <a:pt x="686" y="629"/>
                    <a:pt x="591" y="620"/>
                  </a:cubicBezTo>
                  <a:cubicBezTo>
                    <a:pt x="565" y="618"/>
                    <a:pt x="538" y="615"/>
                    <a:pt x="512" y="611"/>
                  </a:cubicBezTo>
                  <a:cubicBezTo>
                    <a:pt x="417" y="598"/>
                    <a:pt x="326" y="566"/>
                    <a:pt x="239" y="535"/>
                  </a:cubicBezTo>
                  <a:cubicBezTo>
                    <a:pt x="172" y="511"/>
                    <a:pt x="48" y="466"/>
                    <a:pt x="10" y="352"/>
                  </a:cubicBezTo>
                  <a:cubicBezTo>
                    <a:pt x="-11" y="287"/>
                    <a:pt x="0" y="208"/>
                    <a:pt x="41" y="142"/>
                  </a:cubicBezTo>
                  <a:cubicBezTo>
                    <a:pt x="79" y="79"/>
                    <a:pt x="135" y="36"/>
                    <a:pt x="179" y="6"/>
                  </a:cubicBezTo>
                  <a:cubicBezTo>
                    <a:pt x="195" y="-5"/>
                    <a:pt x="217" y="-1"/>
                    <a:pt x="228" y="15"/>
                  </a:cubicBezTo>
                  <a:cubicBezTo>
                    <a:pt x="239" y="31"/>
                    <a:pt x="235" y="53"/>
                    <a:pt x="219" y="64"/>
                  </a:cubicBezTo>
                  <a:cubicBezTo>
                    <a:pt x="180" y="90"/>
                    <a:pt x="132" y="127"/>
                    <a:pt x="101" y="178"/>
                  </a:cubicBezTo>
                  <a:cubicBezTo>
                    <a:pt x="71" y="227"/>
                    <a:pt x="62" y="285"/>
                    <a:pt x="77" y="330"/>
                  </a:cubicBezTo>
                  <a:cubicBezTo>
                    <a:pt x="102" y="405"/>
                    <a:pt x="186" y="441"/>
                    <a:pt x="263" y="468"/>
                  </a:cubicBezTo>
                  <a:cubicBezTo>
                    <a:pt x="347" y="498"/>
                    <a:pt x="434" y="529"/>
                    <a:pt x="522" y="542"/>
                  </a:cubicBezTo>
                  <a:cubicBezTo>
                    <a:pt x="547" y="545"/>
                    <a:pt x="573" y="548"/>
                    <a:pt x="598" y="550"/>
                  </a:cubicBezTo>
                  <a:cubicBezTo>
                    <a:pt x="698" y="559"/>
                    <a:pt x="801" y="569"/>
                    <a:pt x="883" y="654"/>
                  </a:cubicBezTo>
                  <a:cubicBezTo>
                    <a:pt x="896" y="668"/>
                    <a:pt x="896" y="691"/>
                    <a:pt x="881" y="704"/>
                  </a:cubicBezTo>
                  <a:cubicBezTo>
                    <a:pt x="875" y="711"/>
                    <a:pt x="866" y="714"/>
                    <a:pt x="857" y="71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3" name="Google Shape;323;p33"/>
            <p:cNvSpPr/>
            <p:nvPr/>
          </p:nvSpPr>
          <p:spPr>
            <a:xfrm>
              <a:off x="6890450" y="2909640"/>
              <a:ext cx="42142" cy="67660"/>
            </a:xfrm>
            <a:custGeom>
              <a:rect b="b" l="l" r="r" t="t"/>
              <a:pathLst>
                <a:path extrusionOk="0" h="464" w="289">
                  <a:moveTo>
                    <a:pt x="35" y="464"/>
                  </a:moveTo>
                  <a:cubicBezTo>
                    <a:pt x="16" y="464"/>
                    <a:pt x="0" y="449"/>
                    <a:pt x="0" y="430"/>
                  </a:cubicBezTo>
                  <a:cubicBezTo>
                    <a:pt x="-2" y="254"/>
                    <a:pt x="93" y="83"/>
                    <a:pt x="237" y="5"/>
                  </a:cubicBezTo>
                  <a:cubicBezTo>
                    <a:pt x="254" y="-5"/>
                    <a:pt x="275" y="2"/>
                    <a:pt x="285" y="19"/>
                  </a:cubicBezTo>
                  <a:cubicBezTo>
                    <a:pt x="294" y="36"/>
                    <a:pt x="288" y="57"/>
                    <a:pt x="271" y="67"/>
                  </a:cubicBezTo>
                  <a:cubicBezTo>
                    <a:pt x="151" y="132"/>
                    <a:pt x="69" y="281"/>
                    <a:pt x="71" y="429"/>
                  </a:cubicBezTo>
                  <a:cubicBezTo>
                    <a:pt x="71" y="448"/>
                    <a:pt x="55" y="464"/>
                    <a:pt x="36" y="464"/>
                  </a:cubicBezTo>
                  <a:lnTo>
                    <a:pt x="35" y="464"/>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4" name="Google Shape;324;p33"/>
            <p:cNvSpPr/>
            <p:nvPr/>
          </p:nvSpPr>
          <p:spPr>
            <a:xfrm>
              <a:off x="6799750" y="2959073"/>
              <a:ext cx="40392" cy="102366"/>
            </a:xfrm>
            <a:custGeom>
              <a:rect b="b" l="l" r="r" t="t"/>
              <a:pathLst>
                <a:path extrusionOk="0" h="702" w="277">
                  <a:moveTo>
                    <a:pt x="239" y="702"/>
                  </a:moveTo>
                  <a:lnTo>
                    <a:pt x="238" y="702"/>
                  </a:lnTo>
                  <a:cubicBezTo>
                    <a:pt x="219" y="702"/>
                    <a:pt x="204" y="686"/>
                    <a:pt x="204" y="666"/>
                  </a:cubicBezTo>
                  <a:cubicBezTo>
                    <a:pt x="208" y="551"/>
                    <a:pt x="211" y="433"/>
                    <a:pt x="185" y="322"/>
                  </a:cubicBezTo>
                  <a:cubicBezTo>
                    <a:pt x="157" y="203"/>
                    <a:pt x="96" y="109"/>
                    <a:pt x="18" y="66"/>
                  </a:cubicBezTo>
                  <a:cubicBezTo>
                    <a:pt x="1" y="56"/>
                    <a:pt x="-5" y="35"/>
                    <a:pt x="4" y="18"/>
                  </a:cubicBezTo>
                  <a:cubicBezTo>
                    <a:pt x="14" y="1"/>
                    <a:pt x="35" y="-5"/>
                    <a:pt x="52" y="4"/>
                  </a:cubicBezTo>
                  <a:cubicBezTo>
                    <a:pt x="148" y="57"/>
                    <a:pt x="221" y="167"/>
                    <a:pt x="254" y="306"/>
                  </a:cubicBezTo>
                  <a:cubicBezTo>
                    <a:pt x="282" y="425"/>
                    <a:pt x="278" y="549"/>
                    <a:pt x="275" y="668"/>
                  </a:cubicBezTo>
                  <a:cubicBezTo>
                    <a:pt x="274" y="687"/>
                    <a:pt x="258" y="702"/>
                    <a:pt x="239" y="702"/>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5" name="Google Shape;325;p33"/>
            <p:cNvSpPr/>
            <p:nvPr/>
          </p:nvSpPr>
          <p:spPr>
            <a:xfrm>
              <a:off x="6718965" y="2967676"/>
              <a:ext cx="39955" cy="136342"/>
            </a:xfrm>
            <a:custGeom>
              <a:rect b="b" l="l" r="r" t="t"/>
              <a:pathLst>
                <a:path extrusionOk="0" h="935" w="274">
                  <a:moveTo>
                    <a:pt x="63" y="935"/>
                  </a:moveTo>
                  <a:cubicBezTo>
                    <a:pt x="45" y="935"/>
                    <a:pt x="29" y="921"/>
                    <a:pt x="28" y="902"/>
                  </a:cubicBezTo>
                  <a:cubicBezTo>
                    <a:pt x="26" y="865"/>
                    <a:pt x="21" y="828"/>
                    <a:pt x="15" y="789"/>
                  </a:cubicBezTo>
                  <a:cubicBezTo>
                    <a:pt x="11" y="759"/>
                    <a:pt x="6" y="727"/>
                    <a:pt x="3" y="696"/>
                  </a:cubicBezTo>
                  <a:cubicBezTo>
                    <a:pt x="-19" y="450"/>
                    <a:pt x="59" y="195"/>
                    <a:pt x="211" y="13"/>
                  </a:cubicBezTo>
                  <a:cubicBezTo>
                    <a:pt x="224" y="-2"/>
                    <a:pt x="246" y="-4"/>
                    <a:pt x="261" y="8"/>
                  </a:cubicBezTo>
                  <a:cubicBezTo>
                    <a:pt x="276" y="21"/>
                    <a:pt x="278" y="43"/>
                    <a:pt x="265" y="58"/>
                  </a:cubicBezTo>
                  <a:cubicBezTo>
                    <a:pt x="125" y="226"/>
                    <a:pt x="53" y="462"/>
                    <a:pt x="74" y="689"/>
                  </a:cubicBezTo>
                  <a:cubicBezTo>
                    <a:pt x="76" y="720"/>
                    <a:pt x="81" y="750"/>
                    <a:pt x="85" y="780"/>
                  </a:cubicBezTo>
                  <a:cubicBezTo>
                    <a:pt x="90" y="818"/>
                    <a:pt x="96" y="858"/>
                    <a:pt x="98" y="898"/>
                  </a:cubicBezTo>
                  <a:cubicBezTo>
                    <a:pt x="100" y="917"/>
                    <a:pt x="85" y="934"/>
                    <a:pt x="65" y="935"/>
                  </a:cubicBezTo>
                  <a:cubicBezTo>
                    <a:pt x="65" y="935"/>
                    <a:pt x="64" y="935"/>
                    <a:pt x="63"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6" name="Google Shape;326;p33"/>
            <p:cNvSpPr/>
            <p:nvPr/>
          </p:nvSpPr>
          <p:spPr>
            <a:xfrm>
              <a:off x="6991212" y="2774319"/>
              <a:ext cx="54099" cy="73493"/>
            </a:xfrm>
            <a:custGeom>
              <a:rect b="b" l="l" r="r" t="t"/>
              <a:pathLst>
                <a:path extrusionOk="0" h="504" w="371">
                  <a:moveTo>
                    <a:pt x="336" y="504"/>
                  </a:moveTo>
                  <a:cubicBezTo>
                    <a:pt x="332" y="504"/>
                    <a:pt x="328" y="504"/>
                    <a:pt x="325" y="502"/>
                  </a:cubicBezTo>
                  <a:cubicBezTo>
                    <a:pt x="244" y="476"/>
                    <a:pt x="144" y="443"/>
                    <a:pt x="73" y="366"/>
                  </a:cubicBezTo>
                  <a:cubicBezTo>
                    <a:pt x="3" y="289"/>
                    <a:pt x="-31" y="149"/>
                    <a:pt x="37" y="57"/>
                  </a:cubicBezTo>
                  <a:lnTo>
                    <a:pt x="44" y="49"/>
                  </a:lnTo>
                  <a:cubicBezTo>
                    <a:pt x="49" y="42"/>
                    <a:pt x="55" y="35"/>
                    <a:pt x="55" y="31"/>
                  </a:cubicBezTo>
                  <a:cubicBezTo>
                    <a:pt x="58" y="11"/>
                    <a:pt x="75" y="-2"/>
                    <a:pt x="95" y="0"/>
                  </a:cubicBezTo>
                  <a:cubicBezTo>
                    <a:pt x="114" y="3"/>
                    <a:pt x="128" y="21"/>
                    <a:pt x="125" y="40"/>
                  </a:cubicBezTo>
                  <a:cubicBezTo>
                    <a:pt x="122" y="63"/>
                    <a:pt x="109" y="80"/>
                    <a:pt x="99" y="92"/>
                  </a:cubicBezTo>
                  <a:lnTo>
                    <a:pt x="94" y="99"/>
                  </a:lnTo>
                  <a:cubicBezTo>
                    <a:pt x="49" y="160"/>
                    <a:pt x="74" y="262"/>
                    <a:pt x="125" y="318"/>
                  </a:cubicBezTo>
                  <a:cubicBezTo>
                    <a:pt x="183" y="382"/>
                    <a:pt x="270" y="410"/>
                    <a:pt x="347" y="435"/>
                  </a:cubicBezTo>
                  <a:cubicBezTo>
                    <a:pt x="365" y="441"/>
                    <a:pt x="375" y="461"/>
                    <a:pt x="369" y="480"/>
                  </a:cubicBezTo>
                  <a:cubicBezTo>
                    <a:pt x="364" y="495"/>
                    <a:pt x="350" y="504"/>
                    <a:pt x="336" y="50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7" name="Google Shape;327;p33"/>
            <p:cNvSpPr/>
            <p:nvPr/>
          </p:nvSpPr>
          <p:spPr>
            <a:xfrm>
              <a:off x="6353540" y="2831043"/>
              <a:ext cx="131092" cy="104115"/>
            </a:xfrm>
            <a:custGeom>
              <a:rect b="b" l="l" r="r" t="t"/>
              <a:pathLst>
                <a:path extrusionOk="0" h="714" w="899">
                  <a:moveTo>
                    <a:pt x="36" y="714"/>
                  </a:moveTo>
                  <a:cubicBezTo>
                    <a:pt x="27" y="714"/>
                    <a:pt x="18" y="711"/>
                    <a:pt x="11" y="704"/>
                  </a:cubicBezTo>
                  <a:cubicBezTo>
                    <a:pt x="-3" y="691"/>
                    <a:pt x="-3" y="668"/>
                    <a:pt x="10" y="654"/>
                  </a:cubicBezTo>
                  <a:cubicBezTo>
                    <a:pt x="91" y="569"/>
                    <a:pt x="197" y="559"/>
                    <a:pt x="299" y="550"/>
                  </a:cubicBezTo>
                  <a:cubicBezTo>
                    <a:pt x="325" y="548"/>
                    <a:pt x="351" y="545"/>
                    <a:pt x="377" y="542"/>
                  </a:cubicBezTo>
                  <a:cubicBezTo>
                    <a:pt x="465" y="529"/>
                    <a:pt x="552" y="498"/>
                    <a:pt x="636" y="468"/>
                  </a:cubicBezTo>
                  <a:cubicBezTo>
                    <a:pt x="713" y="441"/>
                    <a:pt x="797" y="405"/>
                    <a:pt x="822" y="330"/>
                  </a:cubicBezTo>
                  <a:cubicBezTo>
                    <a:pt x="837" y="285"/>
                    <a:pt x="828" y="227"/>
                    <a:pt x="798" y="178"/>
                  </a:cubicBezTo>
                  <a:cubicBezTo>
                    <a:pt x="767" y="127"/>
                    <a:pt x="719" y="90"/>
                    <a:pt x="680" y="64"/>
                  </a:cubicBezTo>
                  <a:cubicBezTo>
                    <a:pt x="664" y="53"/>
                    <a:pt x="660" y="31"/>
                    <a:pt x="671" y="15"/>
                  </a:cubicBezTo>
                  <a:cubicBezTo>
                    <a:pt x="682" y="-1"/>
                    <a:pt x="704" y="-5"/>
                    <a:pt x="720" y="6"/>
                  </a:cubicBezTo>
                  <a:cubicBezTo>
                    <a:pt x="764" y="36"/>
                    <a:pt x="820" y="79"/>
                    <a:pt x="858" y="142"/>
                  </a:cubicBezTo>
                  <a:cubicBezTo>
                    <a:pt x="899" y="208"/>
                    <a:pt x="910" y="287"/>
                    <a:pt x="889" y="352"/>
                  </a:cubicBezTo>
                  <a:cubicBezTo>
                    <a:pt x="851" y="466"/>
                    <a:pt x="727" y="511"/>
                    <a:pt x="660" y="535"/>
                  </a:cubicBezTo>
                  <a:cubicBezTo>
                    <a:pt x="572" y="566"/>
                    <a:pt x="482" y="598"/>
                    <a:pt x="387" y="611"/>
                  </a:cubicBezTo>
                  <a:cubicBezTo>
                    <a:pt x="360" y="615"/>
                    <a:pt x="333" y="618"/>
                    <a:pt x="306" y="620"/>
                  </a:cubicBezTo>
                  <a:cubicBezTo>
                    <a:pt x="212" y="629"/>
                    <a:pt x="124" y="637"/>
                    <a:pt x="61" y="703"/>
                  </a:cubicBezTo>
                  <a:cubicBezTo>
                    <a:pt x="54" y="710"/>
                    <a:pt x="45" y="714"/>
                    <a:pt x="36" y="71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8" name="Google Shape;328;p33"/>
            <p:cNvSpPr/>
            <p:nvPr/>
          </p:nvSpPr>
          <p:spPr>
            <a:xfrm>
              <a:off x="6436074" y="2909640"/>
              <a:ext cx="42142" cy="67660"/>
            </a:xfrm>
            <a:custGeom>
              <a:rect b="b" l="l" r="r" t="t"/>
              <a:pathLst>
                <a:path extrusionOk="0" h="464" w="289">
                  <a:moveTo>
                    <a:pt x="254" y="464"/>
                  </a:moveTo>
                  <a:lnTo>
                    <a:pt x="253" y="464"/>
                  </a:lnTo>
                  <a:cubicBezTo>
                    <a:pt x="234" y="464"/>
                    <a:pt x="218" y="448"/>
                    <a:pt x="218" y="429"/>
                  </a:cubicBezTo>
                  <a:cubicBezTo>
                    <a:pt x="220" y="281"/>
                    <a:pt x="138" y="132"/>
                    <a:pt x="18" y="67"/>
                  </a:cubicBezTo>
                  <a:cubicBezTo>
                    <a:pt x="1" y="57"/>
                    <a:pt x="-5" y="36"/>
                    <a:pt x="4" y="19"/>
                  </a:cubicBezTo>
                  <a:cubicBezTo>
                    <a:pt x="14" y="2"/>
                    <a:pt x="35" y="-5"/>
                    <a:pt x="52" y="5"/>
                  </a:cubicBezTo>
                  <a:cubicBezTo>
                    <a:pt x="196" y="84"/>
                    <a:pt x="291" y="254"/>
                    <a:pt x="289" y="430"/>
                  </a:cubicBezTo>
                  <a:cubicBezTo>
                    <a:pt x="289" y="449"/>
                    <a:pt x="273" y="464"/>
                    <a:pt x="254" y="46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29" name="Google Shape;329;p33"/>
            <p:cNvSpPr/>
            <p:nvPr/>
          </p:nvSpPr>
          <p:spPr>
            <a:xfrm>
              <a:off x="6528524" y="2959073"/>
              <a:ext cx="40392" cy="102366"/>
            </a:xfrm>
            <a:custGeom>
              <a:rect b="b" l="l" r="r" t="t"/>
              <a:pathLst>
                <a:path extrusionOk="0" h="702" w="277">
                  <a:moveTo>
                    <a:pt x="37" y="702"/>
                  </a:moveTo>
                  <a:cubicBezTo>
                    <a:pt x="18" y="702"/>
                    <a:pt x="3" y="687"/>
                    <a:pt x="2" y="668"/>
                  </a:cubicBezTo>
                  <a:cubicBezTo>
                    <a:pt x="-1" y="549"/>
                    <a:pt x="-5" y="425"/>
                    <a:pt x="23" y="306"/>
                  </a:cubicBezTo>
                  <a:cubicBezTo>
                    <a:pt x="56" y="167"/>
                    <a:pt x="129" y="57"/>
                    <a:pt x="225" y="4"/>
                  </a:cubicBezTo>
                  <a:cubicBezTo>
                    <a:pt x="242" y="-5"/>
                    <a:pt x="263" y="1"/>
                    <a:pt x="273" y="18"/>
                  </a:cubicBezTo>
                  <a:cubicBezTo>
                    <a:pt x="282" y="35"/>
                    <a:pt x="276" y="56"/>
                    <a:pt x="259" y="66"/>
                  </a:cubicBezTo>
                  <a:cubicBezTo>
                    <a:pt x="181" y="109"/>
                    <a:pt x="120" y="203"/>
                    <a:pt x="92" y="322"/>
                  </a:cubicBezTo>
                  <a:cubicBezTo>
                    <a:pt x="66" y="433"/>
                    <a:pt x="69" y="551"/>
                    <a:pt x="73" y="666"/>
                  </a:cubicBezTo>
                  <a:cubicBezTo>
                    <a:pt x="73" y="686"/>
                    <a:pt x="58" y="702"/>
                    <a:pt x="38" y="702"/>
                  </a:cubicBezTo>
                  <a:lnTo>
                    <a:pt x="37" y="702"/>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0" name="Google Shape;330;p33"/>
            <p:cNvSpPr/>
            <p:nvPr/>
          </p:nvSpPr>
          <p:spPr>
            <a:xfrm>
              <a:off x="6603622" y="2967676"/>
              <a:ext cx="39955" cy="136342"/>
            </a:xfrm>
            <a:custGeom>
              <a:rect b="b" l="l" r="r" t="t"/>
              <a:pathLst>
                <a:path extrusionOk="0" h="935" w="274">
                  <a:moveTo>
                    <a:pt x="211" y="935"/>
                  </a:moveTo>
                  <a:cubicBezTo>
                    <a:pt x="210" y="935"/>
                    <a:pt x="209" y="935"/>
                    <a:pt x="209" y="935"/>
                  </a:cubicBezTo>
                  <a:cubicBezTo>
                    <a:pt x="189" y="934"/>
                    <a:pt x="174" y="917"/>
                    <a:pt x="176" y="898"/>
                  </a:cubicBezTo>
                  <a:cubicBezTo>
                    <a:pt x="178" y="858"/>
                    <a:pt x="184" y="818"/>
                    <a:pt x="189" y="780"/>
                  </a:cubicBezTo>
                  <a:cubicBezTo>
                    <a:pt x="193" y="750"/>
                    <a:pt x="198" y="720"/>
                    <a:pt x="200" y="689"/>
                  </a:cubicBezTo>
                  <a:cubicBezTo>
                    <a:pt x="221" y="462"/>
                    <a:pt x="149" y="226"/>
                    <a:pt x="9" y="58"/>
                  </a:cubicBezTo>
                  <a:cubicBezTo>
                    <a:pt x="-4" y="43"/>
                    <a:pt x="-2" y="21"/>
                    <a:pt x="13" y="8"/>
                  </a:cubicBezTo>
                  <a:cubicBezTo>
                    <a:pt x="28" y="-4"/>
                    <a:pt x="50" y="-2"/>
                    <a:pt x="63" y="13"/>
                  </a:cubicBezTo>
                  <a:cubicBezTo>
                    <a:pt x="215" y="195"/>
                    <a:pt x="293" y="450"/>
                    <a:pt x="271" y="696"/>
                  </a:cubicBezTo>
                  <a:cubicBezTo>
                    <a:pt x="268" y="727"/>
                    <a:pt x="263" y="759"/>
                    <a:pt x="259" y="789"/>
                  </a:cubicBezTo>
                  <a:cubicBezTo>
                    <a:pt x="253" y="828"/>
                    <a:pt x="248" y="865"/>
                    <a:pt x="246" y="902"/>
                  </a:cubicBezTo>
                  <a:cubicBezTo>
                    <a:pt x="245" y="921"/>
                    <a:pt x="229" y="935"/>
                    <a:pt x="211"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1" name="Google Shape;331;p33"/>
            <p:cNvSpPr/>
            <p:nvPr/>
          </p:nvSpPr>
          <p:spPr>
            <a:xfrm>
              <a:off x="6354415" y="2645852"/>
              <a:ext cx="130217" cy="104261"/>
            </a:xfrm>
            <a:custGeom>
              <a:rect b="b" l="l" r="r" t="t"/>
              <a:pathLst>
                <a:path extrusionOk="0" h="715" w="893">
                  <a:moveTo>
                    <a:pt x="694" y="715"/>
                  </a:moveTo>
                  <a:cubicBezTo>
                    <a:pt x="683" y="715"/>
                    <a:pt x="671" y="709"/>
                    <a:pt x="665" y="699"/>
                  </a:cubicBezTo>
                  <a:cubicBezTo>
                    <a:pt x="654" y="683"/>
                    <a:pt x="658" y="661"/>
                    <a:pt x="674" y="650"/>
                  </a:cubicBezTo>
                  <a:cubicBezTo>
                    <a:pt x="713" y="624"/>
                    <a:pt x="761" y="587"/>
                    <a:pt x="792" y="536"/>
                  </a:cubicBezTo>
                  <a:cubicBezTo>
                    <a:pt x="822" y="488"/>
                    <a:pt x="831" y="429"/>
                    <a:pt x="816" y="385"/>
                  </a:cubicBezTo>
                  <a:cubicBezTo>
                    <a:pt x="791" y="309"/>
                    <a:pt x="707" y="273"/>
                    <a:pt x="630" y="246"/>
                  </a:cubicBezTo>
                  <a:cubicBezTo>
                    <a:pt x="546" y="216"/>
                    <a:pt x="459" y="185"/>
                    <a:pt x="371" y="173"/>
                  </a:cubicBezTo>
                  <a:cubicBezTo>
                    <a:pt x="346" y="169"/>
                    <a:pt x="320" y="167"/>
                    <a:pt x="295" y="164"/>
                  </a:cubicBezTo>
                  <a:cubicBezTo>
                    <a:pt x="195" y="155"/>
                    <a:pt x="92" y="145"/>
                    <a:pt x="10" y="60"/>
                  </a:cubicBezTo>
                  <a:cubicBezTo>
                    <a:pt x="-3" y="46"/>
                    <a:pt x="-3" y="24"/>
                    <a:pt x="11" y="10"/>
                  </a:cubicBezTo>
                  <a:cubicBezTo>
                    <a:pt x="25" y="-3"/>
                    <a:pt x="48" y="-3"/>
                    <a:pt x="61" y="11"/>
                  </a:cubicBezTo>
                  <a:cubicBezTo>
                    <a:pt x="125" y="77"/>
                    <a:pt x="207" y="85"/>
                    <a:pt x="302" y="94"/>
                  </a:cubicBezTo>
                  <a:cubicBezTo>
                    <a:pt x="328" y="97"/>
                    <a:pt x="354" y="99"/>
                    <a:pt x="381" y="103"/>
                  </a:cubicBezTo>
                  <a:cubicBezTo>
                    <a:pt x="476" y="116"/>
                    <a:pt x="566" y="149"/>
                    <a:pt x="654" y="180"/>
                  </a:cubicBezTo>
                  <a:cubicBezTo>
                    <a:pt x="721" y="204"/>
                    <a:pt x="845" y="248"/>
                    <a:pt x="883" y="362"/>
                  </a:cubicBezTo>
                  <a:cubicBezTo>
                    <a:pt x="904" y="427"/>
                    <a:pt x="893" y="506"/>
                    <a:pt x="852" y="573"/>
                  </a:cubicBezTo>
                  <a:cubicBezTo>
                    <a:pt x="814" y="636"/>
                    <a:pt x="758" y="678"/>
                    <a:pt x="714" y="709"/>
                  </a:cubicBezTo>
                  <a:cubicBezTo>
                    <a:pt x="708" y="713"/>
                    <a:pt x="701" y="715"/>
                    <a:pt x="694" y="71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2" name="Google Shape;332;p33"/>
            <p:cNvSpPr/>
            <p:nvPr/>
          </p:nvSpPr>
          <p:spPr>
            <a:xfrm>
              <a:off x="6436074" y="2603710"/>
              <a:ext cx="42142" cy="67660"/>
            </a:xfrm>
            <a:custGeom>
              <a:rect b="b" l="l" r="r" t="t"/>
              <a:pathLst>
                <a:path extrusionOk="0" h="464" w="289">
                  <a:moveTo>
                    <a:pt x="35" y="464"/>
                  </a:moveTo>
                  <a:cubicBezTo>
                    <a:pt x="23" y="464"/>
                    <a:pt x="11" y="457"/>
                    <a:pt x="4" y="445"/>
                  </a:cubicBezTo>
                  <a:cubicBezTo>
                    <a:pt x="-5" y="428"/>
                    <a:pt x="1" y="407"/>
                    <a:pt x="18" y="397"/>
                  </a:cubicBezTo>
                  <a:cubicBezTo>
                    <a:pt x="138" y="332"/>
                    <a:pt x="220" y="183"/>
                    <a:pt x="218" y="35"/>
                  </a:cubicBezTo>
                  <a:cubicBezTo>
                    <a:pt x="218" y="16"/>
                    <a:pt x="234" y="0"/>
                    <a:pt x="253" y="0"/>
                  </a:cubicBezTo>
                  <a:cubicBezTo>
                    <a:pt x="273" y="-1"/>
                    <a:pt x="289" y="15"/>
                    <a:pt x="289" y="35"/>
                  </a:cubicBezTo>
                  <a:cubicBezTo>
                    <a:pt x="291" y="210"/>
                    <a:pt x="196" y="381"/>
                    <a:pt x="52" y="459"/>
                  </a:cubicBezTo>
                  <a:cubicBezTo>
                    <a:pt x="47" y="462"/>
                    <a:pt x="41" y="464"/>
                    <a:pt x="35" y="46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3" name="Google Shape;333;p33"/>
            <p:cNvSpPr/>
            <p:nvPr/>
          </p:nvSpPr>
          <p:spPr>
            <a:xfrm>
              <a:off x="6528524" y="2519572"/>
              <a:ext cx="40392" cy="102511"/>
            </a:xfrm>
            <a:custGeom>
              <a:rect b="b" l="l" r="r" t="t"/>
              <a:pathLst>
                <a:path extrusionOk="0" h="703" w="277">
                  <a:moveTo>
                    <a:pt x="242" y="703"/>
                  </a:moveTo>
                  <a:cubicBezTo>
                    <a:pt x="236" y="703"/>
                    <a:pt x="230" y="701"/>
                    <a:pt x="225" y="698"/>
                  </a:cubicBezTo>
                  <a:cubicBezTo>
                    <a:pt x="129" y="645"/>
                    <a:pt x="56" y="535"/>
                    <a:pt x="23" y="397"/>
                  </a:cubicBezTo>
                  <a:cubicBezTo>
                    <a:pt x="-5" y="277"/>
                    <a:pt x="-1" y="153"/>
                    <a:pt x="2" y="34"/>
                  </a:cubicBezTo>
                  <a:cubicBezTo>
                    <a:pt x="3" y="15"/>
                    <a:pt x="19" y="-1"/>
                    <a:pt x="38" y="0"/>
                  </a:cubicBezTo>
                  <a:cubicBezTo>
                    <a:pt x="58" y="0"/>
                    <a:pt x="73" y="17"/>
                    <a:pt x="73" y="36"/>
                  </a:cubicBezTo>
                  <a:cubicBezTo>
                    <a:pt x="69" y="151"/>
                    <a:pt x="66" y="270"/>
                    <a:pt x="92" y="381"/>
                  </a:cubicBezTo>
                  <a:cubicBezTo>
                    <a:pt x="120" y="500"/>
                    <a:pt x="181" y="593"/>
                    <a:pt x="259" y="637"/>
                  </a:cubicBezTo>
                  <a:cubicBezTo>
                    <a:pt x="276" y="646"/>
                    <a:pt x="282" y="668"/>
                    <a:pt x="273" y="685"/>
                  </a:cubicBezTo>
                  <a:cubicBezTo>
                    <a:pt x="266" y="696"/>
                    <a:pt x="254" y="703"/>
                    <a:pt x="242" y="70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4" name="Google Shape;334;p33"/>
            <p:cNvSpPr/>
            <p:nvPr/>
          </p:nvSpPr>
          <p:spPr>
            <a:xfrm>
              <a:off x="6603622" y="2476992"/>
              <a:ext cx="39955" cy="136342"/>
            </a:xfrm>
            <a:custGeom>
              <a:rect b="b" l="l" r="r" t="t"/>
              <a:pathLst>
                <a:path extrusionOk="0" h="935" w="274">
                  <a:moveTo>
                    <a:pt x="36" y="935"/>
                  </a:moveTo>
                  <a:cubicBezTo>
                    <a:pt x="28" y="935"/>
                    <a:pt x="20" y="933"/>
                    <a:pt x="13" y="927"/>
                  </a:cubicBezTo>
                  <a:cubicBezTo>
                    <a:pt x="-2" y="915"/>
                    <a:pt x="-4" y="892"/>
                    <a:pt x="9" y="877"/>
                  </a:cubicBezTo>
                  <a:cubicBezTo>
                    <a:pt x="149" y="709"/>
                    <a:pt x="221" y="473"/>
                    <a:pt x="200" y="246"/>
                  </a:cubicBezTo>
                  <a:cubicBezTo>
                    <a:pt x="198" y="216"/>
                    <a:pt x="193" y="186"/>
                    <a:pt x="189" y="156"/>
                  </a:cubicBezTo>
                  <a:cubicBezTo>
                    <a:pt x="184" y="117"/>
                    <a:pt x="178" y="77"/>
                    <a:pt x="176" y="37"/>
                  </a:cubicBezTo>
                  <a:cubicBezTo>
                    <a:pt x="174" y="18"/>
                    <a:pt x="189" y="1"/>
                    <a:pt x="209" y="0"/>
                  </a:cubicBezTo>
                  <a:cubicBezTo>
                    <a:pt x="229" y="-2"/>
                    <a:pt x="245" y="13"/>
                    <a:pt x="246" y="33"/>
                  </a:cubicBezTo>
                  <a:cubicBezTo>
                    <a:pt x="248" y="70"/>
                    <a:pt x="253" y="107"/>
                    <a:pt x="259" y="146"/>
                  </a:cubicBezTo>
                  <a:cubicBezTo>
                    <a:pt x="263" y="176"/>
                    <a:pt x="268" y="208"/>
                    <a:pt x="271" y="240"/>
                  </a:cubicBezTo>
                  <a:cubicBezTo>
                    <a:pt x="293" y="485"/>
                    <a:pt x="215" y="741"/>
                    <a:pt x="63" y="923"/>
                  </a:cubicBezTo>
                  <a:cubicBezTo>
                    <a:pt x="56" y="931"/>
                    <a:pt x="46" y="935"/>
                    <a:pt x="36"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5" name="Google Shape;335;p33"/>
            <p:cNvSpPr/>
            <p:nvPr/>
          </p:nvSpPr>
          <p:spPr>
            <a:xfrm>
              <a:off x="6317231" y="2733198"/>
              <a:ext cx="54099" cy="73493"/>
            </a:xfrm>
            <a:custGeom>
              <a:rect b="b" l="l" r="r" t="t"/>
              <a:pathLst>
                <a:path extrusionOk="0" h="504" w="371">
                  <a:moveTo>
                    <a:pt x="281" y="504"/>
                  </a:moveTo>
                  <a:cubicBezTo>
                    <a:pt x="279" y="504"/>
                    <a:pt x="278" y="504"/>
                    <a:pt x="276" y="504"/>
                  </a:cubicBezTo>
                  <a:cubicBezTo>
                    <a:pt x="257" y="502"/>
                    <a:pt x="243" y="484"/>
                    <a:pt x="246" y="464"/>
                  </a:cubicBezTo>
                  <a:cubicBezTo>
                    <a:pt x="249" y="441"/>
                    <a:pt x="262" y="424"/>
                    <a:pt x="272" y="412"/>
                  </a:cubicBezTo>
                  <a:lnTo>
                    <a:pt x="277" y="405"/>
                  </a:lnTo>
                  <a:cubicBezTo>
                    <a:pt x="322" y="344"/>
                    <a:pt x="297" y="242"/>
                    <a:pt x="246" y="186"/>
                  </a:cubicBezTo>
                  <a:cubicBezTo>
                    <a:pt x="188" y="123"/>
                    <a:pt x="101" y="94"/>
                    <a:pt x="24" y="69"/>
                  </a:cubicBezTo>
                  <a:cubicBezTo>
                    <a:pt x="6" y="63"/>
                    <a:pt x="-4" y="43"/>
                    <a:pt x="2" y="24"/>
                  </a:cubicBezTo>
                  <a:cubicBezTo>
                    <a:pt x="8" y="6"/>
                    <a:pt x="28" y="-4"/>
                    <a:pt x="46" y="2"/>
                  </a:cubicBezTo>
                  <a:cubicBezTo>
                    <a:pt x="127" y="28"/>
                    <a:pt x="227" y="61"/>
                    <a:pt x="298" y="138"/>
                  </a:cubicBezTo>
                  <a:cubicBezTo>
                    <a:pt x="368" y="215"/>
                    <a:pt x="402" y="355"/>
                    <a:pt x="334" y="447"/>
                  </a:cubicBezTo>
                  <a:lnTo>
                    <a:pt x="327" y="455"/>
                  </a:lnTo>
                  <a:cubicBezTo>
                    <a:pt x="322" y="462"/>
                    <a:pt x="316" y="469"/>
                    <a:pt x="316" y="474"/>
                  </a:cubicBezTo>
                  <a:cubicBezTo>
                    <a:pt x="314" y="491"/>
                    <a:pt x="298" y="504"/>
                    <a:pt x="281" y="50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6" name="Google Shape;336;p33"/>
            <p:cNvSpPr/>
            <p:nvPr/>
          </p:nvSpPr>
          <p:spPr>
            <a:xfrm>
              <a:off x="6548647" y="2688869"/>
              <a:ext cx="90263" cy="18228"/>
            </a:xfrm>
            <a:custGeom>
              <a:rect b="b" l="l" r="r" t="t"/>
              <a:pathLst>
                <a:path extrusionOk="0" h="125" w="619">
                  <a:moveTo>
                    <a:pt x="295" y="125"/>
                  </a:moveTo>
                  <a:cubicBezTo>
                    <a:pt x="210" y="125"/>
                    <a:pt x="114" y="111"/>
                    <a:pt x="21" y="68"/>
                  </a:cubicBezTo>
                  <a:cubicBezTo>
                    <a:pt x="3" y="60"/>
                    <a:pt x="-4" y="39"/>
                    <a:pt x="4" y="21"/>
                  </a:cubicBezTo>
                  <a:cubicBezTo>
                    <a:pt x="12" y="3"/>
                    <a:pt x="33" y="-4"/>
                    <a:pt x="51" y="4"/>
                  </a:cubicBezTo>
                  <a:cubicBezTo>
                    <a:pt x="295" y="116"/>
                    <a:pt x="568" y="5"/>
                    <a:pt x="570" y="3"/>
                  </a:cubicBezTo>
                  <a:cubicBezTo>
                    <a:pt x="588" y="-4"/>
                    <a:pt x="609" y="4"/>
                    <a:pt x="616" y="22"/>
                  </a:cubicBezTo>
                  <a:cubicBezTo>
                    <a:pt x="624" y="40"/>
                    <a:pt x="616" y="61"/>
                    <a:pt x="598" y="68"/>
                  </a:cubicBezTo>
                  <a:cubicBezTo>
                    <a:pt x="590" y="72"/>
                    <a:pt x="460" y="125"/>
                    <a:pt x="295" y="12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7" name="Google Shape;337;p33"/>
            <p:cNvSpPr/>
            <p:nvPr/>
          </p:nvSpPr>
          <p:spPr>
            <a:xfrm>
              <a:off x="6719840" y="2688869"/>
              <a:ext cx="90263" cy="18228"/>
            </a:xfrm>
            <a:custGeom>
              <a:rect b="b" l="l" r="r" t="t"/>
              <a:pathLst>
                <a:path extrusionOk="0" h="125" w="619">
                  <a:moveTo>
                    <a:pt x="295" y="125"/>
                  </a:moveTo>
                  <a:cubicBezTo>
                    <a:pt x="209" y="125"/>
                    <a:pt x="114" y="111"/>
                    <a:pt x="21" y="68"/>
                  </a:cubicBezTo>
                  <a:cubicBezTo>
                    <a:pt x="3" y="60"/>
                    <a:pt x="-5" y="39"/>
                    <a:pt x="3" y="21"/>
                  </a:cubicBezTo>
                  <a:cubicBezTo>
                    <a:pt x="12" y="3"/>
                    <a:pt x="33" y="-4"/>
                    <a:pt x="50" y="4"/>
                  </a:cubicBezTo>
                  <a:cubicBezTo>
                    <a:pt x="294" y="116"/>
                    <a:pt x="567" y="5"/>
                    <a:pt x="570" y="3"/>
                  </a:cubicBezTo>
                  <a:cubicBezTo>
                    <a:pt x="588" y="-4"/>
                    <a:pt x="609" y="4"/>
                    <a:pt x="616" y="22"/>
                  </a:cubicBezTo>
                  <a:cubicBezTo>
                    <a:pt x="624" y="40"/>
                    <a:pt x="615" y="61"/>
                    <a:pt x="597" y="68"/>
                  </a:cubicBezTo>
                  <a:cubicBezTo>
                    <a:pt x="589" y="72"/>
                    <a:pt x="460" y="125"/>
                    <a:pt x="295" y="12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8" name="Google Shape;338;p33"/>
            <p:cNvSpPr/>
            <p:nvPr/>
          </p:nvSpPr>
          <p:spPr>
            <a:xfrm>
              <a:off x="6668657" y="2888204"/>
              <a:ext cx="85305" cy="26685"/>
            </a:xfrm>
            <a:custGeom>
              <a:rect b="b" l="l" r="r" t="t"/>
              <a:pathLst>
                <a:path extrusionOk="0" h="183" w="585">
                  <a:moveTo>
                    <a:pt x="133" y="183"/>
                  </a:moveTo>
                  <a:cubicBezTo>
                    <a:pt x="97" y="183"/>
                    <a:pt x="61" y="179"/>
                    <a:pt x="27" y="170"/>
                  </a:cubicBezTo>
                  <a:cubicBezTo>
                    <a:pt x="8" y="165"/>
                    <a:pt x="-3" y="146"/>
                    <a:pt x="1" y="127"/>
                  </a:cubicBezTo>
                  <a:cubicBezTo>
                    <a:pt x="6" y="108"/>
                    <a:pt x="26" y="97"/>
                    <a:pt x="44" y="102"/>
                  </a:cubicBezTo>
                  <a:cubicBezTo>
                    <a:pt x="238" y="152"/>
                    <a:pt x="530" y="5"/>
                    <a:pt x="533" y="4"/>
                  </a:cubicBezTo>
                  <a:cubicBezTo>
                    <a:pt x="551" y="-5"/>
                    <a:pt x="572" y="2"/>
                    <a:pt x="581" y="19"/>
                  </a:cubicBezTo>
                  <a:cubicBezTo>
                    <a:pt x="590" y="37"/>
                    <a:pt x="583" y="58"/>
                    <a:pt x="565" y="67"/>
                  </a:cubicBezTo>
                  <a:cubicBezTo>
                    <a:pt x="554" y="72"/>
                    <a:pt x="334" y="183"/>
                    <a:pt x="133" y="18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339" name="Google Shape;339;p33"/>
            <p:cNvSpPr/>
            <p:nvPr/>
          </p:nvSpPr>
          <p:spPr>
            <a:xfrm>
              <a:off x="6674490" y="2703159"/>
              <a:ext cx="32080" cy="142466"/>
            </a:xfrm>
            <a:custGeom>
              <a:rect b="b" l="l" r="r" t="t"/>
              <a:pathLst>
                <a:path extrusionOk="0" h="977" w="220">
                  <a:moveTo>
                    <a:pt x="185" y="977"/>
                  </a:moveTo>
                  <a:lnTo>
                    <a:pt x="35" y="977"/>
                  </a:lnTo>
                  <a:cubicBezTo>
                    <a:pt x="15" y="977"/>
                    <a:pt x="0" y="961"/>
                    <a:pt x="0" y="942"/>
                  </a:cubicBezTo>
                  <a:lnTo>
                    <a:pt x="0" y="36"/>
                  </a:lnTo>
                  <a:cubicBezTo>
                    <a:pt x="0" y="16"/>
                    <a:pt x="15" y="0"/>
                    <a:pt x="35" y="0"/>
                  </a:cubicBezTo>
                  <a:cubicBezTo>
                    <a:pt x="54" y="0"/>
                    <a:pt x="69" y="16"/>
                    <a:pt x="69" y="36"/>
                  </a:cubicBezTo>
                  <a:lnTo>
                    <a:pt x="69" y="906"/>
                  </a:lnTo>
                  <a:lnTo>
                    <a:pt x="185" y="906"/>
                  </a:lnTo>
                  <a:cubicBezTo>
                    <a:pt x="204" y="906"/>
                    <a:pt x="220" y="922"/>
                    <a:pt x="220" y="942"/>
                  </a:cubicBezTo>
                  <a:cubicBezTo>
                    <a:pt x="220" y="961"/>
                    <a:pt x="204" y="977"/>
                    <a:pt x="185" y="97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 name="Shape 343"/>
        <p:cNvGrpSpPr/>
        <p:nvPr/>
      </p:nvGrpSpPr>
      <p:grpSpPr>
        <a:xfrm>
          <a:off x="0" y="0"/>
          <a:ext cx="0" cy="0"/>
          <a:chOff x="0" y="0"/>
          <a:chExt cx="0" cy="0"/>
        </a:xfrm>
      </p:grpSpPr>
      <p:sp>
        <p:nvSpPr>
          <p:cNvPr id="344" name="Google Shape;344;p34"/>
          <p:cNvSpPr txBox="1"/>
          <p:nvPr>
            <p:ph type="title"/>
          </p:nvPr>
        </p:nvSpPr>
        <p:spPr>
          <a:xfrm>
            <a:off x="1028463" y="925950"/>
            <a:ext cx="3742500" cy="94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345" name="Google Shape;345;p34"/>
          <p:cNvSpPr txBox="1"/>
          <p:nvPr>
            <p:ph idx="1" type="body"/>
          </p:nvPr>
        </p:nvSpPr>
        <p:spPr>
          <a:xfrm>
            <a:off x="1028463" y="1946550"/>
            <a:ext cx="3742500" cy="22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1200"/>
              </a:spcBef>
              <a:spcAft>
                <a:spcPts val="0"/>
              </a:spcAft>
              <a:buNone/>
            </a:pPr>
            <a:r>
              <a:rPr lang="en"/>
              <a:t>Lists like this one:</a:t>
            </a:r>
            <a:endParaRPr/>
          </a:p>
          <a:p>
            <a:pPr indent="-203200" lvl="0" marL="342900" rtl="0" algn="l">
              <a:spcBef>
                <a:spcPts val="1200"/>
              </a:spcBef>
              <a:spcAft>
                <a:spcPts val="0"/>
              </a:spcAft>
              <a:buSzPts val="1400"/>
              <a:buChar char="●"/>
            </a:pPr>
            <a:r>
              <a:rPr lang="en"/>
              <a:t>They’re simple </a:t>
            </a:r>
            <a:endParaRPr/>
          </a:p>
          <a:p>
            <a:pPr indent="-203200" lvl="0" marL="342900" rtl="0" algn="l">
              <a:spcBef>
                <a:spcPts val="0"/>
              </a:spcBef>
              <a:spcAft>
                <a:spcPts val="0"/>
              </a:spcAft>
              <a:buSzPts val="1400"/>
              <a:buChar char="●"/>
            </a:pPr>
            <a:r>
              <a:rPr lang="en"/>
              <a:t>You can organize your ideas clearly</a:t>
            </a:r>
            <a:endParaRPr/>
          </a:p>
          <a:p>
            <a:pPr indent="-203200" lvl="0" marL="342900" rtl="0" algn="l">
              <a:spcBef>
                <a:spcPts val="0"/>
              </a:spcBef>
              <a:spcAft>
                <a:spcPts val="0"/>
              </a:spcAft>
              <a:buSzPts val="1400"/>
              <a:buChar char="●"/>
            </a:pPr>
            <a:r>
              <a:rPr lang="en"/>
              <a:t>You’ll never forget to buy milk!</a:t>
            </a:r>
            <a:endParaRPr/>
          </a:p>
          <a:p>
            <a:pPr indent="0" lvl="0" marL="0" rtl="0" algn="l">
              <a:spcBef>
                <a:spcPts val="1200"/>
              </a:spcBef>
              <a:spcAft>
                <a:spcPts val="1200"/>
              </a:spcAft>
              <a:buNone/>
            </a:pPr>
            <a:r>
              <a:rPr lang="en"/>
              <a:t>You can replace the image. Just right-click on it and select “Replace image”</a:t>
            </a:r>
            <a:endParaRPr/>
          </a:p>
        </p:txBody>
      </p:sp>
      <p:pic>
        <p:nvPicPr>
          <p:cNvPr id="346" name="Google Shape;346;p34"/>
          <p:cNvPicPr preferRelativeResize="0"/>
          <p:nvPr>
            <p:ph idx="2" type="pic"/>
          </p:nvPr>
        </p:nvPicPr>
        <p:blipFill rotWithShape="1">
          <a:blip r:embed="rId3">
            <a:alphaModFix/>
          </a:blip>
          <a:srcRect b="0" l="8307" r="0" t="0"/>
          <a:stretch/>
        </p:blipFill>
        <p:spPr>
          <a:xfrm>
            <a:off x="4915737" y="670125"/>
            <a:ext cx="3199800" cy="3803100"/>
          </a:xfrm>
          <a:prstGeom prst="roundRect">
            <a:avLst>
              <a:gd fmla="val 16667" name="adj"/>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35"/>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352" name="Google Shape;352;p35"/>
          <p:cNvSpPr txBox="1"/>
          <p:nvPr>
            <p:ph idx="1" type="subTitle"/>
          </p:nvPr>
        </p:nvSpPr>
        <p:spPr>
          <a:xfrm>
            <a:off x="1393362" y="2531320"/>
            <a:ext cx="2790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53" name="Google Shape;353;p35"/>
          <p:cNvSpPr txBox="1"/>
          <p:nvPr>
            <p:ph idx="2" type="subTitle"/>
          </p:nvPr>
        </p:nvSpPr>
        <p:spPr>
          <a:xfrm>
            <a:off x="1393363" y="2909082"/>
            <a:ext cx="2790300" cy="118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354" name="Google Shape;354;p35"/>
          <p:cNvSpPr txBox="1"/>
          <p:nvPr>
            <p:ph idx="3" type="subTitle"/>
          </p:nvPr>
        </p:nvSpPr>
        <p:spPr>
          <a:xfrm>
            <a:off x="4960337" y="2531320"/>
            <a:ext cx="27903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55" name="Google Shape;355;p35"/>
          <p:cNvSpPr txBox="1"/>
          <p:nvPr>
            <p:ph idx="4" type="subTitle"/>
          </p:nvPr>
        </p:nvSpPr>
        <p:spPr>
          <a:xfrm>
            <a:off x="4960338" y="2909082"/>
            <a:ext cx="2790300" cy="118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is the second-brightest natural object in the night sky</a:t>
            </a:r>
            <a:endParaRPr/>
          </a:p>
        </p:txBody>
      </p:sp>
      <p:grpSp>
        <p:nvGrpSpPr>
          <p:cNvPr id="356" name="Google Shape;356;p35"/>
          <p:cNvGrpSpPr/>
          <p:nvPr/>
        </p:nvGrpSpPr>
        <p:grpSpPr>
          <a:xfrm>
            <a:off x="2537811" y="1798622"/>
            <a:ext cx="501427" cy="456785"/>
            <a:chOff x="-40745125" y="3632900"/>
            <a:chExt cx="318225" cy="289875"/>
          </a:xfrm>
        </p:grpSpPr>
        <p:sp>
          <p:nvSpPr>
            <p:cNvPr id="357" name="Google Shape;357;p3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58" name="Google Shape;358;p3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59" name="Google Shape;359;p3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60" name="Google Shape;360;p3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61" name="Google Shape;361;p3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62" name="Google Shape;362;p3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63" name="Google Shape;363;p3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364" name="Google Shape;364;p35"/>
          <p:cNvGrpSpPr/>
          <p:nvPr/>
        </p:nvGrpSpPr>
        <p:grpSpPr>
          <a:xfrm>
            <a:off x="6116948" y="1790021"/>
            <a:ext cx="477080" cy="473987"/>
            <a:chOff x="-22845575" y="3504075"/>
            <a:chExt cx="296950" cy="295025"/>
          </a:xfrm>
        </p:grpSpPr>
        <p:sp>
          <p:nvSpPr>
            <p:cNvPr id="365" name="Google Shape;365;p3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66" name="Google Shape;366;p3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 name="Shape 370"/>
        <p:cNvGrpSpPr/>
        <p:nvPr/>
      </p:nvGrpSpPr>
      <p:grpSpPr>
        <a:xfrm>
          <a:off x="0" y="0"/>
          <a:ext cx="0" cy="0"/>
          <a:chOff x="0" y="0"/>
          <a:chExt cx="0" cy="0"/>
        </a:xfrm>
      </p:grpSpPr>
      <p:sp>
        <p:nvSpPr>
          <p:cNvPr id="371" name="Google Shape;371;p36"/>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ideas</a:t>
            </a:r>
            <a:endParaRPr/>
          </a:p>
        </p:txBody>
      </p:sp>
      <p:sp>
        <p:nvSpPr>
          <p:cNvPr id="372" name="Google Shape;372;p36"/>
          <p:cNvSpPr txBox="1"/>
          <p:nvPr>
            <p:ph idx="1" type="subTitle"/>
          </p:nvPr>
        </p:nvSpPr>
        <p:spPr>
          <a:xfrm>
            <a:off x="3395722" y="1427388"/>
            <a:ext cx="2905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73" name="Google Shape;373;p36"/>
          <p:cNvSpPr txBox="1"/>
          <p:nvPr>
            <p:ph idx="2" type="subTitle"/>
          </p:nvPr>
        </p:nvSpPr>
        <p:spPr>
          <a:xfrm>
            <a:off x="3395722" y="1761162"/>
            <a:ext cx="2905200" cy="9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terribly hot and its atmosphere is poisonous. It’s the second brightest natural object in the night sky after the Moon</a:t>
            </a:r>
            <a:endParaRPr/>
          </a:p>
        </p:txBody>
      </p:sp>
      <p:sp>
        <p:nvSpPr>
          <p:cNvPr id="374" name="Google Shape;374;p36"/>
          <p:cNvSpPr txBox="1"/>
          <p:nvPr>
            <p:ph idx="3" type="subTitle"/>
          </p:nvPr>
        </p:nvSpPr>
        <p:spPr>
          <a:xfrm>
            <a:off x="1469305" y="2985822"/>
            <a:ext cx="2905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375" name="Google Shape;375;p36"/>
          <p:cNvSpPr txBox="1"/>
          <p:nvPr>
            <p:ph idx="4" type="subTitle"/>
          </p:nvPr>
        </p:nvSpPr>
        <p:spPr>
          <a:xfrm>
            <a:off x="1469308" y="3319596"/>
            <a:ext cx="2905200" cy="9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All humans live on this planet</a:t>
            </a:r>
            <a:endParaRPr/>
          </a:p>
        </p:txBody>
      </p:sp>
      <p:sp>
        <p:nvSpPr>
          <p:cNvPr id="376" name="Google Shape;376;p36"/>
          <p:cNvSpPr txBox="1"/>
          <p:nvPr>
            <p:ph idx="5" type="subTitle"/>
          </p:nvPr>
        </p:nvSpPr>
        <p:spPr>
          <a:xfrm>
            <a:off x="5352655" y="2985822"/>
            <a:ext cx="29052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77" name="Google Shape;377;p36"/>
          <p:cNvSpPr txBox="1"/>
          <p:nvPr>
            <p:ph idx="6" type="subTitle"/>
          </p:nvPr>
        </p:nvSpPr>
        <p:spPr>
          <a:xfrm>
            <a:off x="5352658" y="3319596"/>
            <a:ext cx="2905200" cy="9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378" name="Google Shape;378;p36"/>
          <p:cNvSpPr/>
          <p:nvPr/>
        </p:nvSpPr>
        <p:spPr>
          <a:xfrm>
            <a:off x="886142" y="3435708"/>
            <a:ext cx="447768" cy="45386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79" name="Google Shape;379;p36"/>
          <p:cNvSpPr/>
          <p:nvPr/>
        </p:nvSpPr>
        <p:spPr>
          <a:xfrm>
            <a:off x="2867609" y="1875824"/>
            <a:ext cx="386724" cy="456812"/>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nvGrpSpPr>
          <p:cNvPr id="380" name="Google Shape;380;p36"/>
          <p:cNvGrpSpPr/>
          <p:nvPr/>
        </p:nvGrpSpPr>
        <p:grpSpPr>
          <a:xfrm>
            <a:off x="4774922" y="3459758"/>
            <a:ext cx="436921" cy="405783"/>
            <a:chOff x="-25465200" y="3565175"/>
            <a:chExt cx="298525" cy="277250"/>
          </a:xfrm>
        </p:grpSpPr>
        <p:sp>
          <p:nvSpPr>
            <p:cNvPr id="381" name="Google Shape;381;p3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82" name="Google Shape;382;p3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 name="Shape 386"/>
        <p:cNvGrpSpPr/>
        <p:nvPr/>
      </p:nvGrpSpPr>
      <p:grpSpPr>
        <a:xfrm>
          <a:off x="0" y="0"/>
          <a:ext cx="0" cy="0"/>
          <a:chOff x="0" y="0"/>
          <a:chExt cx="0" cy="0"/>
        </a:xfrm>
      </p:grpSpPr>
      <p:sp>
        <p:nvSpPr>
          <p:cNvPr id="387" name="Google Shape;387;p37"/>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different ideas</a:t>
            </a:r>
            <a:endParaRPr/>
          </a:p>
        </p:txBody>
      </p:sp>
      <p:sp>
        <p:nvSpPr>
          <p:cNvPr id="388" name="Google Shape;388;p37"/>
          <p:cNvSpPr txBox="1"/>
          <p:nvPr>
            <p:ph idx="3" type="subTitle"/>
          </p:nvPr>
        </p:nvSpPr>
        <p:spPr>
          <a:xfrm>
            <a:off x="944400" y="2843985"/>
            <a:ext cx="2758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Earth is the third planet from the Sun and has life</a:t>
            </a:r>
            <a:endParaRPr/>
          </a:p>
        </p:txBody>
      </p:sp>
      <p:sp>
        <p:nvSpPr>
          <p:cNvPr id="389" name="Google Shape;389;p37"/>
          <p:cNvSpPr txBox="1"/>
          <p:nvPr>
            <p:ph idx="4" type="subTitle"/>
          </p:nvPr>
        </p:nvSpPr>
        <p:spPr>
          <a:xfrm>
            <a:off x="944400" y="2524613"/>
            <a:ext cx="2758800" cy="42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Earth</a:t>
            </a:r>
            <a:endParaRPr/>
          </a:p>
        </p:txBody>
      </p:sp>
      <p:sp>
        <p:nvSpPr>
          <p:cNvPr id="390" name="Google Shape;390;p37"/>
          <p:cNvSpPr txBox="1"/>
          <p:nvPr>
            <p:ph idx="1" type="subTitle"/>
          </p:nvPr>
        </p:nvSpPr>
        <p:spPr>
          <a:xfrm>
            <a:off x="944400" y="1738110"/>
            <a:ext cx="2758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391" name="Google Shape;391;p37"/>
          <p:cNvSpPr txBox="1"/>
          <p:nvPr>
            <p:ph idx="5" type="subTitle"/>
          </p:nvPr>
        </p:nvSpPr>
        <p:spPr>
          <a:xfrm>
            <a:off x="944400" y="3949860"/>
            <a:ext cx="2758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second-largest planet in the Solar System</a:t>
            </a:r>
            <a:endParaRPr/>
          </a:p>
        </p:txBody>
      </p:sp>
      <p:sp>
        <p:nvSpPr>
          <p:cNvPr id="392" name="Google Shape;392;p37"/>
          <p:cNvSpPr txBox="1"/>
          <p:nvPr>
            <p:ph idx="6" type="subTitle"/>
          </p:nvPr>
        </p:nvSpPr>
        <p:spPr>
          <a:xfrm>
            <a:off x="944400" y="3630488"/>
            <a:ext cx="2758800" cy="42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393" name="Google Shape;393;p37"/>
          <p:cNvSpPr txBox="1"/>
          <p:nvPr>
            <p:ph idx="7" type="subTitle"/>
          </p:nvPr>
        </p:nvSpPr>
        <p:spPr>
          <a:xfrm>
            <a:off x="5440800" y="1738110"/>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also high temperatures</a:t>
            </a:r>
            <a:endParaRPr/>
          </a:p>
        </p:txBody>
      </p:sp>
      <p:sp>
        <p:nvSpPr>
          <p:cNvPr id="394" name="Google Shape;394;p37"/>
          <p:cNvSpPr txBox="1"/>
          <p:nvPr>
            <p:ph idx="2" type="subTitle"/>
          </p:nvPr>
        </p:nvSpPr>
        <p:spPr>
          <a:xfrm>
            <a:off x="944400" y="1418738"/>
            <a:ext cx="2758800" cy="42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395" name="Google Shape;395;p37"/>
          <p:cNvSpPr txBox="1"/>
          <p:nvPr>
            <p:ph idx="8" type="subTitle"/>
          </p:nvPr>
        </p:nvSpPr>
        <p:spPr>
          <a:xfrm>
            <a:off x="5440800" y="1418738"/>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96" name="Google Shape;396;p37"/>
          <p:cNvSpPr txBox="1"/>
          <p:nvPr>
            <p:ph idx="9" type="subTitle"/>
          </p:nvPr>
        </p:nvSpPr>
        <p:spPr>
          <a:xfrm>
            <a:off x="5440800" y="2843985"/>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in the Solar System</a:t>
            </a:r>
            <a:endParaRPr/>
          </a:p>
        </p:txBody>
      </p:sp>
      <p:sp>
        <p:nvSpPr>
          <p:cNvPr id="397" name="Google Shape;397;p37"/>
          <p:cNvSpPr txBox="1"/>
          <p:nvPr>
            <p:ph idx="13" type="subTitle"/>
          </p:nvPr>
        </p:nvSpPr>
        <p:spPr>
          <a:xfrm>
            <a:off x="5440800" y="2524613"/>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98" name="Google Shape;398;p37"/>
          <p:cNvSpPr txBox="1"/>
          <p:nvPr>
            <p:ph idx="14" type="subTitle"/>
          </p:nvPr>
        </p:nvSpPr>
        <p:spPr>
          <a:xfrm>
            <a:off x="5440800" y="3949860"/>
            <a:ext cx="275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399" name="Google Shape;399;p37"/>
          <p:cNvSpPr txBox="1"/>
          <p:nvPr>
            <p:ph idx="15" type="subTitle"/>
          </p:nvPr>
        </p:nvSpPr>
        <p:spPr>
          <a:xfrm>
            <a:off x="5440800" y="3630488"/>
            <a:ext cx="2758800" cy="42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400" name="Google Shape;400;p37"/>
          <p:cNvGrpSpPr/>
          <p:nvPr/>
        </p:nvGrpSpPr>
        <p:grpSpPr>
          <a:xfrm>
            <a:off x="3862970" y="1657206"/>
            <a:ext cx="454341" cy="454624"/>
            <a:chOff x="-35839800" y="3561025"/>
            <a:chExt cx="291450" cy="291650"/>
          </a:xfrm>
        </p:grpSpPr>
        <p:sp>
          <p:nvSpPr>
            <p:cNvPr id="401" name="Google Shape;401;p3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 name="Google Shape;408;p37"/>
          <p:cNvGrpSpPr/>
          <p:nvPr/>
        </p:nvGrpSpPr>
        <p:grpSpPr>
          <a:xfrm>
            <a:off x="3861742" y="2762087"/>
            <a:ext cx="456797" cy="455559"/>
            <a:chOff x="-34005425" y="3945575"/>
            <a:chExt cx="293025" cy="292250"/>
          </a:xfrm>
        </p:grpSpPr>
        <p:sp>
          <p:nvSpPr>
            <p:cNvPr id="409" name="Google Shape;409;p3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37"/>
          <p:cNvGrpSpPr/>
          <p:nvPr/>
        </p:nvGrpSpPr>
        <p:grpSpPr>
          <a:xfrm>
            <a:off x="4826075" y="2762711"/>
            <a:ext cx="455550" cy="454312"/>
            <a:chOff x="-30345325" y="3184750"/>
            <a:chExt cx="292225" cy="291450"/>
          </a:xfrm>
        </p:grpSpPr>
        <p:sp>
          <p:nvSpPr>
            <p:cNvPr id="413" name="Google Shape;413;p3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37"/>
          <p:cNvGrpSpPr/>
          <p:nvPr/>
        </p:nvGrpSpPr>
        <p:grpSpPr>
          <a:xfrm>
            <a:off x="4826056" y="3868507"/>
            <a:ext cx="455589" cy="455520"/>
            <a:chOff x="-30354000" y="3569100"/>
            <a:chExt cx="292250" cy="292225"/>
          </a:xfrm>
        </p:grpSpPr>
        <p:sp>
          <p:nvSpPr>
            <p:cNvPr id="419" name="Google Shape;419;p3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 name="Google Shape;425;p37"/>
          <p:cNvGrpSpPr/>
          <p:nvPr/>
        </p:nvGrpSpPr>
        <p:grpSpPr>
          <a:xfrm>
            <a:off x="3862970" y="3867883"/>
            <a:ext cx="454341" cy="456767"/>
            <a:chOff x="-33286325" y="3944800"/>
            <a:chExt cx="291450" cy="293025"/>
          </a:xfrm>
        </p:grpSpPr>
        <p:sp>
          <p:nvSpPr>
            <p:cNvPr id="426" name="Google Shape;426;p3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37"/>
          <p:cNvGrpSpPr/>
          <p:nvPr/>
        </p:nvGrpSpPr>
        <p:grpSpPr>
          <a:xfrm>
            <a:off x="4826679" y="1656758"/>
            <a:ext cx="454341" cy="455520"/>
            <a:chOff x="-30345325" y="3918800"/>
            <a:chExt cx="291450" cy="292225"/>
          </a:xfrm>
        </p:grpSpPr>
        <p:sp>
          <p:nvSpPr>
            <p:cNvPr id="431" name="Google Shape;431;p3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 name="Shape 439"/>
        <p:cNvGrpSpPr/>
        <p:nvPr/>
      </p:nvGrpSpPr>
      <p:grpSpPr>
        <a:xfrm>
          <a:off x="0" y="0"/>
          <a:ext cx="0" cy="0"/>
          <a:chOff x="0" y="0"/>
          <a:chExt cx="0" cy="0"/>
        </a:xfrm>
      </p:grpSpPr>
      <p:sp>
        <p:nvSpPr>
          <p:cNvPr id="440" name="Google Shape;440;p38"/>
          <p:cNvSpPr txBox="1"/>
          <p:nvPr>
            <p:ph type="title"/>
          </p:nvPr>
        </p:nvSpPr>
        <p:spPr>
          <a:xfrm>
            <a:off x="720000" y="1478400"/>
            <a:ext cx="4410000" cy="218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a:t>
            </a:r>
            <a:r>
              <a:rPr lang="en" u="sng"/>
              <a:t>words</a:t>
            </a:r>
            <a:endParaRPr u="sng"/>
          </a:p>
        </p:txBody>
      </p:sp>
      <p:grpSp>
        <p:nvGrpSpPr>
          <p:cNvPr id="441" name="Google Shape;441;p38"/>
          <p:cNvGrpSpPr/>
          <p:nvPr/>
        </p:nvGrpSpPr>
        <p:grpSpPr>
          <a:xfrm>
            <a:off x="5719488" y="1283865"/>
            <a:ext cx="2625120" cy="2570535"/>
            <a:chOff x="5719488" y="1283865"/>
            <a:chExt cx="2625120" cy="2570535"/>
          </a:xfrm>
        </p:grpSpPr>
        <p:grpSp>
          <p:nvGrpSpPr>
            <p:cNvPr id="442" name="Google Shape;442;p38"/>
            <p:cNvGrpSpPr/>
            <p:nvPr/>
          </p:nvGrpSpPr>
          <p:grpSpPr>
            <a:xfrm>
              <a:off x="5719488" y="1283865"/>
              <a:ext cx="2625120" cy="1992240"/>
              <a:chOff x="5348820" y="693093"/>
              <a:chExt cx="2625120" cy="1992240"/>
            </a:xfrm>
          </p:grpSpPr>
          <p:sp>
            <p:nvSpPr>
              <p:cNvPr id="443" name="Google Shape;443;p38"/>
              <p:cNvSpPr/>
              <p:nvPr/>
            </p:nvSpPr>
            <p:spPr>
              <a:xfrm>
                <a:off x="5916180" y="1572933"/>
                <a:ext cx="790200" cy="1092600"/>
              </a:xfrm>
              <a:custGeom>
                <a:rect b="b" l="l" r="r" t="t"/>
                <a:pathLst>
                  <a:path extrusionOk="0" h="3035" w="2195">
                    <a:moveTo>
                      <a:pt x="2121" y="3035"/>
                    </a:moveTo>
                    <a:cubicBezTo>
                      <a:pt x="2119" y="3035"/>
                      <a:pt x="2117" y="3035"/>
                      <a:pt x="2115" y="3034"/>
                    </a:cubicBezTo>
                    <a:cubicBezTo>
                      <a:pt x="2108" y="3031"/>
                      <a:pt x="2105" y="3023"/>
                      <a:pt x="2108" y="3016"/>
                    </a:cubicBezTo>
                    <a:cubicBezTo>
                      <a:pt x="2268" y="2633"/>
                      <a:pt x="2096" y="2139"/>
                      <a:pt x="1733" y="1937"/>
                    </a:cubicBezTo>
                    <a:cubicBezTo>
                      <a:pt x="1527" y="1824"/>
                      <a:pt x="1278" y="1795"/>
                      <a:pt x="1037" y="1766"/>
                    </a:cubicBezTo>
                    <a:cubicBezTo>
                      <a:pt x="701" y="1726"/>
                      <a:pt x="383" y="1689"/>
                      <a:pt x="173" y="1443"/>
                    </a:cubicBezTo>
                    <a:cubicBezTo>
                      <a:pt x="22" y="1266"/>
                      <a:pt x="-35" y="993"/>
                      <a:pt x="20" y="711"/>
                    </a:cubicBezTo>
                    <a:cubicBezTo>
                      <a:pt x="70" y="458"/>
                      <a:pt x="194" y="229"/>
                      <a:pt x="314" y="7"/>
                    </a:cubicBezTo>
                    <a:cubicBezTo>
                      <a:pt x="318" y="1"/>
                      <a:pt x="326" y="-2"/>
                      <a:pt x="333" y="2"/>
                    </a:cubicBezTo>
                    <a:cubicBezTo>
                      <a:pt x="339" y="5"/>
                      <a:pt x="342" y="14"/>
                      <a:pt x="338" y="21"/>
                    </a:cubicBezTo>
                    <a:cubicBezTo>
                      <a:pt x="220" y="240"/>
                      <a:pt x="96" y="468"/>
                      <a:pt x="47" y="717"/>
                    </a:cubicBezTo>
                    <a:cubicBezTo>
                      <a:pt x="-6" y="990"/>
                      <a:pt x="48" y="1255"/>
                      <a:pt x="194" y="1426"/>
                    </a:cubicBezTo>
                    <a:cubicBezTo>
                      <a:pt x="397" y="1663"/>
                      <a:pt x="709" y="1700"/>
                      <a:pt x="1040" y="1739"/>
                    </a:cubicBezTo>
                    <a:cubicBezTo>
                      <a:pt x="1284" y="1767"/>
                      <a:pt x="1536" y="1797"/>
                      <a:pt x="1746" y="1913"/>
                    </a:cubicBezTo>
                    <a:cubicBezTo>
                      <a:pt x="2120" y="2121"/>
                      <a:pt x="2298" y="2631"/>
                      <a:pt x="2133" y="3027"/>
                    </a:cubicBezTo>
                    <a:cubicBezTo>
                      <a:pt x="2131" y="3032"/>
                      <a:pt x="2126" y="3035"/>
                      <a:pt x="2121" y="30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4" name="Google Shape;444;p38"/>
              <p:cNvSpPr/>
              <p:nvPr/>
            </p:nvSpPr>
            <p:spPr>
              <a:xfrm>
                <a:off x="6508020" y="1377093"/>
                <a:ext cx="470160" cy="1268280"/>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5" name="Google Shape;445;p38"/>
              <p:cNvSpPr/>
              <p:nvPr/>
            </p:nvSpPr>
            <p:spPr>
              <a:xfrm>
                <a:off x="6623220" y="1529373"/>
                <a:ext cx="770040" cy="1121760"/>
              </a:xfrm>
              <a:custGeom>
                <a:rect b="b" l="l" r="r" t="t"/>
                <a:pathLst>
                  <a:path extrusionOk="0" h="3116" w="2139">
                    <a:moveTo>
                      <a:pt x="14" y="3116"/>
                    </a:moveTo>
                    <a:cubicBezTo>
                      <a:pt x="13" y="3116"/>
                      <a:pt x="12" y="3116"/>
                      <a:pt x="11" y="3115"/>
                    </a:cubicBezTo>
                    <a:cubicBezTo>
                      <a:pt x="4" y="3114"/>
                      <a:pt x="-1" y="3106"/>
                      <a:pt x="1" y="3099"/>
                    </a:cubicBezTo>
                    <a:cubicBezTo>
                      <a:pt x="99" y="2643"/>
                      <a:pt x="525" y="2282"/>
                      <a:pt x="991" y="2260"/>
                    </a:cubicBezTo>
                    <a:cubicBezTo>
                      <a:pt x="1023" y="2258"/>
                      <a:pt x="1056" y="2258"/>
                      <a:pt x="1088" y="2258"/>
                    </a:cubicBezTo>
                    <a:cubicBezTo>
                      <a:pt x="1171" y="2258"/>
                      <a:pt x="1257" y="2257"/>
                      <a:pt x="1335" y="2231"/>
                    </a:cubicBezTo>
                    <a:cubicBezTo>
                      <a:pt x="1414" y="2205"/>
                      <a:pt x="1491" y="2151"/>
                      <a:pt x="1576" y="2062"/>
                    </a:cubicBezTo>
                    <a:cubicBezTo>
                      <a:pt x="2063" y="1552"/>
                      <a:pt x="2108" y="771"/>
                      <a:pt x="2111" y="14"/>
                    </a:cubicBezTo>
                    <a:cubicBezTo>
                      <a:pt x="2111" y="6"/>
                      <a:pt x="2118" y="0"/>
                      <a:pt x="2125" y="0"/>
                    </a:cubicBezTo>
                    <a:lnTo>
                      <a:pt x="2125" y="0"/>
                    </a:lnTo>
                    <a:cubicBezTo>
                      <a:pt x="2133" y="0"/>
                      <a:pt x="2139" y="6"/>
                      <a:pt x="2139" y="14"/>
                    </a:cubicBezTo>
                    <a:cubicBezTo>
                      <a:pt x="2135" y="776"/>
                      <a:pt x="2090" y="1564"/>
                      <a:pt x="1596" y="2081"/>
                    </a:cubicBezTo>
                    <a:cubicBezTo>
                      <a:pt x="1508" y="2173"/>
                      <a:pt x="1428" y="2229"/>
                      <a:pt x="1344" y="2257"/>
                    </a:cubicBezTo>
                    <a:cubicBezTo>
                      <a:pt x="1261" y="2285"/>
                      <a:pt x="1173" y="2285"/>
                      <a:pt x="1088" y="2285"/>
                    </a:cubicBezTo>
                    <a:cubicBezTo>
                      <a:pt x="1057" y="2286"/>
                      <a:pt x="1024" y="2286"/>
                      <a:pt x="992" y="2287"/>
                    </a:cubicBezTo>
                    <a:cubicBezTo>
                      <a:pt x="538" y="2309"/>
                      <a:pt x="123" y="2660"/>
                      <a:pt x="28" y="3105"/>
                    </a:cubicBezTo>
                    <a:cubicBezTo>
                      <a:pt x="26" y="3111"/>
                      <a:pt x="21" y="3116"/>
                      <a:pt x="14" y="311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6" name="Google Shape;446;p38"/>
              <p:cNvSpPr/>
              <p:nvPr/>
            </p:nvSpPr>
            <p:spPr>
              <a:xfrm>
                <a:off x="6156300" y="1048773"/>
                <a:ext cx="529920" cy="1636560"/>
              </a:xfrm>
              <a:custGeom>
                <a:rect b="b" l="l" r="r" t="t"/>
                <a:pathLst>
                  <a:path extrusionOk="0" h="4546" w="1472">
                    <a:moveTo>
                      <a:pt x="1262" y="4546"/>
                    </a:moveTo>
                    <a:cubicBezTo>
                      <a:pt x="1261" y="4546"/>
                      <a:pt x="1260" y="4546"/>
                      <a:pt x="1259" y="4546"/>
                    </a:cubicBezTo>
                    <a:cubicBezTo>
                      <a:pt x="1251" y="4544"/>
                      <a:pt x="1247" y="4536"/>
                      <a:pt x="1249" y="4529"/>
                    </a:cubicBezTo>
                    <a:cubicBezTo>
                      <a:pt x="1346" y="4172"/>
                      <a:pt x="1446" y="3804"/>
                      <a:pt x="1445" y="3429"/>
                    </a:cubicBezTo>
                    <a:cubicBezTo>
                      <a:pt x="1443" y="3015"/>
                      <a:pt x="1305" y="2645"/>
                      <a:pt x="1064" y="2414"/>
                    </a:cubicBezTo>
                    <a:cubicBezTo>
                      <a:pt x="951" y="2306"/>
                      <a:pt x="812" y="2223"/>
                      <a:pt x="677" y="2142"/>
                    </a:cubicBezTo>
                    <a:cubicBezTo>
                      <a:pt x="506" y="2040"/>
                      <a:pt x="330" y="1934"/>
                      <a:pt x="204" y="1775"/>
                    </a:cubicBezTo>
                    <a:cubicBezTo>
                      <a:pt x="27" y="1551"/>
                      <a:pt x="-39" y="1224"/>
                      <a:pt x="23" y="878"/>
                    </a:cubicBezTo>
                    <a:cubicBezTo>
                      <a:pt x="78" y="569"/>
                      <a:pt x="219" y="283"/>
                      <a:pt x="355" y="7"/>
                    </a:cubicBezTo>
                    <a:cubicBezTo>
                      <a:pt x="358" y="1"/>
                      <a:pt x="366" y="-2"/>
                      <a:pt x="373" y="1"/>
                    </a:cubicBezTo>
                    <a:cubicBezTo>
                      <a:pt x="380" y="5"/>
                      <a:pt x="383" y="13"/>
                      <a:pt x="379" y="19"/>
                    </a:cubicBezTo>
                    <a:cubicBezTo>
                      <a:pt x="244" y="294"/>
                      <a:pt x="104" y="577"/>
                      <a:pt x="50" y="883"/>
                    </a:cubicBezTo>
                    <a:cubicBezTo>
                      <a:pt x="-11" y="1222"/>
                      <a:pt x="54" y="1541"/>
                      <a:pt x="226" y="1758"/>
                    </a:cubicBezTo>
                    <a:cubicBezTo>
                      <a:pt x="348" y="1913"/>
                      <a:pt x="522" y="2018"/>
                      <a:pt x="691" y="2118"/>
                    </a:cubicBezTo>
                    <a:cubicBezTo>
                      <a:pt x="827" y="2200"/>
                      <a:pt x="967" y="2284"/>
                      <a:pt x="1083" y="2395"/>
                    </a:cubicBezTo>
                    <a:cubicBezTo>
                      <a:pt x="1329" y="2630"/>
                      <a:pt x="1471" y="3007"/>
                      <a:pt x="1472" y="3429"/>
                    </a:cubicBezTo>
                    <a:cubicBezTo>
                      <a:pt x="1473" y="3808"/>
                      <a:pt x="1372" y="4178"/>
                      <a:pt x="1275" y="4536"/>
                    </a:cubicBezTo>
                    <a:cubicBezTo>
                      <a:pt x="1274" y="4542"/>
                      <a:pt x="1268" y="4546"/>
                      <a:pt x="1262" y="454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7" name="Google Shape;447;p38"/>
              <p:cNvSpPr/>
              <p:nvPr/>
            </p:nvSpPr>
            <p:spPr>
              <a:xfrm>
                <a:off x="5590740" y="2160453"/>
                <a:ext cx="1041120" cy="489240"/>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8" name="Google Shape;448;p38"/>
              <p:cNvSpPr/>
              <p:nvPr/>
            </p:nvSpPr>
            <p:spPr>
              <a:xfrm>
                <a:off x="6580740" y="2139573"/>
                <a:ext cx="1190520" cy="533880"/>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49" name="Google Shape;449;p38"/>
              <p:cNvSpPr/>
              <p:nvPr/>
            </p:nvSpPr>
            <p:spPr>
              <a:xfrm>
                <a:off x="5894220" y="693092"/>
                <a:ext cx="620280" cy="537120"/>
              </a:xfrm>
              <a:custGeom>
                <a:rect b="b" l="l" r="r" t="t"/>
                <a:pathLst>
                  <a:path extrusionOk="0" h="1492" w="1723">
                    <a:moveTo>
                      <a:pt x="1065" y="1492"/>
                    </a:moveTo>
                    <a:cubicBezTo>
                      <a:pt x="1204" y="1493"/>
                      <a:pt x="1343" y="1487"/>
                      <a:pt x="1481" y="1472"/>
                    </a:cubicBezTo>
                    <a:cubicBezTo>
                      <a:pt x="1530" y="1466"/>
                      <a:pt x="1582" y="1459"/>
                      <a:pt x="1621" y="1428"/>
                    </a:cubicBezTo>
                    <a:cubicBezTo>
                      <a:pt x="1667" y="1392"/>
                      <a:pt x="1685" y="1329"/>
                      <a:pt x="1696" y="1271"/>
                    </a:cubicBezTo>
                    <a:cubicBezTo>
                      <a:pt x="1729" y="1100"/>
                      <a:pt x="1732" y="923"/>
                      <a:pt x="1706" y="750"/>
                    </a:cubicBezTo>
                    <a:cubicBezTo>
                      <a:pt x="1691" y="647"/>
                      <a:pt x="1649" y="530"/>
                      <a:pt x="1549" y="501"/>
                    </a:cubicBezTo>
                    <a:cubicBezTo>
                      <a:pt x="1439" y="469"/>
                      <a:pt x="1332" y="572"/>
                      <a:pt x="1291" y="680"/>
                    </a:cubicBezTo>
                    <a:cubicBezTo>
                      <a:pt x="1249" y="787"/>
                      <a:pt x="1243" y="908"/>
                      <a:pt x="1185" y="1007"/>
                    </a:cubicBezTo>
                    <a:cubicBezTo>
                      <a:pt x="1204" y="769"/>
                      <a:pt x="1171" y="526"/>
                      <a:pt x="1089" y="301"/>
                    </a:cubicBezTo>
                    <a:cubicBezTo>
                      <a:pt x="1057" y="211"/>
                      <a:pt x="1015" y="121"/>
                      <a:pt x="941" y="60"/>
                    </a:cubicBezTo>
                    <a:cubicBezTo>
                      <a:pt x="867" y="0"/>
                      <a:pt x="755" y="-23"/>
                      <a:pt x="675" y="30"/>
                    </a:cubicBezTo>
                    <a:cubicBezTo>
                      <a:pt x="569" y="101"/>
                      <a:pt x="572" y="256"/>
                      <a:pt x="587" y="383"/>
                    </a:cubicBezTo>
                    <a:cubicBezTo>
                      <a:pt x="615" y="619"/>
                      <a:pt x="642" y="855"/>
                      <a:pt x="670" y="1091"/>
                    </a:cubicBezTo>
                    <a:cubicBezTo>
                      <a:pt x="629" y="962"/>
                      <a:pt x="588" y="833"/>
                      <a:pt x="547" y="705"/>
                    </a:cubicBezTo>
                    <a:cubicBezTo>
                      <a:pt x="510" y="590"/>
                      <a:pt x="461" y="461"/>
                      <a:pt x="349" y="415"/>
                    </a:cubicBezTo>
                    <a:cubicBezTo>
                      <a:pt x="212" y="358"/>
                      <a:pt x="49" y="474"/>
                      <a:pt x="11" y="618"/>
                    </a:cubicBezTo>
                    <a:cubicBezTo>
                      <a:pt x="-25" y="763"/>
                      <a:pt x="32" y="915"/>
                      <a:pt x="114" y="1040"/>
                    </a:cubicBezTo>
                    <a:cubicBezTo>
                      <a:pt x="196" y="1164"/>
                      <a:pt x="304" y="1238"/>
                      <a:pt x="380" y="1367"/>
                    </a:cubicBezTo>
                    <a:lnTo>
                      <a:pt x="379" y="1362"/>
                    </a:lnTo>
                    <a:cubicBezTo>
                      <a:pt x="426" y="1448"/>
                      <a:pt x="557" y="1460"/>
                      <a:pt x="669" y="1471"/>
                    </a:cubicBezTo>
                    <a:cubicBezTo>
                      <a:pt x="721" y="1476"/>
                      <a:pt x="774" y="1480"/>
                      <a:pt x="827" y="1484"/>
                    </a:cubicBezTo>
                    <a:lnTo>
                      <a:pt x="1065" y="1492"/>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0" name="Google Shape;450;p38"/>
              <p:cNvSpPr/>
              <p:nvPr/>
            </p:nvSpPr>
            <p:spPr>
              <a:xfrm>
                <a:off x="7043700" y="111357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1" name="Google Shape;451;p38"/>
              <p:cNvSpPr/>
              <p:nvPr/>
            </p:nvSpPr>
            <p:spPr>
              <a:xfrm>
                <a:off x="7503780" y="1851933"/>
                <a:ext cx="470160" cy="407160"/>
              </a:xfrm>
              <a:custGeom>
                <a:rect b="b" l="l" r="r" t="t"/>
                <a:pathLst>
                  <a:path extrusionOk="0" h="1131" w="1306">
                    <a:moveTo>
                      <a:pt x="807" y="1131"/>
                    </a:moveTo>
                    <a:cubicBezTo>
                      <a:pt x="913" y="1131"/>
                      <a:pt x="1018" y="1127"/>
                      <a:pt x="1123" y="1115"/>
                    </a:cubicBezTo>
                    <a:cubicBezTo>
                      <a:pt x="1160" y="1111"/>
                      <a:pt x="1199" y="1106"/>
                      <a:pt x="1229" y="1082"/>
                    </a:cubicBezTo>
                    <a:cubicBezTo>
                      <a:pt x="1264" y="1054"/>
                      <a:pt x="1277" y="1007"/>
                      <a:pt x="1286" y="963"/>
                    </a:cubicBezTo>
                    <a:cubicBezTo>
                      <a:pt x="1310" y="834"/>
                      <a:pt x="1313" y="699"/>
                      <a:pt x="1293" y="568"/>
                    </a:cubicBezTo>
                    <a:cubicBezTo>
                      <a:pt x="1282" y="491"/>
                      <a:pt x="1250" y="401"/>
                      <a:pt x="1175" y="380"/>
                    </a:cubicBezTo>
                    <a:cubicBezTo>
                      <a:pt x="1091" y="355"/>
                      <a:pt x="1010" y="433"/>
                      <a:pt x="979" y="515"/>
                    </a:cubicBezTo>
                    <a:cubicBezTo>
                      <a:pt x="947" y="596"/>
                      <a:pt x="943" y="688"/>
                      <a:pt x="899" y="763"/>
                    </a:cubicBezTo>
                    <a:cubicBezTo>
                      <a:pt x="912" y="582"/>
                      <a:pt x="888" y="399"/>
                      <a:pt x="826" y="228"/>
                    </a:cubicBezTo>
                    <a:cubicBezTo>
                      <a:pt x="801" y="160"/>
                      <a:pt x="769" y="91"/>
                      <a:pt x="713" y="46"/>
                    </a:cubicBezTo>
                    <a:cubicBezTo>
                      <a:pt x="658" y="0"/>
                      <a:pt x="573" y="-18"/>
                      <a:pt x="512" y="22"/>
                    </a:cubicBezTo>
                    <a:cubicBezTo>
                      <a:pt x="431" y="76"/>
                      <a:pt x="434" y="193"/>
                      <a:pt x="445" y="290"/>
                    </a:cubicBezTo>
                    <a:cubicBezTo>
                      <a:pt x="466" y="469"/>
                      <a:pt x="487" y="647"/>
                      <a:pt x="508" y="827"/>
                    </a:cubicBezTo>
                    <a:cubicBezTo>
                      <a:pt x="477" y="729"/>
                      <a:pt x="446" y="632"/>
                      <a:pt x="415" y="534"/>
                    </a:cubicBezTo>
                    <a:cubicBezTo>
                      <a:pt x="387" y="447"/>
                      <a:pt x="350" y="349"/>
                      <a:pt x="265" y="315"/>
                    </a:cubicBezTo>
                    <a:cubicBezTo>
                      <a:pt x="161" y="272"/>
                      <a:pt x="37" y="359"/>
                      <a:pt x="9" y="468"/>
                    </a:cubicBezTo>
                    <a:cubicBezTo>
                      <a:pt x="-19" y="578"/>
                      <a:pt x="25" y="694"/>
                      <a:pt x="86" y="788"/>
                    </a:cubicBezTo>
                    <a:cubicBezTo>
                      <a:pt x="149" y="882"/>
                      <a:pt x="231" y="939"/>
                      <a:pt x="288" y="1036"/>
                    </a:cubicBezTo>
                    <a:lnTo>
                      <a:pt x="287" y="1032"/>
                    </a:lnTo>
                    <a:cubicBezTo>
                      <a:pt x="323" y="1097"/>
                      <a:pt x="422" y="1106"/>
                      <a:pt x="507" y="1115"/>
                    </a:cubicBezTo>
                    <a:cubicBezTo>
                      <a:pt x="547" y="1119"/>
                      <a:pt x="587" y="1122"/>
                      <a:pt x="627" y="1124"/>
                    </a:cubicBezTo>
                    <a:lnTo>
                      <a:pt x="807" y="113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2" name="Google Shape;452;p38"/>
              <p:cNvSpPr/>
              <p:nvPr/>
            </p:nvSpPr>
            <p:spPr>
              <a:xfrm>
                <a:off x="5722500" y="1330652"/>
                <a:ext cx="470520" cy="407160"/>
              </a:xfrm>
              <a:custGeom>
                <a:rect b="b" l="l" r="r" t="t"/>
                <a:pathLst>
                  <a:path extrusionOk="0" h="1131" w="1307">
                    <a:moveTo>
                      <a:pt x="807" y="1131"/>
                    </a:moveTo>
                    <a:cubicBezTo>
                      <a:pt x="913" y="1132"/>
                      <a:pt x="1018" y="1127"/>
                      <a:pt x="1123" y="1116"/>
                    </a:cubicBezTo>
                    <a:cubicBezTo>
                      <a:pt x="1160" y="1112"/>
                      <a:pt x="1199" y="1106"/>
                      <a:pt x="1229" y="1083"/>
                    </a:cubicBezTo>
                    <a:cubicBezTo>
                      <a:pt x="1264" y="1055"/>
                      <a:pt x="1277" y="1008"/>
                      <a:pt x="1286" y="964"/>
                    </a:cubicBezTo>
                    <a:cubicBezTo>
                      <a:pt x="1311" y="834"/>
                      <a:pt x="1313" y="700"/>
                      <a:pt x="1293" y="569"/>
                    </a:cubicBezTo>
                    <a:cubicBezTo>
                      <a:pt x="1282" y="491"/>
                      <a:pt x="1250" y="402"/>
                      <a:pt x="1175" y="380"/>
                    </a:cubicBezTo>
                    <a:cubicBezTo>
                      <a:pt x="1091" y="356"/>
                      <a:pt x="1010" y="434"/>
                      <a:pt x="979" y="515"/>
                    </a:cubicBezTo>
                    <a:cubicBezTo>
                      <a:pt x="947" y="597"/>
                      <a:pt x="943" y="688"/>
                      <a:pt x="899" y="764"/>
                    </a:cubicBezTo>
                    <a:cubicBezTo>
                      <a:pt x="912" y="583"/>
                      <a:pt x="888" y="399"/>
                      <a:pt x="826" y="228"/>
                    </a:cubicBezTo>
                    <a:cubicBezTo>
                      <a:pt x="801" y="160"/>
                      <a:pt x="769" y="92"/>
                      <a:pt x="713" y="46"/>
                    </a:cubicBezTo>
                    <a:cubicBezTo>
                      <a:pt x="658" y="0"/>
                      <a:pt x="573" y="-17"/>
                      <a:pt x="512" y="23"/>
                    </a:cubicBezTo>
                    <a:cubicBezTo>
                      <a:pt x="431" y="76"/>
                      <a:pt x="434" y="194"/>
                      <a:pt x="445" y="290"/>
                    </a:cubicBezTo>
                    <a:cubicBezTo>
                      <a:pt x="466" y="469"/>
                      <a:pt x="487" y="648"/>
                      <a:pt x="508" y="827"/>
                    </a:cubicBezTo>
                    <a:cubicBezTo>
                      <a:pt x="477" y="730"/>
                      <a:pt x="446" y="632"/>
                      <a:pt x="415" y="534"/>
                    </a:cubicBezTo>
                    <a:cubicBezTo>
                      <a:pt x="387" y="447"/>
                      <a:pt x="350" y="350"/>
                      <a:pt x="265" y="315"/>
                    </a:cubicBezTo>
                    <a:cubicBezTo>
                      <a:pt x="161" y="272"/>
                      <a:pt x="37" y="360"/>
                      <a:pt x="9" y="469"/>
                    </a:cubicBezTo>
                    <a:cubicBezTo>
                      <a:pt x="-19" y="579"/>
                      <a:pt x="25" y="694"/>
                      <a:pt x="86" y="789"/>
                    </a:cubicBezTo>
                    <a:cubicBezTo>
                      <a:pt x="149" y="883"/>
                      <a:pt x="231" y="939"/>
                      <a:pt x="288" y="1036"/>
                    </a:cubicBezTo>
                    <a:lnTo>
                      <a:pt x="287" y="1032"/>
                    </a:lnTo>
                    <a:cubicBezTo>
                      <a:pt x="323" y="1098"/>
                      <a:pt x="422" y="1107"/>
                      <a:pt x="507" y="1115"/>
                    </a:cubicBezTo>
                    <a:cubicBezTo>
                      <a:pt x="547" y="1119"/>
                      <a:pt x="587" y="1122"/>
                      <a:pt x="627" y="1125"/>
                    </a:cubicBezTo>
                    <a:lnTo>
                      <a:pt x="807" y="113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3" name="Google Shape;453;p38"/>
              <p:cNvSpPr/>
              <p:nvPr/>
            </p:nvSpPr>
            <p:spPr>
              <a:xfrm>
                <a:off x="5348820" y="1880733"/>
                <a:ext cx="470160" cy="407160"/>
              </a:xfrm>
              <a:custGeom>
                <a:rect b="b" l="l" r="r" t="t"/>
                <a:pathLst>
                  <a:path extrusionOk="0" h="1131" w="1306">
                    <a:moveTo>
                      <a:pt x="807" y="1131"/>
                    </a:moveTo>
                    <a:cubicBezTo>
                      <a:pt x="912" y="1131"/>
                      <a:pt x="1018" y="1126"/>
                      <a:pt x="1123" y="1115"/>
                    </a:cubicBezTo>
                    <a:cubicBezTo>
                      <a:pt x="1160" y="1111"/>
                      <a:pt x="1199" y="1105"/>
                      <a:pt x="1228" y="1082"/>
                    </a:cubicBezTo>
                    <a:cubicBezTo>
                      <a:pt x="1263" y="1054"/>
                      <a:pt x="1277" y="1007"/>
                      <a:pt x="1285" y="963"/>
                    </a:cubicBezTo>
                    <a:cubicBezTo>
                      <a:pt x="1310" y="833"/>
                      <a:pt x="1313" y="699"/>
                      <a:pt x="1293" y="568"/>
                    </a:cubicBezTo>
                    <a:cubicBezTo>
                      <a:pt x="1281" y="490"/>
                      <a:pt x="1250" y="401"/>
                      <a:pt x="1174" y="379"/>
                    </a:cubicBezTo>
                    <a:cubicBezTo>
                      <a:pt x="1090" y="355"/>
                      <a:pt x="1010" y="433"/>
                      <a:pt x="978" y="515"/>
                    </a:cubicBezTo>
                    <a:cubicBezTo>
                      <a:pt x="947" y="596"/>
                      <a:pt x="942" y="688"/>
                      <a:pt x="898" y="763"/>
                    </a:cubicBezTo>
                    <a:cubicBezTo>
                      <a:pt x="912" y="582"/>
                      <a:pt x="887" y="398"/>
                      <a:pt x="825" y="227"/>
                    </a:cubicBezTo>
                    <a:cubicBezTo>
                      <a:pt x="801" y="159"/>
                      <a:pt x="769" y="91"/>
                      <a:pt x="713" y="45"/>
                    </a:cubicBezTo>
                    <a:cubicBezTo>
                      <a:pt x="657" y="-1"/>
                      <a:pt x="572" y="-18"/>
                      <a:pt x="512" y="22"/>
                    </a:cubicBezTo>
                    <a:cubicBezTo>
                      <a:pt x="431" y="76"/>
                      <a:pt x="433" y="193"/>
                      <a:pt x="444" y="290"/>
                    </a:cubicBezTo>
                    <a:cubicBezTo>
                      <a:pt x="465" y="468"/>
                      <a:pt x="486" y="647"/>
                      <a:pt x="508" y="826"/>
                    </a:cubicBezTo>
                    <a:cubicBezTo>
                      <a:pt x="476" y="729"/>
                      <a:pt x="445" y="631"/>
                      <a:pt x="414" y="534"/>
                    </a:cubicBezTo>
                    <a:cubicBezTo>
                      <a:pt x="386" y="446"/>
                      <a:pt x="349" y="349"/>
                      <a:pt x="265" y="314"/>
                    </a:cubicBezTo>
                    <a:cubicBezTo>
                      <a:pt x="160" y="271"/>
                      <a:pt x="37" y="359"/>
                      <a:pt x="8" y="468"/>
                    </a:cubicBezTo>
                    <a:cubicBezTo>
                      <a:pt x="-20" y="578"/>
                      <a:pt x="24" y="693"/>
                      <a:pt x="86" y="788"/>
                    </a:cubicBezTo>
                    <a:cubicBezTo>
                      <a:pt x="148" y="882"/>
                      <a:pt x="230" y="938"/>
                      <a:pt x="288" y="1035"/>
                    </a:cubicBezTo>
                    <a:lnTo>
                      <a:pt x="287" y="1032"/>
                    </a:lnTo>
                    <a:cubicBezTo>
                      <a:pt x="323" y="1097"/>
                      <a:pt x="422" y="1106"/>
                      <a:pt x="507" y="1114"/>
                    </a:cubicBezTo>
                    <a:cubicBezTo>
                      <a:pt x="547" y="1118"/>
                      <a:pt x="587" y="1121"/>
                      <a:pt x="626" y="1124"/>
                    </a:cubicBezTo>
                    <a:lnTo>
                      <a:pt x="807" y="1131"/>
                    </a:ln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4" name="Google Shape;454;p38"/>
              <p:cNvSpPr/>
              <p:nvPr/>
            </p:nvSpPr>
            <p:spPr>
              <a:xfrm>
                <a:off x="6449245" y="1197368"/>
                <a:ext cx="470160" cy="407160"/>
              </a:xfrm>
              <a:custGeom>
                <a:rect b="b" l="l" r="r" t="t"/>
                <a:pathLst>
                  <a:path extrusionOk="0" h="1131" w="1306">
                    <a:moveTo>
                      <a:pt x="807" y="1131"/>
                    </a:moveTo>
                    <a:cubicBezTo>
                      <a:pt x="912" y="1131"/>
                      <a:pt x="1018" y="1127"/>
                      <a:pt x="1123" y="1115"/>
                    </a:cubicBezTo>
                    <a:cubicBezTo>
                      <a:pt x="1160" y="1112"/>
                      <a:pt x="1199" y="1106"/>
                      <a:pt x="1229" y="1083"/>
                    </a:cubicBezTo>
                    <a:cubicBezTo>
                      <a:pt x="1264" y="1055"/>
                      <a:pt x="1277" y="1007"/>
                      <a:pt x="1286" y="963"/>
                    </a:cubicBezTo>
                    <a:cubicBezTo>
                      <a:pt x="1310" y="833"/>
                      <a:pt x="1313" y="700"/>
                      <a:pt x="1293" y="569"/>
                    </a:cubicBezTo>
                    <a:cubicBezTo>
                      <a:pt x="1281" y="491"/>
                      <a:pt x="1250" y="401"/>
                      <a:pt x="1175" y="380"/>
                    </a:cubicBezTo>
                    <a:cubicBezTo>
                      <a:pt x="1091" y="355"/>
                      <a:pt x="1010" y="433"/>
                      <a:pt x="978" y="515"/>
                    </a:cubicBezTo>
                    <a:cubicBezTo>
                      <a:pt x="947" y="596"/>
                      <a:pt x="943" y="688"/>
                      <a:pt x="898" y="764"/>
                    </a:cubicBezTo>
                    <a:cubicBezTo>
                      <a:pt x="912" y="583"/>
                      <a:pt x="887" y="399"/>
                      <a:pt x="826" y="228"/>
                    </a:cubicBezTo>
                    <a:cubicBezTo>
                      <a:pt x="801" y="160"/>
                      <a:pt x="769" y="91"/>
                      <a:pt x="713" y="46"/>
                    </a:cubicBezTo>
                    <a:cubicBezTo>
                      <a:pt x="657" y="0"/>
                      <a:pt x="573" y="-17"/>
                      <a:pt x="512" y="23"/>
                    </a:cubicBezTo>
                    <a:cubicBezTo>
                      <a:pt x="431" y="76"/>
                      <a:pt x="434" y="193"/>
                      <a:pt x="445" y="290"/>
                    </a:cubicBezTo>
                    <a:cubicBezTo>
                      <a:pt x="466" y="469"/>
                      <a:pt x="487" y="648"/>
                      <a:pt x="508" y="827"/>
                    </a:cubicBezTo>
                    <a:cubicBezTo>
                      <a:pt x="477" y="729"/>
                      <a:pt x="446" y="632"/>
                      <a:pt x="414" y="534"/>
                    </a:cubicBezTo>
                    <a:cubicBezTo>
                      <a:pt x="387" y="447"/>
                      <a:pt x="350" y="350"/>
                      <a:pt x="265" y="315"/>
                    </a:cubicBezTo>
                    <a:cubicBezTo>
                      <a:pt x="161" y="272"/>
                      <a:pt x="37" y="359"/>
                      <a:pt x="9" y="468"/>
                    </a:cubicBezTo>
                    <a:cubicBezTo>
                      <a:pt x="-19" y="578"/>
                      <a:pt x="25" y="694"/>
                      <a:pt x="86" y="788"/>
                    </a:cubicBezTo>
                    <a:cubicBezTo>
                      <a:pt x="149" y="882"/>
                      <a:pt x="231" y="939"/>
                      <a:pt x="288" y="1036"/>
                    </a:cubicBezTo>
                    <a:lnTo>
                      <a:pt x="287" y="1032"/>
                    </a:lnTo>
                    <a:cubicBezTo>
                      <a:pt x="323" y="1098"/>
                      <a:pt x="422" y="1107"/>
                      <a:pt x="507" y="1115"/>
                    </a:cubicBezTo>
                    <a:cubicBezTo>
                      <a:pt x="547" y="1119"/>
                      <a:pt x="587" y="1122"/>
                      <a:pt x="627" y="1124"/>
                    </a:cubicBezTo>
                    <a:lnTo>
                      <a:pt x="807" y="1131"/>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455" name="Google Shape;455;p38"/>
            <p:cNvSpPr/>
            <p:nvPr/>
          </p:nvSpPr>
          <p:spPr>
            <a:xfrm>
              <a:off x="5924275" y="3056280"/>
              <a:ext cx="2172600" cy="798120"/>
            </a:xfrm>
            <a:custGeom>
              <a:rect b="b" l="l" r="r" t="t"/>
              <a:pathLst>
                <a:path extrusionOk="0" h="2217" w="6035">
                  <a:moveTo>
                    <a:pt x="3281" y="2"/>
                  </a:moveTo>
                  <a:cubicBezTo>
                    <a:pt x="3869" y="-23"/>
                    <a:pt x="4477" y="143"/>
                    <a:pt x="5062" y="415"/>
                  </a:cubicBezTo>
                  <a:cubicBezTo>
                    <a:pt x="5338" y="544"/>
                    <a:pt x="5624" y="653"/>
                    <a:pt x="5873" y="834"/>
                  </a:cubicBezTo>
                  <a:cubicBezTo>
                    <a:pt x="5887" y="845"/>
                    <a:pt x="5902" y="853"/>
                    <a:pt x="5917" y="864"/>
                  </a:cubicBezTo>
                  <a:cubicBezTo>
                    <a:pt x="6072" y="974"/>
                    <a:pt x="6070" y="1021"/>
                    <a:pt x="5933" y="1148"/>
                  </a:cubicBezTo>
                  <a:cubicBezTo>
                    <a:pt x="5541" y="1512"/>
                    <a:pt x="5055" y="1708"/>
                    <a:pt x="4575" y="1910"/>
                  </a:cubicBezTo>
                  <a:cubicBezTo>
                    <a:pt x="3921" y="2188"/>
                    <a:pt x="3235" y="2283"/>
                    <a:pt x="2533" y="2171"/>
                  </a:cubicBezTo>
                  <a:cubicBezTo>
                    <a:pt x="2149" y="2110"/>
                    <a:pt x="1772" y="2002"/>
                    <a:pt x="1397" y="1898"/>
                  </a:cubicBezTo>
                  <a:cubicBezTo>
                    <a:pt x="1024" y="1796"/>
                    <a:pt x="658" y="1668"/>
                    <a:pt x="318" y="1478"/>
                  </a:cubicBezTo>
                  <a:cubicBezTo>
                    <a:pt x="226" y="1427"/>
                    <a:pt x="139" y="1366"/>
                    <a:pt x="47" y="1314"/>
                  </a:cubicBezTo>
                  <a:cubicBezTo>
                    <a:pt x="-16" y="1277"/>
                    <a:pt x="-13" y="1243"/>
                    <a:pt x="41" y="1204"/>
                  </a:cubicBezTo>
                  <a:cubicBezTo>
                    <a:pt x="296" y="1022"/>
                    <a:pt x="542" y="826"/>
                    <a:pt x="807" y="660"/>
                  </a:cubicBezTo>
                  <a:cubicBezTo>
                    <a:pt x="1542" y="200"/>
                    <a:pt x="2353" y="0"/>
                    <a:pt x="3281" y="2"/>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456" name="Google Shape;456;p38"/>
            <p:cNvSpPr/>
            <p:nvPr/>
          </p:nvSpPr>
          <p:spPr>
            <a:xfrm>
              <a:off x="6698275" y="3056280"/>
              <a:ext cx="644760" cy="798120"/>
            </a:xfrm>
            <a:custGeom>
              <a:rect b="b" l="l" r="r" t="t"/>
              <a:pathLst>
                <a:path extrusionOk="0" h="2217" w="1791">
                  <a:moveTo>
                    <a:pt x="894" y="0"/>
                  </a:moveTo>
                  <a:cubicBezTo>
                    <a:pt x="370" y="-6"/>
                    <a:pt x="8" y="434"/>
                    <a:pt x="0" y="1088"/>
                  </a:cubicBezTo>
                  <a:cubicBezTo>
                    <a:pt x="-7" y="1671"/>
                    <a:pt x="395" y="2213"/>
                    <a:pt x="836" y="2217"/>
                  </a:cubicBezTo>
                  <a:cubicBezTo>
                    <a:pt x="1399" y="2221"/>
                    <a:pt x="1786" y="1760"/>
                    <a:pt x="1791" y="1076"/>
                  </a:cubicBezTo>
                  <a:cubicBezTo>
                    <a:pt x="1796" y="435"/>
                    <a:pt x="1438" y="6"/>
                    <a:pt x="894" y="0"/>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 name="Shape 460"/>
        <p:cNvGrpSpPr/>
        <p:nvPr/>
      </p:nvGrpSpPr>
      <p:grpSpPr>
        <a:xfrm>
          <a:off x="0" y="0"/>
          <a:ext cx="0" cy="0"/>
          <a:chOff x="0" y="0"/>
          <a:chExt cx="0" cy="0"/>
        </a:xfrm>
      </p:grpSpPr>
      <p:pic>
        <p:nvPicPr>
          <p:cNvPr id="461" name="Google Shape;461;p39"/>
          <p:cNvPicPr preferRelativeResize="0"/>
          <p:nvPr>
            <p:ph idx="2" type="pic"/>
          </p:nvPr>
        </p:nvPicPr>
        <p:blipFill rotWithShape="1">
          <a:blip r:embed="rId3">
            <a:alphaModFix/>
          </a:blip>
          <a:srcRect b="0" l="0" r="0" t="0"/>
          <a:stretch/>
        </p:blipFill>
        <p:spPr>
          <a:xfrm>
            <a:off x="0" y="0"/>
            <a:ext cx="9144000" cy="5143500"/>
          </a:xfrm>
          <a:prstGeom prst="rect">
            <a:avLst/>
          </a:prstGeom>
        </p:spPr>
      </p:pic>
      <p:sp>
        <p:nvSpPr>
          <p:cNvPr id="462" name="Google Shape;462;p39"/>
          <p:cNvSpPr txBox="1"/>
          <p:nvPr>
            <p:ph idx="1" type="body"/>
          </p:nvPr>
        </p:nvSpPr>
        <p:spPr>
          <a:xfrm>
            <a:off x="720000" y="4003475"/>
            <a:ext cx="7704000" cy="60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a:t>
            </a:r>
            <a:r>
              <a:rPr lang="en" u="sng"/>
              <a:t>thousand words</a:t>
            </a:r>
            <a:endParaRPr u="sng"/>
          </a:p>
        </p:txBody>
      </p:sp>
      <p:grpSp>
        <p:nvGrpSpPr>
          <p:cNvPr id="463" name="Google Shape;463;p39"/>
          <p:cNvGrpSpPr/>
          <p:nvPr/>
        </p:nvGrpSpPr>
        <p:grpSpPr>
          <a:xfrm rot="10800000">
            <a:off x="159721" y="-810355"/>
            <a:ext cx="2770981" cy="1937651"/>
            <a:chOff x="-1717900" y="4037818"/>
            <a:chExt cx="2770981" cy="1937651"/>
          </a:xfrm>
        </p:grpSpPr>
        <p:sp>
          <p:nvSpPr>
            <p:cNvPr id="464" name="Google Shape;464;p39"/>
            <p:cNvSpPr/>
            <p:nvPr/>
          </p:nvSpPr>
          <p:spPr>
            <a:xfrm flipH="1" rot="-446689">
              <a:off x="-1652897" y="4655254"/>
              <a:ext cx="2478165" cy="1164573"/>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465" name="Google Shape;465;p39"/>
            <p:cNvSpPr/>
            <p:nvPr/>
          </p:nvSpPr>
          <p:spPr>
            <a:xfrm flipH="1">
              <a:off x="432801" y="4037818"/>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sp>
        <p:nvSpPr>
          <p:cNvPr id="466" name="Google Shape;466;p39"/>
          <p:cNvSpPr/>
          <p:nvPr/>
        </p:nvSpPr>
        <p:spPr>
          <a:xfrm rot="5400010">
            <a:off x="7513363" y="3723734"/>
            <a:ext cx="2478162" cy="1164575"/>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 name="Shape 470"/>
        <p:cNvGrpSpPr/>
        <p:nvPr/>
      </p:nvGrpSpPr>
      <p:grpSpPr>
        <a:xfrm>
          <a:off x="0" y="0"/>
          <a:ext cx="0" cy="0"/>
          <a:chOff x="0" y="0"/>
          <a:chExt cx="0" cy="0"/>
        </a:xfrm>
      </p:grpSpPr>
      <p:sp>
        <p:nvSpPr>
          <p:cNvPr id="471" name="Google Shape;471;p40"/>
          <p:cNvSpPr txBox="1"/>
          <p:nvPr>
            <p:ph type="title"/>
          </p:nvPr>
        </p:nvSpPr>
        <p:spPr>
          <a:xfrm>
            <a:off x="5418133" y="1745850"/>
            <a:ext cx="30063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Product demo</a:t>
            </a:r>
            <a:endParaRPr/>
          </a:p>
        </p:txBody>
      </p:sp>
      <p:sp>
        <p:nvSpPr>
          <p:cNvPr id="472" name="Google Shape;472;p40"/>
          <p:cNvSpPr txBox="1"/>
          <p:nvPr>
            <p:ph idx="1" type="subTitle"/>
          </p:nvPr>
        </p:nvSpPr>
        <p:spPr>
          <a:xfrm>
            <a:off x="5418024" y="2394750"/>
            <a:ext cx="3006300" cy="100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473" name="Google Shape;473;p40"/>
          <p:cNvSpPr/>
          <p:nvPr/>
        </p:nvSpPr>
        <p:spPr>
          <a:xfrm>
            <a:off x="1041624" y="1371379"/>
            <a:ext cx="3277087" cy="2016240"/>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 name="Google Shape;474;p40"/>
          <p:cNvGrpSpPr/>
          <p:nvPr/>
        </p:nvGrpSpPr>
        <p:grpSpPr>
          <a:xfrm>
            <a:off x="796190" y="1300797"/>
            <a:ext cx="3767721" cy="2541906"/>
            <a:chOff x="2551341" y="1215300"/>
            <a:chExt cx="4041318" cy="2726197"/>
          </a:xfrm>
        </p:grpSpPr>
        <p:sp>
          <p:nvSpPr>
            <p:cNvPr id="475" name="Google Shape;475;p40"/>
            <p:cNvSpPr/>
            <p:nvPr/>
          </p:nvSpPr>
          <p:spPr>
            <a:xfrm>
              <a:off x="4121077" y="3556602"/>
              <a:ext cx="901940" cy="384895"/>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0"/>
            <p:cNvSpPr/>
            <p:nvPr/>
          </p:nvSpPr>
          <p:spPr>
            <a:xfrm>
              <a:off x="2551341" y="1215300"/>
              <a:ext cx="4041318" cy="2364712"/>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0"/>
            <p:cNvSpPr/>
            <p:nvPr/>
          </p:nvSpPr>
          <p:spPr>
            <a:xfrm>
              <a:off x="4023061" y="3818281"/>
              <a:ext cx="1097076" cy="123216"/>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8" name="Google Shape;478;p40"/>
          <p:cNvPicPr preferRelativeResize="0"/>
          <p:nvPr/>
        </p:nvPicPr>
        <p:blipFill rotWithShape="1">
          <a:blip r:embed="rId3">
            <a:alphaModFix/>
          </a:blip>
          <a:srcRect b="0" l="0" r="0" t="0"/>
          <a:stretch/>
        </p:blipFill>
        <p:spPr>
          <a:xfrm>
            <a:off x="886414" y="1386747"/>
            <a:ext cx="3586858" cy="2017624"/>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 name="Shape 482"/>
        <p:cNvGrpSpPr/>
        <p:nvPr/>
      </p:nvGrpSpPr>
      <p:grpSpPr>
        <a:xfrm>
          <a:off x="0" y="0"/>
          <a:ext cx="0" cy="0"/>
          <a:chOff x="0" y="0"/>
          <a:chExt cx="0" cy="0"/>
        </a:xfrm>
      </p:grpSpPr>
      <p:sp>
        <p:nvSpPr>
          <p:cNvPr id="483" name="Google Shape;483;p41"/>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484" name="Google Shape;484;p41"/>
          <p:cNvGrpSpPr/>
          <p:nvPr/>
        </p:nvGrpSpPr>
        <p:grpSpPr>
          <a:xfrm>
            <a:off x="4038868" y="1650278"/>
            <a:ext cx="4391627" cy="2390886"/>
            <a:chOff x="233350" y="949250"/>
            <a:chExt cx="6984140" cy="3802300"/>
          </a:xfrm>
        </p:grpSpPr>
        <p:sp>
          <p:nvSpPr>
            <p:cNvPr id="485" name="Google Shape;485;p4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1"/>
            <p:cNvSpPr/>
            <p:nvPr/>
          </p:nvSpPr>
          <p:spPr>
            <a:xfrm>
              <a:off x="674871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1"/>
            <p:cNvSpPr/>
            <p:nvPr/>
          </p:nvSpPr>
          <p:spPr>
            <a:xfrm>
              <a:off x="706046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 name="Google Shape;536;p41"/>
          <p:cNvSpPr txBox="1"/>
          <p:nvPr/>
        </p:nvSpPr>
        <p:spPr>
          <a:xfrm>
            <a:off x="944902" y="1421063"/>
            <a:ext cx="2889600" cy="429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Mercury</a:t>
            </a:r>
            <a:endParaRPr sz="2000">
              <a:solidFill>
                <a:schemeClr val="dk1"/>
              </a:solidFill>
              <a:latin typeface="Montagu Slab SemiBold"/>
              <a:ea typeface="Montagu Slab SemiBold"/>
              <a:cs typeface="Montagu Slab SemiBold"/>
              <a:sym typeface="Montagu Slab SemiBold"/>
            </a:endParaRPr>
          </a:p>
        </p:txBody>
      </p:sp>
      <p:sp>
        <p:nvSpPr>
          <p:cNvPr id="537" name="Google Shape;537;p41"/>
          <p:cNvSpPr txBox="1"/>
          <p:nvPr/>
        </p:nvSpPr>
        <p:spPr>
          <a:xfrm>
            <a:off x="944902" y="1752044"/>
            <a:ext cx="28896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a:t>
            </a:r>
            <a:endParaRPr>
              <a:solidFill>
                <a:schemeClr val="dk1"/>
              </a:solidFill>
              <a:latin typeface="Albert Sans"/>
              <a:ea typeface="Albert Sans"/>
              <a:cs typeface="Albert Sans"/>
              <a:sym typeface="Albert Sans"/>
            </a:endParaRPr>
          </a:p>
        </p:txBody>
      </p:sp>
      <p:sp>
        <p:nvSpPr>
          <p:cNvPr id="538" name="Google Shape;538;p41"/>
          <p:cNvSpPr txBox="1"/>
          <p:nvPr/>
        </p:nvSpPr>
        <p:spPr>
          <a:xfrm>
            <a:off x="944902" y="2400549"/>
            <a:ext cx="2889600" cy="429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Neptune</a:t>
            </a:r>
            <a:endParaRPr sz="2000">
              <a:solidFill>
                <a:schemeClr val="dk1"/>
              </a:solidFill>
              <a:latin typeface="Montagu Slab SemiBold"/>
              <a:ea typeface="Montagu Slab SemiBold"/>
              <a:cs typeface="Montagu Slab SemiBold"/>
              <a:sym typeface="Montagu Slab SemiBold"/>
            </a:endParaRPr>
          </a:p>
        </p:txBody>
      </p:sp>
      <p:sp>
        <p:nvSpPr>
          <p:cNvPr id="539" name="Google Shape;539;p41"/>
          <p:cNvSpPr txBox="1"/>
          <p:nvPr/>
        </p:nvSpPr>
        <p:spPr>
          <a:xfrm>
            <a:off x="944902" y="2731530"/>
            <a:ext cx="28896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Neptune is the fourth largest planet by diameter in the System</a:t>
            </a:r>
            <a:endParaRPr>
              <a:solidFill>
                <a:schemeClr val="dk1"/>
              </a:solidFill>
              <a:latin typeface="Albert Sans"/>
              <a:ea typeface="Albert Sans"/>
              <a:cs typeface="Albert Sans"/>
              <a:sym typeface="Albert Sans"/>
            </a:endParaRPr>
          </a:p>
        </p:txBody>
      </p:sp>
      <p:sp>
        <p:nvSpPr>
          <p:cNvPr id="540" name="Google Shape;540;p41"/>
          <p:cNvSpPr txBox="1"/>
          <p:nvPr/>
        </p:nvSpPr>
        <p:spPr>
          <a:xfrm>
            <a:off x="944902" y="3380035"/>
            <a:ext cx="2889600" cy="429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Venus</a:t>
            </a:r>
            <a:endParaRPr sz="2000">
              <a:solidFill>
                <a:schemeClr val="dk1"/>
              </a:solidFill>
              <a:latin typeface="Montagu Slab SemiBold"/>
              <a:ea typeface="Montagu Slab SemiBold"/>
              <a:cs typeface="Montagu Slab SemiBold"/>
              <a:sym typeface="Montagu Slab SemiBold"/>
            </a:endParaRPr>
          </a:p>
        </p:txBody>
      </p:sp>
      <p:sp>
        <p:nvSpPr>
          <p:cNvPr id="541" name="Google Shape;541;p41"/>
          <p:cNvSpPr txBox="1"/>
          <p:nvPr/>
        </p:nvSpPr>
        <p:spPr>
          <a:xfrm>
            <a:off x="944902" y="3711017"/>
            <a:ext cx="28896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Venus has a beautiful name, but also high temperatures</a:t>
            </a:r>
            <a:endParaRPr>
              <a:solidFill>
                <a:schemeClr val="dk1"/>
              </a:solidFill>
              <a:latin typeface="Albert Sans"/>
              <a:ea typeface="Albert Sans"/>
              <a:cs typeface="Albert Sans"/>
              <a:sym typeface="Albert Sans"/>
            </a:endParaRPr>
          </a:p>
        </p:txBody>
      </p:sp>
      <p:cxnSp>
        <p:nvCxnSpPr>
          <p:cNvPr id="542" name="Google Shape;542;p41"/>
          <p:cNvCxnSpPr>
            <a:stCxn id="536" idx="3"/>
            <a:endCxn id="543" idx="2"/>
          </p:cNvCxnSpPr>
          <p:nvPr/>
        </p:nvCxnSpPr>
        <p:spPr>
          <a:xfrm>
            <a:off x="3834502" y="1636013"/>
            <a:ext cx="2155200" cy="615000"/>
          </a:xfrm>
          <a:prstGeom prst="curvedConnector3">
            <a:avLst>
              <a:gd fmla="val 50000" name="adj1"/>
            </a:avLst>
          </a:prstGeom>
          <a:noFill/>
          <a:ln cap="flat" cmpd="sng" w="19050">
            <a:solidFill>
              <a:schemeClr val="dk1"/>
            </a:solidFill>
            <a:prstDash val="solid"/>
            <a:round/>
            <a:headEnd len="med" w="med" type="none"/>
            <a:tailEnd len="med" w="med" type="none"/>
          </a:ln>
        </p:spPr>
      </p:cxnSp>
      <p:cxnSp>
        <p:nvCxnSpPr>
          <p:cNvPr id="544" name="Google Shape;544;p41"/>
          <p:cNvCxnSpPr>
            <a:stCxn id="538" idx="3"/>
            <a:endCxn id="545" idx="2"/>
          </p:cNvCxnSpPr>
          <p:nvPr/>
        </p:nvCxnSpPr>
        <p:spPr>
          <a:xfrm>
            <a:off x="3834502" y="2615499"/>
            <a:ext cx="3308700" cy="230100"/>
          </a:xfrm>
          <a:prstGeom prst="curvedConnector3">
            <a:avLst>
              <a:gd fmla="val 50000" name="adj1"/>
            </a:avLst>
          </a:prstGeom>
          <a:noFill/>
          <a:ln cap="flat" cmpd="sng" w="19050">
            <a:solidFill>
              <a:schemeClr val="dk1"/>
            </a:solidFill>
            <a:prstDash val="solid"/>
            <a:round/>
            <a:headEnd len="med" w="med" type="none"/>
            <a:tailEnd len="med" w="med" type="none"/>
          </a:ln>
        </p:spPr>
      </p:cxnSp>
      <p:cxnSp>
        <p:nvCxnSpPr>
          <p:cNvPr id="546" name="Google Shape;546;p41"/>
          <p:cNvCxnSpPr>
            <a:stCxn id="540" idx="3"/>
            <a:endCxn id="547" idx="2"/>
          </p:cNvCxnSpPr>
          <p:nvPr/>
        </p:nvCxnSpPr>
        <p:spPr>
          <a:xfrm flipH="1" rot="10800000">
            <a:off x="3834502" y="3226285"/>
            <a:ext cx="1573500" cy="368700"/>
          </a:xfrm>
          <a:prstGeom prst="curvedConnector3">
            <a:avLst>
              <a:gd fmla="val 50002" name="adj1"/>
            </a:avLst>
          </a:prstGeom>
          <a:noFill/>
          <a:ln cap="flat" cmpd="sng" w="19050">
            <a:solidFill>
              <a:schemeClr val="dk1"/>
            </a:solidFill>
            <a:prstDash val="solid"/>
            <a:round/>
            <a:headEnd len="med" w="med" type="none"/>
            <a:tailEnd len="med" w="med" type="none"/>
          </a:ln>
        </p:spPr>
      </p:cxnSp>
      <p:sp>
        <p:nvSpPr>
          <p:cNvPr id="548" name="Google Shape;548;p41"/>
          <p:cNvSpPr/>
          <p:nvPr/>
        </p:nvSpPr>
        <p:spPr>
          <a:xfrm>
            <a:off x="714250" y="1520650"/>
            <a:ext cx="206100" cy="206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49" name="Google Shape;549;p41"/>
          <p:cNvSpPr/>
          <p:nvPr/>
        </p:nvSpPr>
        <p:spPr>
          <a:xfrm>
            <a:off x="714250" y="2501375"/>
            <a:ext cx="206100" cy="206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50" name="Google Shape;550;p41"/>
          <p:cNvSpPr/>
          <p:nvPr/>
        </p:nvSpPr>
        <p:spPr>
          <a:xfrm>
            <a:off x="714250" y="3479200"/>
            <a:ext cx="206100" cy="206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43" name="Google Shape;543;p41"/>
          <p:cNvSpPr/>
          <p:nvPr/>
        </p:nvSpPr>
        <p:spPr>
          <a:xfrm>
            <a:off x="5989700" y="2197450"/>
            <a:ext cx="107400" cy="107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47" name="Google Shape;547;p41"/>
          <p:cNvSpPr/>
          <p:nvPr/>
        </p:nvSpPr>
        <p:spPr>
          <a:xfrm>
            <a:off x="5408075" y="3172675"/>
            <a:ext cx="107400" cy="107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545" name="Google Shape;545;p41"/>
          <p:cNvSpPr/>
          <p:nvPr/>
        </p:nvSpPr>
        <p:spPr>
          <a:xfrm>
            <a:off x="7143200" y="2792025"/>
            <a:ext cx="107400" cy="107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42"/>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history</a:t>
            </a:r>
            <a:endParaRPr/>
          </a:p>
        </p:txBody>
      </p:sp>
      <p:sp>
        <p:nvSpPr>
          <p:cNvPr id="556" name="Google Shape;556;p42"/>
          <p:cNvSpPr txBox="1"/>
          <p:nvPr/>
        </p:nvSpPr>
        <p:spPr>
          <a:xfrm>
            <a:off x="764147" y="3405464"/>
            <a:ext cx="1787400" cy="1038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of them all</a:t>
            </a:r>
            <a:endParaRPr>
              <a:solidFill>
                <a:schemeClr val="dk1"/>
              </a:solidFill>
              <a:latin typeface="Albert Sans"/>
              <a:ea typeface="Albert Sans"/>
              <a:cs typeface="Albert Sans"/>
              <a:sym typeface="Albert Sans"/>
            </a:endParaRPr>
          </a:p>
        </p:txBody>
      </p:sp>
      <p:sp>
        <p:nvSpPr>
          <p:cNvPr id="557" name="Google Shape;557;p42"/>
          <p:cNvSpPr txBox="1"/>
          <p:nvPr/>
        </p:nvSpPr>
        <p:spPr>
          <a:xfrm>
            <a:off x="2706922" y="3405464"/>
            <a:ext cx="1787400" cy="1038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bert Sans"/>
                <a:ea typeface="Albert Sans"/>
                <a:cs typeface="Albert Sans"/>
                <a:sym typeface="Albert Sans"/>
              </a:rPr>
              <a:t>Earth is the third planet from the Sun and the only one that harbors life</a:t>
            </a:r>
            <a:endParaRPr>
              <a:solidFill>
                <a:schemeClr val="dk1"/>
              </a:solidFill>
              <a:latin typeface="Albert Sans"/>
              <a:ea typeface="Albert Sans"/>
              <a:cs typeface="Albert Sans"/>
              <a:sym typeface="Albert Sans"/>
            </a:endParaRPr>
          </a:p>
        </p:txBody>
      </p:sp>
      <p:sp>
        <p:nvSpPr>
          <p:cNvPr id="558" name="Google Shape;558;p42"/>
          <p:cNvSpPr txBox="1"/>
          <p:nvPr/>
        </p:nvSpPr>
        <p:spPr>
          <a:xfrm>
            <a:off x="4649697" y="3405464"/>
            <a:ext cx="1787400" cy="1038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bert Sans"/>
                <a:ea typeface="Albert Sans"/>
                <a:cs typeface="Albert Sans"/>
                <a:sym typeface="Albert Sans"/>
              </a:rPr>
              <a:t>Mars is s full of iron oxide dust, which gives the planet its reddish cast</a:t>
            </a:r>
            <a:endParaRPr>
              <a:solidFill>
                <a:schemeClr val="dk1"/>
              </a:solidFill>
              <a:latin typeface="Albert Sans"/>
              <a:ea typeface="Albert Sans"/>
              <a:cs typeface="Albert Sans"/>
              <a:sym typeface="Albert Sans"/>
            </a:endParaRPr>
          </a:p>
        </p:txBody>
      </p:sp>
      <p:sp>
        <p:nvSpPr>
          <p:cNvPr id="559" name="Google Shape;559;p42"/>
          <p:cNvSpPr txBox="1"/>
          <p:nvPr/>
        </p:nvSpPr>
        <p:spPr>
          <a:xfrm>
            <a:off x="6592472" y="3405464"/>
            <a:ext cx="1787400" cy="1038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560" name="Google Shape;560;p42"/>
          <p:cNvSpPr txBox="1"/>
          <p:nvPr/>
        </p:nvSpPr>
        <p:spPr>
          <a:xfrm>
            <a:off x="764147" y="2990059"/>
            <a:ext cx="1787400" cy="429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Mercury</a:t>
            </a:r>
            <a:endParaRPr sz="2000">
              <a:solidFill>
                <a:schemeClr val="dk1"/>
              </a:solidFill>
              <a:latin typeface="Montagu Slab SemiBold"/>
              <a:ea typeface="Montagu Slab SemiBold"/>
              <a:cs typeface="Montagu Slab SemiBold"/>
              <a:sym typeface="Montagu Slab SemiBold"/>
            </a:endParaRPr>
          </a:p>
        </p:txBody>
      </p:sp>
      <p:sp>
        <p:nvSpPr>
          <p:cNvPr id="561" name="Google Shape;561;p42"/>
          <p:cNvSpPr txBox="1"/>
          <p:nvPr/>
        </p:nvSpPr>
        <p:spPr>
          <a:xfrm>
            <a:off x="2706922" y="2990059"/>
            <a:ext cx="1787400" cy="429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Earth</a:t>
            </a:r>
            <a:endParaRPr sz="2000">
              <a:solidFill>
                <a:schemeClr val="dk1"/>
              </a:solidFill>
              <a:latin typeface="Montagu Slab SemiBold"/>
              <a:ea typeface="Montagu Slab SemiBold"/>
              <a:cs typeface="Montagu Slab SemiBold"/>
              <a:sym typeface="Montagu Slab SemiBold"/>
            </a:endParaRPr>
          </a:p>
        </p:txBody>
      </p:sp>
      <p:sp>
        <p:nvSpPr>
          <p:cNvPr id="562" name="Google Shape;562;p42"/>
          <p:cNvSpPr txBox="1"/>
          <p:nvPr/>
        </p:nvSpPr>
        <p:spPr>
          <a:xfrm>
            <a:off x="4649697" y="2990059"/>
            <a:ext cx="1787400" cy="429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Mars</a:t>
            </a:r>
            <a:endParaRPr sz="2000">
              <a:solidFill>
                <a:schemeClr val="dk1"/>
              </a:solidFill>
              <a:latin typeface="Montagu Slab SemiBold"/>
              <a:ea typeface="Montagu Slab SemiBold"/>
              <a:cs typeface="Montagu Slab SemiBold"/>
              <a:sym typeface="Montagu Slab SemiBold"/>
            </a:endParaRPr>
          </a:p>
        </p:txBody>
      </p:sp>
      <p:sp>
        <p:nvSpPr>
          <p:cNvPr id="563" name="Google Shape;563;p42"/>
          <p:cNvSpPr txBox="1"/>
          <p:nvPr/>
        </p:nvSpPr>
        <p:spPr>
          <a:xfrm>
            <a:off x="6592472" y="2990059"/>
            <a:ext cx="1787400" cy="429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Jupiter</a:t>
            </a:r>
            <a:endParaRPr sz="2000">
              <a:solidFill>
                <a:schemeClr val="dk1"/>
              </a:solidFill>
              <a:latin typeface="Montagu Slab SemiBold"/>
              <a:ea typeface="Montagu Slab SemiBold"/>
              <a:cs typeface="Montagu Slab SemiBold"/>
              <a:sym typeface="Montagu Slab SemiBold"/>
            </a:endParaRPr>
          </a:p>
        </p:txBody>
      </p:sp>
      <p:grpSp>
        <p:nvGrpSpPr>
          <p:cNvPr id="564" name="Google Shape;564;p42"/>
          <p:cNvGrpSpPr/>
          <p:nvPr/>
        </p:nvGrpSpPr>
        <p:grpSpPr>
          <a:xfrm>
            <a:off x="5279883" y="2240158"/>
            <a:ext cx="527028" cy="525630"/>
            <a:chOff x="-30345325" y="3184750"/>
            <a:chExt cx="292225" cy="291450"/>
          </a:xfrm>
        </p:grpSpPr>
        <p:sp>
          <p:nvSpPr>
            <p:cNvPr id="565" name="Google Shape;565;p4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66" name="Google Shape;566;p4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67" name="Google Shape;567;p4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68" name="Google Shape;568;p4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69" name="Google Shape;569;p4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570" name="Google Shape;570;p42"/>
          <p:cNvGrpSpPr/>
          <p:nvPr/>
        </p:nvGrpSpPr>
        <p:grpSpPr>
          <a:xfrm>
            <a:off x="3337108" y="2239977"/>
            <a:ext cx="527028" cy="525991"/>
            <a:chOff x="-31094350" y="3194000"/>
            <a:chExt cx="292225" cy="291650"/>
          </a:xfrm>
        </p:grpSpPr>
        <p:sp>
          <p:nvSpPr>
            <p:cNvPr id="571" name="Google Shape;571;p4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2" name="Google Shape;572;p4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3" name="Google Shape;573;p4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4" name="Google Shape;574;p4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5" name="Google Shape;575;p4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6" name="Google Shape;576;p4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7" name="Google Shape;577;p4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78" name="Google Shape;578;p4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579" name="Google Shape;579;p42"/>
          <p:cNvGrpSpPr/>
          <p:nvPr/>
        </p:nvGrpSpPr>
        <p:grpSpPr>
          <a:xfrm>
            <a:off x="1381532" y="2251274"/>
            <a:ext cx="552630" cy="503397"/>
            <a:chOff x="-40745125" y="3632900"/>
            <a:chExt cx="318225" cy="289875"/>
          </a:xfrm>
        </p:grpSpPr>
        <p:sp>
          <p:nvSpPr>
            <p:cNvPr id="580" name="Google Shape;580;p4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81" name="Google Shape;581;p4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82" name="Google Shape;582;p4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83" name="Google Shape;583;p4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84" name="Google Shape;584;p4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85" name="Google Shape;585;p4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586" name="Google Shape;586;p4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
        <p:nvSpPr>
          <p:cNvPr id="587" name="Google Shape;587;p42"/>
          <p:cNvSpPr txBox="1"/>
          <p:nvPr/>
        </p:nvSpPr>
        <p:spPr>
          <a:xfrm>
            <a:off x="764147" y="1578131"/>
            <a:ext cx="1787400" cy="429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800">
                <a:solidFill>
                  <a:schemeClr val="accent2"/>
                </a:solidFill>
                <a:latin typeface="Montagu Slab SemiBold"/>
                <a:ea typeface="Montagu Slab SemiBold"/>
                <a:cs typeface="Montagu Slab SemiBold"/>
                <a:sym typeface="Montagu Slab SemiBold"/>
              </a:rPr>
              <a:t>20XX</a:t>
            </a:r>
            <a:endParaRPr sz="2800">
              <a:solidFill>
                <a:schemeClr val="accent2"/>
              </a:solidFill>
              <a:latin typeface="Montagu Slab SemiBold"/>
              <a:ea typeface="Montagu Slab SemiBold"/>
              <a:cs typeface="Montagu Slab SemiBold"/>
              <a:sym typeface="Montagu Slab SemiBold"/>
            </a:endParaRPr>
          </a:p>
        </p:txBody>
      </p:sp>
      <p:sp>
        <p:nvSpPr>
          <p:cNvPr id="588" name="Google Shape;588;p42"/>
          <p:cNvSpPr txBox="1"/>
          <p:nvPr/>
        </p:nvSpPr>
        <p:spPr>
          <a:xfrm>
            <a:off x="2706922" y="1578131"/>
            <a:ext cx="1787400" cy="42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2"/>
                </a:solidFill>
                <a:latin typeface="Montagu Slab SemiBold"/>
                <a:ea typeface="Montagu Slab SemiBold"/>
                <a:cs typeface="Montagu Slab SemiBold"/>
                <a:sym typeface="Montagu Slab SemiBold"/>
              </a:rPr>
              <a:t>20XX</a:t>
            </a:r>
            <a:endParaRPr sz="2800">
              <a:solidFill>
                <a:schemeClr val="accent2"/>
              </a:solidFill>
              <a:latin typeface="Montagu Slab SemiBold"/>
              <a:ea typeface="Montagu Slab SemiBold"/>
              <a:cs typeface="Montagu Slab SemiBold"/>
              <a:sym typeface="Montagu Slab SemiBold"/>
            </a:endParaRPr>
          </a:p>
        </p:txBody>
      </p:sp>
      <p:sp>
        <p:nvSpPr>
          <p:cNvPr id="589" name="Google Shape;589;p42"/>
          <p:cNvSpPr txBox="1"/>
          <p:nvPr/>
        </p:nvSpPr>
        <p:spPr>
          <a:xfrm>
            <a:off x="4649697" y="1578131"/>
            <a:ext cx="1787400" cy="42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2"/>
                </a:solidFill>
                <a:latin typeface="Montagu Slab SemiBold"/>
                <a:ea typeface="Montagu Slab SemiBold"/>
                <a:cs typeface="Montagu Slab SemiBold"/>
                <a:sym typeface="Montagu Slab SemiBold"/>
              </a:rPr>
              <a:t>20XX</a:t>
            </a:r>
            <a:endParaRPr sz="2800">
              <a:solidFill>
                <a:schemeClr val="accent2"/>
              </a:solidFill>
              <a:latin typeface="Montagu Slab SemiBold"/>
              <a:ea typeface="Montagu Slab SemiBold"/>
              <a:cs typeface="Montagu Slab SemiBold"/>
              <a:sym typeface="Montagu Slab SemiBold"/>
            </a:endParaRPr>
          </a:p>
        </p:txBody>
      </p:sp>
      <p:sp>
        <p:nvSpPr>
          <p:cNvPr id="590" name="Google Shape;590;p42"/>
          <p:cNvSpPr txBox="1"/>
          <p:nvPr/>
        </p:nvSpPr>
        <p:spPr>
          <a:xfrm>
            <a:off x="6592472" y="1578131"/>
            <a:ext cx="1787400" cy="429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accent2"/>
                </a:solidFill>
                <a:latin typeface="Montagu Slab SemiBold"/>
                <a:ea typeface="Montagu Slab SemiBold"/>
                <a:cs typeface="Montagu Slab SemiBold"/>
                <a:sym typeface="Montagu Slab SemiBold"/>
              </a:rPr>
              <a:t>20XX</a:t>
            </a:r>
            <a:endParaRPr sz="2800">
              <a:solidFill>
                <a:schemeClr val="accent2"/>
              </a:solidFill>
              <a:latin typeface="Montagu Slab SemiBold"/>
              <a:ea typeface="Montagu Slab SemiBold"/>
              <a:cs typeface="Montagu Slab SemiBold"/>
              <a:sym typeface="Montagu Slab SemiBold"/>
            </a:endParaRPr>
          </a:p>
        </p:txBody>
      </p:sp>
      <p:grpSp>
        <p:nvGrpSpPr>
          <p:cNvPr id="591" name="Google Shape;591;p42"/>
          <p:cNvGrpSpPr/>
          <p:nvPr/>
        </p:nvGrpSpPr>
        <p:grpSpPr>
          <a:xfrm>
            <a:off x="7222658" y="2241167"/>
            <a:ext cx="527027" cy="523610"/>
            <a:chOff x="-22845575" y="3504075"/>
            <a:chExt cx="296950" cy="295025"/>
          </a:xfrm>
        </p:grpSpPr>
        <p:sp>
          <p:nvSpPr>
            <p:cNvPr id="592" name="Google Shape;592;p4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94" name="Google Shape;594;p42"/>
          <p:cNvCxnSpPr>
            <a:stCxn id="587" idx="3"/>
            <a:endCxn id="588" idx="1"/>
          </p:cNvCxnSpPr>
          <p:nvPr/>
        </p:nvCxnSpPr>
        <p:spPr>
          <a:xfrm>
            <a:off x="2551547" y="1793081"/>
            <a:ext cx="155400" cy="0"/>
          </a:xfrm>
          <a:prstGeom prst="straightConnector1">
            <a:avLst/>
          </a:prstGeom>
          <a:noFill/>
          <a:ln cap="flat" cmpd="sng" w="19050">
            <a:solidFill>
              <a:schemeClr val="dk1"/>
            </a:solidFill>
            <a:prstDash val="solid"/>
            <a:round/>
            <a:headEnd len="med" w="med" type="none"/>
            <a:tailEnd len="med" w="med" type="none"/>
          </a:ln>
        </p:spPr>
      </p:cxnSp>
      <p:cxnSp>
        <p:nvCxnSpPr>
          <p:cNvPr id="595" name="Google Shape;595;p42"/>
          <p:cNvCxnSpPr>
            <a:stCxn id="588" idx="3"/>
            <a:endCxn id="589" idx="1"/>
          </p:cNvCxnSpPr>
          <p:nvPr/>
        </p:nvCxnSpPr>
        <p:spPr>
          <a:xfrm>
            <a:off x="4494322" y="1793081"/>
            <a:ext cx="155400" cy="0"/>
          </a:xfrm>
          <a:prstGeom prst="straightConnector1">
            <a:avLst/>
          </a:prstGeom>
          <a:noFill/>
          <a:ln cap="flat" cmpd="sng" w="19050">
            <a:solidFill>
              <a:schemeClr val="dk1"/>
            </a:solidFill>
            <a:prstDash val="solid"/>
            <a:round/>
            <a:headEnd len="med" w="med" type="none"/>
            <a:tailEnd len="med" w="med" type="none"/>
          </a:ln>
        </p:spPr>
      </p:cxnSp>
      <p:cxnSp>
        <p:nvCxnSpPr>
          <p:cNvPr id="596" name="Google Shape;596;p42"/>
          <p:cNvCxnSpPr>
            <a:stCxn id="589" idx="3"/>
            <a:endCxn id="590" idx="1"/>
          </p:cNvCxnSpPr>
          <p:nvPr/>
        </p:nvCxnSpPr>
        <p:spPr>
          <a:xfrm>
            <a:off x="6437097" y="1793081"/>
            <a:ext cx="1554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 name="Shape 600"/>
        <p:cNvGrpSpPr/>
        <p:nvPr/>
      </p:nvGrpSpPr>
      <p:grpSpPr>
        <a:xfrm>
          <a:off x="0" y="0"/>
          <a:ext cx="0" cy="0"/>
          <a:chOff x="0" y="0"/>
          <a:chExt cx="0" cy="0"/>
        </a:xfrm>
      </p:grpSpPr>
      <p:sp>
        <p:nvSpPr>
          <p:cNvPr id="601" name="Google Shape;601;p43"/>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an infographic</a:t>
            </a:r>
            <a:endParaRPr/>
          </a:p>
        </p:txBody>
      </p:sp>
      <p:sp>
        <p:nvSpPr>
          <p:cNvPr id="602" name="Google Shape;602;p43"/>
          <p:cNvSpPr txBox="1"/>
          <p:nvPr/>
        </p:nvSpPr>
        <p:spPr>
          <a:xfrm flipH="1">
            <a:off x="986599" y="1671500"/>
            <a:ext cx="2734800" cy="5352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Albert Sans"/>
                <a:ea typeface="Albert Sans"/>
                <a:cs typeface="Albert Sans"/>
                <a:sym typeface="Albert Sans"/>
              </a:rPr>
              <a:t>Earth is the only planet that harbors life in the Solar System</a:t>
            </a:r>
            <a:endParaRPr>
              <a:solidFill>
                <a:schemeClr val="dk1"/>
              </a:solidFill>
              <a:latin typeface="Albert Sans"/>
              <a:ea typeface="Albert Sans"/>
              <a:cs typeface="Albert Sans"/>
              <a:sym typeface="Albert Sans"/>
            </a:endParaRPr>
          </a:p>
        </p:txBody>
      </p:sp>
      <p:sp>
        <p:nvSpPr>
          <p:cNvPr id="603" name="Google Shape;603;p43"/>
          <p:cNvSpPr txBox="1"/>
          <p:nvPr/>
        </p:nvSpPr>
        <p:spPr>
          <a:xfrm flipH="1">
            <a:off x="978142" y="1354575"/>
            <a:ext cx="2734800" cy="429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Earth</a:t>
            </a:r>
            <a:endParaRPr sz="2000">
              <a:solidFill>
                <a:schemeClr val="dk1"/>
              </a:solidFill>
              <a:latin typeface="Montagu Slab SemiBold"/>
              <a:ea typeface="Montagu Slab SemiBold"/>
              <a:cs typeface="Montagu Slab SemiBold"/>
              <a:sym typeface="Montagu Slab SemiBold"/>
            </a:endParaRPr>
          </a:p>
        </p:txBody>
      </p:sp>
      <p:sp>
        <p:nvSpPr>
          <p:cNvPr id="604" name="Google Shape;604;p43"/>
          <p:cNvSpPr txBox="1"/>
          <p:nvPr/>
        </p:nvSpPr>
        <p:spPr>
          <a:xfrm flipH="1">
            <a:off x="5421689" y="2468401"/>
            <a:ext cx="2735700" cy="53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Neptune is also the fourth largest planet in the System</a:t>
            </a:r>
            <a:endParaRPr>
              <a:solidFill>
                <a:schemeClr val="dk1"/>
              </a:solidFill>
              <a:latin typeface="Albert Sans"/>
              <a:ea typeface="Albert Sans"/>
              <a:cs typeface="Albert Sans"/>
              <a:sym typeface="Albert Sans"/>
            </a:endParaRPr>
          </a:p>
        </p:txBody>
      </p:sp>
      <p:sp>
        <p:nvSpPr>
          <p:cNvPr id="605" name="Google Shape;605;p43"/>
          <p:cNvSpPr txBox="1"/>
          <p:nvPr/>
        </p:nvSpPr>
        <p:spPr>
          <a:xfrm flipH="1">
            <a:off x="5421689" y="2151482"/>
            <a:ext cx="2735700" cy="429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Neptune</a:t>
            </a:r>
            <a:endParaRPr sz="2000">
              <a:solidFill>
                <a:schemeClr val="dk1"/>
              </a:solidFill>
              <a:latin typeface="Montagu Slab SemiBold"/>
              <a:ea typeface="Montagu Slab SemiBold"/>
              <a:cs typeface="Montagu Slab SemiBold"/>
              <a:sym typeface="Montagu Slab SemiBold"/>
            </a:endParaRPr>
          </a:p>
        </p:txBody>
      </p:sp>
      <p:sp>
        <p:nvSpPr>
          <p:cNvPr id="606" name="Google Shape;606;p43"/>
          <p:cNvSpPr txBox="1"/>
          <p:nvPr/>
        </p:nvSpPr>
        <p:spPr>
          <a:xfrm flipH="1">
            <a:off x="986599" y="3265300"/>
            <a:ext cx="2734800" cy="5352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Albert Sans"/>
                <a:ea typeface="Albert Sans"/>
                <a:cs typeface="Albert Sans"/>
                <a:sym typeface="Albert Sans"/>
              </a:rPr>
              <a:t>Jupiter is the fourth-brightest object in the night sky</a:t>
            </a:r>
            <a:endParaRPr>
              <a:solidFill>
                <a:schemeClr val="dk1"/>
              </a:solidFill>
              <a:latin typeface="Albert Sans"/>
              <a:ea typeface="Albert Sans"/>
              <a:cs typeface="Albert Sans"/>
              <a:sym typeface="Albert Sans"/>
            </a:endParaRPr>
          </a:p>
        </p:txBody>
      </p:sp>
      <p:sp>
        <p:nvSpPr>
          <p:cNvPr id="607" name="Google Shape;607;p43"/>
          <p:cNvSpPr txBox="1"/>
          <p:nvPr/>
        </p:nvSpPr>
        <p:spPr>
          <a:xfrm flipH="1">
            <a:off x="978142" y="2948387"/>
            <a:ext cx="2734800" cy="429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Jupiter</a:t>
            </a:r>
            <a:endParaRPr sz="2000">
              <a:solidFill>
                <a:schemeClr val="dk1"/>
              </a:solidFill>
              <a:latin typeface="Montagu Slab SemiBold"/>
              <a:ea typeface="Montagu Slab SemiBold"/>
              <a:cs typeface="Montagu Slab SemiBold"/>
              <a:sym typeface="Montagu Slab SemiBold"/>
            </a:endParaRPr>
          </a:p>
        </p:txBody>
      </p:sp>
      <p:sp>
        <p:nvSpPr>
          <p:cNvPr id="608" name="Google Shape;608;p43"/>
          <p:cNvSpPr txBox="1"/>
          <p:nvPr/>
        </p:nvSpPr>
        <p:spPr>
          <a:xfrm flipH="1">
            <a:off x="5421689" y="4062201"/>
            <a:ext cx="2735700" cy="53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Saturn is the second-largest planet in the Solar System</a:t>
            </a:r>
            <a:endParaRPr>
              <a:solidFill>
                <a:schemeClr val="dk1"/>
              </a:solidFill>
              <a:latin typeface="Albert Sans"/>
              <a:ea typeface="Albert Sans"/>
              <a:cs typeface="Albert Sans"/>
              <a:sym typeface="Albert Sans"/>
            </a:endParaRPr>
          </a:p>
        </p:txBody>
      </p:sp>
      <p:sp>
        <p:nvSpPr>
          <p:cNvPr id="609" name="Google Shape;609;p43"/>
          <p:cNvSpPr txBox="1"/>
          <p:nvPr/>
        </p:nvSpPr>
        <p:spPr>
          <a:xfrm flipH="1">
            <a:off x="5421689" y="3745294"/>
            <a:ext cx="2735700" cy="429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Saturn</a:t>
            </a:r>
            <a:endParaRPr sz="2000">
              <a:solidFill>
                <a:schemeClr val="dk1"/>
              </a:solidFill>
              <a:latin typeface="Montagu Slab SemiBold"/>
              <a:ea typeface="Montagu Slab SemiBold"/>
              <a:cs typeface="Montagu Slab SemiBold"/>
              <a:sym typeface="Montagu Slab SemiBold"/>
            </a:endParaRPr>
          </a:p>
        </p:txBody>
      </p:sp>
      <p:sp>
        <p:nvSpPr>
          <p:cNvPr id="610" name="Google Shape;610;p43"/>
          <p:cNvSpPr/>
          <p:nvPr/>
        </p:nvSpPr>
        <p:spPr>
          <a:xfrm flipH="1">
            <a:off x="4255500" y="1460671"/>
            <a:ext cx="633000" cy="63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ontagu Slab"/>
              <a:ea typeface="Montagu Slab"/>
              <a:cs typeface="Montagu Slab"/>
              <a:sym typeface="Montagu Slab"/>
            </a:endParaRPr>
          </a:p>
        </p:txBody>
      </p:sp>
      <p:sp>
        <p:nvSpPr>
          <p:cNvPr id="611" name="Google Shape;611;p43"/>
          <p:cNvSpPr/>
          <p:nvPr/>
        </p:nvSpPr>
        <p:spPr>
          <a:xfrm flipH="1">
            <a:off x="4255500" y="2258547"/>
            <a:ext cx="633000" cy="63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ontagu Slab"/>
              <a:ea typeface="Montagu Slab"/>
              <a:cs typeface="Montagu Slab"/>
              <a:sym typeface="Montagu Slab"/>
            </a:endParaRPr>
          </a:p>
        </p:txBody>
      </p:sp>
      <p:sp>
        <p:nvSpPr>
          <p:cNvPr id="612" name="Google Shape;612;p43"/>
          <p:cNvSpPr/>
          <p:nvPr/>
        </p:nvSpPr>
        <p:spPr>
          <a:xfrm flipH="1">
            <a:off x="4255500" y="3056423"/>
            <a:ext cx="633000" cy="63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ontagu Slab"/>
              <a:ea typeface="Montagu Slab"/>
              <a:cs typeface="Montagu Slab"/>
              <a:sym typeface="Montagu Slab"/>
            </a:endParaRPr>
          </a:p>
        </p:txBody>
      </p:sp>
      <p:sp>
        <p:nvSpPr>
          <p:cNvPr id="613" name="Google Shape;613;p43"/>
          <p:cNvSpPr/>
          <p:nvPr/>
        </p:nvSpPr>
        <p:spPr>
          <a:xfrm flipH="1">
            <a:off x="4255500" y="3854299"/>
            <a:ext cx="633000" cy="63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Montagu Slab"/>
              <a:ea typeface="Montagu Slab"/>
              <a:cs typeface="Montagu Slab"/>
              <a:sym typeface="Montagu Slab"/>
            </a:endParaRPr>
          </a:p>
        </p:txBody>
      </p:sp>
      <p:cxnSp>
        <p:nvCxnSpPr>
          <p:cNvPr id="614" name="Google Shape;614;p43"/>
          <p:cNvCxnSpPr>
            <a:stCxn id="610" idx="2"/>
            <a:endCxn id="611" idx="0"/>
          </p:cNvCxnSpPr>
          <p:nvPr/>
        </p:nvCxnSpPr>
        <p:spPr>
          <a:xfrm>
            <a:off x="4572000" y="2093671"/>
            <a:ext cx="0" cy="165000"/>
          </a:xfrm>
          <a:prstGeom prst="straightConnector1">
            <a:avLst/>
          </a:prstGeom>
          <a:noFill/>
          <a:ln cap="flat" cmpd="sng" w="19050">
            <a:solidFill>
              <a:schemeClr val="dk1"/>
            </a:solidFill>
            <a:prstDash val="solid"/>
            <a:round/>
            <a:headEnd len="med" w="med" type="none"/>
            <a:tailEnd len="med" w="med" type="none"/>
          </a:ln>
        </p:spPr>
      </p:cxnSp>
      <p:cxnSp>
        <p:nvCxnSpPr>
          <p:cNvPr id="615" name="Google Shape;615;p43"/>
          <p:cNvCxnSpPr>
            <a:stCxn id="611" idx="2"/>
            <a:endCxn id="612" idx="0"/>
          </p:cNvCxnSpPr>
          <p:nvPr/>
        </p:nvCxnSpPr>
        <p:spPr>
          <a:xfrm>
            <a:off x="4572000" y="2891547"/>
            <a:ext cx="0" cy="165000"/>
          </a:xfrm>
          <a:prstGeom prst="straightConnector1">
            <a:avLst/>
          </a:prstGeom>
          <a:noFill/>
          <a:ln cap="flat" cmpd="sng" w="19050">
            <a:solidFill>
              <a:schemeClr val="dk1"/>
            </a:solidFill>
            <a:prstDash val="solid"/>
            <a:round/>
            <a:headEnd len="med" w="med" type="none"/>
            <a:tailEnd len="med" w="med" type="none"/>
          </a:ln>
        </p:spPr>
      </p:cxnSp>
      <p:cxnSp>
        <p:nvCxnSpPr>
          <p:cNvPr id="616" name="Google Shape;616;p43"/>
          <p:cNvCxnSpPr>
            <a:stCxn id="612" idx="2"/>
            <a:endCxn id="613" idx="0"/>
          </p:cNvCxnSpPr>
          <p:nvPr/>
        </p:nvCxnSpPr>
        <p:spPr>
          <a:xfrm>
            <a:off x="4572000" y="3689423"/>
            <a:ext cx="0" cy="165000"/>
          </a:xfrm>
          <a:prstGeom prst="straightConnector1">
            <a:avLst/>
          </a:prstGeom>
          <a:noFill/>
          <a:ln cap="flat" cmpd="sng" w="19050">
            <a:solidFill>
              <a:schemeClr val="dk1"/>
            </a:solidFill>
            <a:prstDash val="solid"/>
            <a:round/>
            <a:headEnd len="med" w="med" type="none"/>
            <a:tailEnd len="med" w="med" type="none"/>
          </a:ln>
        </p:spPr>
      </p:cxnSp>
      <p:grpSp>
        <p:nvGrpSpPr>
          <p:cNvPr id="617" name="Google Shape;617;p43"/>
          <p:cNvGrpSpPr/>
          <p:nvPr/>
        </p:nvGrpSpPr>
        <p:grpSpPr>
          <a:xfrm>
            <a:off x="4384213" y="3186428"/>
            <a:ext cx="375563" cy="373116"/>
            <a:chOff x="580725" y="3617925"/>
            <a:chExt cx="299325" cy="297375"/>
          </a:xfrm>
        </p:grpSpPr>
        <p:sp>
          <p:nvSpPr>
            <p:cNvPr id="618" name="Google Shape;618;p4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43"/>
          <p:cNvGrpSpPr/>
          <p:nvPr/>
        </p:nvGrpSpPr>
        <p:grpSpPr>
          <a:xfrm>
            <a:off x="4384699" y="1590735"/>
            <a:ext cx="374591" cy="371579"/>
            <a:chOff x="946175" y="3253275"/>
            <a:chExt cx="298550" cy="296150"/>
          </a:xfrm>
        </p:grpSpPr>
        <p:sp>
          <p:nvSpPr>
            <p:cNvPr id="624" name="Google Shape;624;p4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43"/>
          <p:cNvGrpSpPr/>
          <p:nvPr/>
        </p:nvGrpSpPr>
        <p:grpSpPr>
          <a:xfrm>
            <a:off x="4398058" y="3985774"/>
            <a:ext cx="347897" cy="370074"/>
            <a:chOff x="5364750" y="3235150"/>
            <a:chExt cx="277275" cy="294950"/>
          </a:xfrm>
        </p:grpSpPr>
        <p:sp>
          <p:nvSpPr>
            <p:cNvPr id="630" name="Google Shape;630;p4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43"/>
          <p:cNvGrpSpPr/>
          <p:nvPr/>
        </p:nvGrpSpPr>
        <p:grpSpPr>
          <a:xfrm>
            <a:off x="4385697" y="2389305"/>
            <a:ext cx="372615" cy="371611"/>
            <a:chOff x="3859600" y="3591950"/>
            <a:chExt cx="296975" cy="296175"/>
          </a:xfrm>
        </p:grpSpPr>
        <p:sp>
          <p:nvSpPr>
            <p:cNvPr id="639" name="Google Shape;639;p4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42" name="Google Shape;642;p43"/>
          <p:cNvCxnSpPr>
            <a:stCxn id="603" idx="1"/>
            <a:endCxn id="610" idx="3"/>
          </p:cNvCxnSpPr>
          <p:nvPr/>
        </p:nvCxnSpPr>
        <p:spPr>
          <a:xfrm>
            <a:off x="3712942" y="1569525"/>
            <a:ext cx="542700" cy="207600"/>
          </a:xfrm>
          <a:prstGeom prst="curvedConnector3">
            <a:avLst>
              <a:gd fmla="val 49987" name="adj1"/>
            </a:avLst>
          </a:prstGeom>
          <a:noFill/>
          <a:ln cap="flat" cmpd="sng" w="19050">
            <a:solidFill>
              <a:schemeClr val="dk1"/>
            </a:solidFill>
            <a:prstDash val="solid"/>
            <a:round/>
            <a:headEnd len="med" w="med" type="none"/>
            <a:tailEnd len="med" w="med" type="none"/>
          </a:ln>
        </p:spPr>
      </p:cxnSp>
      <p:cxnSp>
        <p:nvCxnSpPr>
          <p:cNvPr id="643" name="Google Shape;643;p43"/>
          <p:cNvCxnSpPr>
            <a:stCxn id="605" idx="3"/>
            <a:endCxn id="611" idx="1"/>
          </p:cNvCxnSpPr>
          <p:nvPr/>
        </p:nvCxnSpPr>
        <p:spPr>
          <a:xfrm flipH="1">
            <a:off x="4888589" y="2366432"/>
            <a:ext cx="533100" cy="208500"/>
          </a:xfrm>
          <a:prstGeom prst="curvedConnector3">
            <a:avLst>
              <a:gd fmla="val 50008" name="adj1"/>
            </a:avLst>
          </a:prstGeom>
          <a:noFill/>
          <a:ln cap="flat" cmpd="sng" w="19050">
            <a:solidFill>
              <a:schemeClr val="dk1"/>
            </a:solidFill>
            <a:prstDash val="solid"/>
            <a:round/>
            <a:headEnd len="med" w="med" type="none"/>
            <a:tailEnd len="med" w="med" type="none"/>
          </a:ln>
        </p:spPr>
      </p:cxnSp>
      <p:cxnSp>
        <p:nvCxnSpPr>
          <p:cNvPr id="644" name="Google Shape;644;p43"/>
          <p:cNvCxnSpPr>
            <a:stCxn id="607" idx="1"/>
            <a:endCxn id="612" idx="3"/>
          </p:cNvCxnSpPr>
          <p:nvPr/>
        </p:nvCxnSpPr>
        <p:spPr>
          <a:xfrm>
            <a:off x="3712942" y="3163337"/>
            <a:ext cx="542700" cy="209700"/>
          </a:xfrm>
          <a:prstGeom prst="curvedConnector3">
            <a:avLst>
              <a:gd fmla="val 49987" name="adj1"/>
            </a:avLst>
          </a:prstGeom>
          <a:noFill/>
          <a:ln cap="flat" cmpd="sng" w="19050">
            <a:solidFill>
              <a:schemeClr val="dk1"/>
            </a:solidFill>
            <a:prstDash val="solid"/>
            <a:round/>
            <a:headEnd len="med" w="med" type="none"/>
            <a:tailEnd len="med" w="med" type="none"/>
          </a:ln>
        </p:spPr>
      </p:cxnSp>
      <p:cxnSp>
        <p:nvCxnSpPr>
          <p:cNvPr id="645" name="Google Shape;645;p43"/>
          <p:cNvCxnSpPr>
            <a:stCxn id="609" idx="3"/>
            <a:endCxn id="613" idx="1"/>
          </p:cNvCxnSpPr>
          <p:nvPr/>
        </p:nvCxnSpPr>
        <p:spPr>
          <a:xfrm flipH="1">
            <a:off x="4888589" y="3960244"/>
            <a:ext cx="533100" cy="210600"/>
          </a:xfrm>
          <a:prstGeom prst="curvedConnector3">
            <a:avLst>
              <a:gd fmla="val 50008" name="adj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44"/>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651" name="Google Shape;651;p44"/>
          <p:cNvGraphicFramePr/>
          <p:nvPr/>
        </p:nvGraphicFramePr>
        <p:xfrm>
          <a:off x="1201975" y="1640458"/>
          <a:ext cx="3000000" cy="3000000"/>
        </p:xfrm>
        <a:graphic>
          <a:graphicData uri="http://schemas.openxmlformats.org/drawingml/2006/table">
            <a:tbl>
              <a:tblPr>
                <a:noFill/>
                <a:tableStyleId>{B5497420-7638-4543-9D9A-907283F693A4}</a:tableStyleId>
              </a:tblPr>
              <a:tblGrid>
                <a:gridCol w="655950"/>
                <a:gridCol w="1636000"/>
                <a:gridCol w="4448100"/>
              </a:tblGrid>
              <a:tr h="595100">
                <a:tc>
                  <a:txBody>
                    <a:bodyPr/>
                    <a:lstStyle/>
                    <a:p>
                      <a:pPr indent="0" lvl="0" marL="0" rtl="0" algn="ctr">
                        <a:lnSpc>
                          <a:spcPct val="100000"/>
                        </a:lnSpc>
                        <a:spcBef>
                          <a:spcPts val="0"/>
                        </a:spcBef>
                        <a:spcAft>
                          <a:spcPts val="0"/>
                        </a:spcAft>
                        <a:buNone/>
                      </a:pPr>
                      <a:r>
                        <a:rPr lang="en" sz="2000">
                          <a:solidFill>
                            <a:schemeClr val="accent2"/>
                          </a:solidFill>
                          <a:latin typeface="Montagu Slab SemiBold"/>
                          <a:ea typeface="Montagu Slab SemiBold"/>
                          <a:cs typeface="Montagu Slab SemiBold"/>
                          <a:sym typeface="Montagu Slab SemiBold"/>
                        </a:rPr>
                        <a:t>1.</a:t>
                      </a:r>
                      <a:endParaRPr sz="2000">
                        <a:solidFill>
                          <a:schemeClr val="accent2"/>
                        </a:solidFill>
                        <a:latin typeface="Montagu Slab SemiBold"/>
                        <a:ea typeface="Montagu Slab SemiBold"/>
                        <a:cs typeface="Montagu Slab SemiBold"/>
                        <a:sym typeface="Montagu Slab Semi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Venus</a:t>
                      </a:r>
                      <a:endParaRPr sz="2000">
                        <a:solidFill>
                          <a:schemeClr val="dk1"/>
                        </a:solidFill>
                        <a:latin typeface="Montagu Slab SemiBold"/>
                        <a:ea typeface="Montagu Slab SemiBold"/>
                        <a:cs typeface="Montagu Slab SemiBold"/>
                        <a:sym typeface="Montagu Slab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terribly hot and its atmosphere is extremely poisonous</a:t>
                      </a:r>
                      <a:endParaRPr>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3425">
                <a:tc>
                  <a:txBody>
                    <a:bodyPr/>
                    <a:lstStyle/>
                    <a:p>
                      <a:pPr indent="0" lvl="0" marL="0" rtl="0" algn="ctr">
                        <a:lnSpc>
                          <a:spcPct val="100000"/>
                        </a:lnSpc>
                        <a:spcBef>
                          <a:spcPts val="0"/>
                        </a:spcBef>
                        <a:spcAft>
                          <a:spcPts val="0"/>
                        </a:spcAft>
                        <a:buNone/>
                      </a:pPr>
                      <a:r>
                        <a:rPr lang="en" sz="2000">
                          <a:solidFill>
                            <a:schemeClr val="accent2"/>
                          </a:solidFill>
                          <a:latin typeface="Montagu Slab SemiBold"/>
                          <a:ea typeface="Montagu Slab SemiBold"/>
                          <a:cs typeface="Montagu Slab SemiBold"/>
                          <a:sym typeface="Montagu Slab SemiBold"/>
                        </a:rPr>
                        <a:t>2.</a:t>
                      </a:r>
                      <a:endParaRPr sz="2000">
                        <a:solidFill>
                          <a:schemeClr val="accent2"/>
                        </a:solidFill>
                        <a:latin typeface="Montagu Slab SemiBold"/>
                        <a:ea typeface="Montagu Slab SemiBold"/>
                        <a:cs typeface="Montagu Slab SemiBold"/>
                        <a:sym typeface="Montagu Slab Semi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Earth</a:t>
                      </a:r>
                      <a:endParaRPr sz="2000">
                        <a:solidFill>
                          <a:schemeClr val="dk1"/>
                        </a:solidFill>
                        <a:latin typeface="Montagu Slab SemiBold"/>
                        <a:ea typeface="Montagu Slab SemiBold"/>
                        <a:cs typeface="Montagu Slab SemiBold"/>
                        <a:sym typeface="Montagu Slab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Earth is the third planet from the Sun and the only one that harbors life in the Solar System. All humans live on this planet</a:t>
                      </a:r>
                      <a:endParaRPr>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95100">
                <a:tc>
                  <a:txBody>
                    <a:bodyPr/>
                    <a:lstStyle/>
                    <a:p>
                      <a:pPr indent="0" lvl="0" marL="0" rtl="0" algn="ctr">
                        <a:lnSpc>
                          <a:spcPct val="100000"/>
                        </a:lnSpc>
                        <a:spcBef>
                          <a:spcPts val="0"/>
                        </a:spcBef>
                        <a:spcAft>
                          <a:spcPts val="0"/>
                        </a:spcAft>
                        <a:buNone/>
                      </a:pPr>
                      <a:r>
                        <a:rPr lang="en" sz="2000">
                          <a:solidFill>
                            <a:schemeClr val="accent2"/>
                          </a:solidFill>
                          <a:latin typeface="Montagu Slab SemiBold"/>
                          <a:ea typeface="Montagu Slab SemiBold"/>
                          <a:cs typeface="Montagu Slab SemiBold"/>
                          <a:sym typeface="Montagu Slab SemiBold"/>
                        </a:rPr>
                        <a:t>3.</a:t>
                      </a:r>
                      <a:endParaRPr sz="2000">
                        <a:solidFill>
                          <a:schemeClr val="accent2"/>
                        </a:solidFill>
                        <a:latin typeface="Montagu Slab SemiBold"/>
                        <a:ea typeface="Montagu Slab SemiBold"/>
                        <a:cs typeface="Montagu Slab SemiBold"/>
                        <a:sym typeface="Montagu Slab SemiBold"/>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Mars</a:t>
                      </a:r>
                      <a:endParaRPr sz="2000">
                        <a:solidFill>
                          <a:schemeClr val="dk1"/>
                        </a:solidFill>
                        <a:latin typeface="Montagu Slab SemiBold"/>
                        <a:ea typeface="Montagu Slab SemiBold"/>
                        <a:cs typeface="Montagu Slab SemiBold"/>
                        <a:sym typeface="Montagu Slab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 which gives the planet its reddish cast</a:t>
                      </a:r>
                      <a:endParaRPr>
                        <a:solidFill>
                          <a:schemeClr val="dk1"/>
                        </a:solidFill>
                        <a:latin typeface="Albert Sans"/>
                        <a:ea typeface="Albert Sans"/>
                        <a:cs typeface="Albert Sans"/>
                        <a:sym typeface="Albert Sa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45"/>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657" name="Google Shape;657;p45"/>
          <p:cNvSpPr txBox="1"/>
          <p:nvPr>
            <p:ph idx="4294967295" type="subTitle"/>
          </p:nvPr>
        </p:nvSpPr>
        <p:spPr>
          <a:xfrm>
            <a:off x="720000" y="4390052"/>
            <a:ext cx="7704000" cy="212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b="1" lang="en" sz="1200" u="sng">
                <a:hlinkClick r:id="rId3"/>
              </a:rPr>
              <a:t>For more info, click here</a:t>
            </a:r>
            <a:endParaRPr b="1" sz="1200" u="sng"/>
          </a:p>
        </p:txBody>
      </p:sp>
      <p:sp>
        <p:nvSpPr>
          <p:cNvPr id="658" name="Google Shape;658;p45"/>
          <p:cNvSpPr txBox="1"/>
          <p:nvPr/>
        </p:nvSpPr>
        <p:spPr>
          <a:xfrm>
            <a:off x="6187875" y="1725553"/>
            <a:ext cx="2128800" cy="429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Mercury</a:t>
            </a:r>
            <a:endParaRPr sz="2000">
              <a:solidFill>
                <a:schemeClr val="dk1"/>
              </a:solidFill>
              <a:latin typeface="Montagu Slab SemiBold"/>
              <a:ea typeface="Montagu Slab SemiBold"/>
              <a:cs typeface="Montagu Slab SemiBold"/>
              <a:sym typeface="Montagu Slab SemiBold"/>
            </a:endParaRPr>
          </a:p>
        </p:txBody>
      </p:sp>
      <p:sp>
        <p:nvSpPr>
          <p:cNvPr id="659" name="Google Shape;659;p45"/>
          <p:cNvSpPr txBox="1"/>
          <p:nvPr/>
        </p:nvSpPr>
        <p:spPr>
          <a:xfrm>
            <a:off x="6187875" y="2082336"/>
            <a:ext cx="21288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sp>
        <p:nvSpPr>
          <p:cNvPr id="660" name="Google Shape;660;p45"/>
          <p:cNvSpPr txBox="1"/>
          <p:nvPr/>
        </p:nvSpPr>
        <p:spPr>
          <a:xfrm>
            <a:off x="6187875" y="1289900"/>
            <a:ext cx="2128800" cy="400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800">
                <a:solidFill>
                  <a:schemeClr val="accent4"/>
                </a:solidFill>
                <a:latin typeface="Montagu Slab SemiBold"/>
                <a:ea typeface="Montagu Slab SemiBold"/>
                <a:cs typeface="Montagu Slab SemiBold"/>
                <a:sym typeface="Montagu Slab SemiBold"/>
              </a:rPr>
              <a:t>24%</a:t>
            </a:r>
            <a:endParaRPr sz="2800">
              <a:solidFill>
                <a:schemeClr val="accent4"/>
              </a:solidFill>
              <a:latin typeface="Montagu Slab SemiBold"/>
              <a:ea typeface="Montagu Slab SemiBold"/>
              <a:cs typeface="Montagu Slab SemiBold"/>
              <a:sym typeface="Montagu Slab SemiBold"/>
            </a:endParaRPr>
          </a:p>
        </p:txBody>
      </p:sp>
      <p:sp>
        <p:nvSpPr>
          <p:cNvPr id="661" name="Google Shape;661;p45"/>
          <p:cNvSpPr txBox="1"/>
          <p:nvPr/>
        </p:nvSpPr>
        <p:spPr>
          <a:xfrm>
            <a:off x="6187875" y="3277255"/>
            <a:ext cx="2128800" cy="429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Earth</a:t>
            </a:r>
            <a:endParaRPr sz="2000">
              <a:solidFill>
                <a:schemeClr val="dk1"/>
              </a:solidFill>
              <a:latin typeface="Montagu Slab SemiBold"/>
              <a:ea typeface="Montagu Slab SemiBold"/>
              <a:cs typeface="Montagu Slab SemiBold"/>
              <a:sym typeface="Montagu Slab SemiBold"/>
            </a:endParaRPr>
          </a:p>
        </p:txBody>
      </p:sp>
      <p:sp>
        <p:nvSpPr>
          <p:cNvPr id="662" name="Google Shape;662;p45"/>
          <p:cNvSpPr txBox="1"/>
          <p:nvPr/>
        </p:nvSpPr>
        <p:spPr>
          <a:xfrm>
            <a:off x="6187875" y="3634048"/>
            <a:ext cx="2128800" cy="572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Albert Sans"/>
                <a:ea typeface="Albert Sans"/>
                <a:cs typeface="Albert Sans"/>
                <a:sym typeface="Albert Sans"/>
              </a:rPr>
              <a:t>Earth is the only planet known to harbor life</a:t>
            </a:r>
            <a:endParaRPr>
              <a:solidFill>
                <a:schemeClr val="dk1"/>
              </a:solidFill>
              <a:latin typeface="Albert Sans"/>
              <a:ea typeface="Albert Sans"/>
              <a:cs typeface="Albert Sans"/>
              <a:sym typeface="Albert Sans"/>
            </a:endParaRPr>
          </a:p>
        </p:txBody>
      </p:sp>
      <p:sp>
        <p:nvSpPr>
          <p:cNvPr id="663" name="Google Shape;663;p45"/>
          <p:cNvSpPr txBox="1"/>
          <p:nvPr/>
        </p:nvSpPr>
        <p:spPr>
          <a:xfrm>
            <a:off x="6187875" y="2841877"/>
            <a:ext cx="2128800" cy="400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800">
                <a:solidFill>
                  <a:schemeClr val="dk1"/>
                </a:solidFill>
                <a:latin typeface="Montagu Slab SemiBold"/>
                <a:ea typeface="Montagu Slab SemiBold"/>
                <a:cs typeface="Montagu Slab SemiBold"/>
                <a:sym typeface="Montagu Slab SemiBold"/>
              </a:rPr>
              <a:t>31</a:t>
            </a:r>
            <a:r>
              <a:rPr lang="en" sz="2800">
                <a:solidFill>
                  <a:schemeClr val="dk1"/>
                </a:solidFill>
                <a:latin typeface="Montagu Slab SemiBold"/>
                <a:ea typeface="Montagu Slab SemiBold"/>
                <a:cs typeface="Montagu Slab SemiBold"/>
                <a:sym typeface="Montagu Slab SemiBold"/>
              </a:rPr>
              <a:t>%</a:t>
            </a:r>
            <a:endParaRPr sz="2800">
              <a:solidFill>
                <a:schemeClr val="dk1"/>
              </a:solidFill>
              <a:latin typeface="Montagu Slab SemiBold"/>
              <a:ea typeface="Montagu Slab SemiBold"/>
              <a:cs typeface="Montagu Slab SemiBold"/>
              <a:sym typeface="Montagu Slab SemiBold"/>
            </a:endParaRPr>
          </a:p>
        </p:txBody>
      </p:sp>
      <p:sp>
        <p:nvSpPr>
          <p:cNvPr id="664" name="Google Shape;664;p45"/>
          <p:cNvSpPr txBox="1"/>
          <p:nvPr/>
        </p:nvSpPr>
        <p:spPr>
          <a:xfrm>
            <a:off x="827300" y="1725553"/>
            <a:ext cx="2128800" cy="429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Mars</a:t>
            </a:r>
            <a:endParaRPr sz="2000">
              <a:solidFill>
                <a:schemeClr val="dk1"/>
              </a:solidFill>
              <a:latin typeface="Montagu Slab SemiBold"/>
              <a:ea typeface="Montagu Slab SemiBold"/>
              <a:cs typeface="Montagu Slab SemiBold"/>
              <a:sym typeface="Montagu Slab SemiBold"/>
            </a:endParaRPr>
          </a:p>
        </p:txBody>
      </p:sp>
      <p:sp>
        <p:nvSpPr>
          <p:cNvPr id="665" name="Google Shape;665;p45"/>
          <p:cNvSpPr txBox="1"/>
          <p:nvPr/>
        </p:nvSpPr>
        <p:spPr>
          <a:xfrm>
            <a:off x="827300" y="2082336"/>
            <a:ext cx="21288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666" name="Google Shape;666;p45"/>
          <p:cNvSpPr txBox="1"/>
          <p:nvPr/>
        </p:nvSpPr>
        <p:spPr>
          <a:xfrm>
            <a:off x="827300" y="1289900"/>
            <a:ext cx="2128800" cy="40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accent2"/>
                </a:solidFill>
                <a:latin typeface="Montagu Slab SemiBold"/>
                <a:ea typeface="Montagu Slab SemiBold"/>
                <a:cs typeface="Montagu Slab SemiBold"/>
                <a:sym typeface="Montagu Slab SemiBold"/>
              </a:rPr>
              <a:t>27</a:t>
            </a:r>
            <a:r>
              <a:rPr lang="en" sz="2800">
                <a:solidFill>
                  <a:schemeClr val="accent2"/>
                </a:solidFill>
                <a:latin typeface="Montagu Slab SemiBold"/>
                <a:ea typeface="Montagu Slab SemiBold"/>
                <a:cs typeface="Montagu Slab SemiBold"/>
                <a:sym typeface="Montagu Slab SemiBold"/>
              </a:rPr>
              <a:t>%</a:t>
            </a:r>
            <a:endParaRPr sz="2800">
              <a:solidFill>
                <a:schemeClr val="accent2"/>
              </a:solidFill>
              <a:latin typeface="Montagu Slab SemiBold"/>
              <a:ea typeface="Montagu Slab SemiBold"/>
              <a:cs typeface="Montagu Slab SemiBold"/>
              <a:sym typeface="Montagu Slab SemiBold"/>
            </a:endParaRPr>
          </a:p>
        </p:txBody>
      </p:sp>
      <p:sp>
        <p:nvSpPr>
          <p:cNvPr id="667" name="Google Shape;667;p45"/>
          <p:cNvSpPr txBox="1"/>
          <p:nvPr/>
        </p:nvSpPr>
        <p:spPr>
          <a:xfrm>
            <a:off x="827300" y="3277255"/>
            <a:ext cx="2128800" cy="429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Montagu Slab SemiBold"/>
                <a:ea typeface="Montagu Slab SemiBold"/>
                <a:cs typeface="Montagu Slab SemiBold"/>
                <a:sym typeface="Montagu Slab SemiBold"/>
              </a:rPr>
              <a:t>Jupiter</a:t>
            </a:r>
            <a:endParaRPr sz="2000">
              <a:solidFill>
                <a:schemeClr val="dk1"/>
              </a:solidFill>
              <a:latin typeface="Montagu Slab SemiBold"/>
              <a:ea typeface="Montagu Slab SemiBold"/>
              <a:cs typeface="Montagu Slab SemiBold"/>
              <a:sym typeface="Montagu Slab SemiBold"/>
            </a:endParaRPr>
          </a:p>
        </p:txBody>
      </p:sp>
      <p:sp>
        <p:nvSpPr>
          <p:cNvPr id="668" name="Google Shape;668;p45"/>
          <p:cNvSpPr txBox="1"/>
          <p:nvPr/>
        </p:nvSpPr>
        <p:spPr>
          <a:xfrm>
            <a:off x="827300" y="3634048"/>
            <a:ext cx="21288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lbert Sans"/>
                <a:ea typeface="Albert Sans"/>
                <a:cs typeface="Albert Sans"/>
                <a:sym typeface="Albert Sans"/>
              </a:rPr>
              <a:t>Jupiter is the biggest planet in the System</a:t>
            </a:r>
            <a:endParaRPr>
              <a:solidFill>
                <a:schemeClr val="dk1"/>
              </a:solidFill>
              <a:latin typeface="Albert Sans"/>
              <a:ea typeface="Albert Sans"/>
              <a:cs typeface="Albert Sans"/>
              <a:sym typeface="Albert Sans"/>
            </a:endParaRPr>
          </a:p>
        </p:txBody>
      </p:sp>
      <p:sp>
        <p:nvSpPr>
          <p:cNvPr id="669" name="Google Shape;669;p45"/>
          <p:cNvSpPr txBox="1"/>
          <p:nvPr/>
        </p:nvSpPr>
        <p:spPr>
          <a:xfrm>
            <a:off x="827300" y="2841877"/>
            <a:ext cx="2128800" cy="400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accent3"/>
                </a:solidFill>
                <a:latin typeface="Montagu Slab SemiBold"/>
                <a:ea typeface="Montagu Slab SemiBold"/>
                <a:cs typeface="Montagu Slab SemiBold"/>
                <a:sym typeface="Montagu Slab SemiBold"/>
              </a:rPr>
              <a:t>18</a:t>
            </a:r>
            <a:r>
              <a:rPr lang="en" sz="2800">
                <a:solidFill>
                  <a:schemeClr val="accent3"/>
                </a:solidFill>
                <a:latin typeface="Montagu Slab SemiBold"/>
                <a:ea typeface="Montagu Slab SemiBold"/>
                <a:cs typeface="Montagu Slab SemiBold"/>
                <a:sym typeface="Montagu Slab SemiBold"/>
              </a:rPr>
              <a:t>%</a:t>
            </a:r>
            <a:endParaRPr sz="2800">
              <a:solidFill>
                <a:schemeClr val="accent3"/>
              </a:solidFill>
              <a:latin typeface="Montagu Slab SemiBold"/>
              <a:ea typeface="Montagu Slab SemiBold"/>
              <a:cs typeface="Montagu Slab SemiBold"/>
              <a:sym typeface="Montagu Slab SemiBold"/>
            </a:endParaRPr>
          </a:p>
        </p:txBody>
      </p:sp>
      <p:pic>
        <p:nvPicPr>
          <p:cNvPr id="670" name="Google Shape;670;p45" title="Gráfico">
            <a:hlinkClick r:id="rId4"/>
          </p:cNvPr>
          <p:cNvPicPr preferRelativeResize="0"/>
          <p:nvPr/>
        </p:nvPicPr>
        <p:blipFill rotWithShape="1">
          <a:blip r:embed="rId5">
            <a:alphaModFix/>
          </a:blip>
          <a:srcRect b="0" l="9348" r="8858" t="0"/>
          <a:stretch/>
        </p:blipFill>
        <p:spPr>
          <a:xfrm>
            <a:off x="3092519" y="1285525"/>
            <a:ext cx="2958962" cy="306442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 name="Shape 674"/>
        <p:cNvGrpSpPr/>
        <p:nvPr/>
      </p:nvGrpSpPr>
      <p:grpSpPr>
        <a:xfrm>
          <a:off x="0" y="0"/>
          <a:ext cx="0" cy="0"/>
          <a:chOff x="0" y="0"/>
          <a:chExt cx="0" cy="0"/>
        </a:xfrm>
      </p:grpSpPr>
      <p:sp>
        <p:nvSpPr>
          <p:cNvPr id="675" name="Google Shape;675;p46"/>
          <p:cNvSpPr txBox="1"/>
          <p:nvPr>
            <p:ph type="title"/>
          </p:nvPr>
        </p:nvSpPr>
        <p:spPr>
          <a:xfrm>
            <a:off x="1041600" y="1665600"/>
            <a:ext cx="7060800" cy="138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676" name="Google Shape;676;p46"/>
          <p:cNvSpPr txBox="1"/>
          <p:nvPr>
            <p:ph idx="1" type="subTitle"/>
          </p:nvPr>
        </p:nvSpPr>
        <p:spPr>
          <a:xfrm>
            <a:off x="1041601" y="3045600"/>
            <a:ext cx="7060800" cy="43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 name="Shape 680"/>
        <p:cNvGrpSpPr/>
        <p:nvPr/>
      </p:nvGrpSpPr>
      <p:grpSpPr>
        <a:xfrm>
          <a:off x="0" y="0"/>
          <a:ext cx="0" cy="0"/>
          <a:chOff x="0" y="0"/>
          <a:chExt cx="0" cy="0"/>
        </a:xfrm>
      </p:grpSpPr>
      <p:sp>
        <p:nvSpPr>
          <p:cNvPr id="681" name="Google Shape;681;p47"/>
          <p:cNvSpPr txBox="1"/>
          <p:nvPr>
            <p:ph type="title"/>
          </p:nvPr>
        </p:nvSpPr>
        <p:spPr>
          <a:xfrm>
            <a:off x="720000" y="1081300"/>
            <a:ext cx="4176900" cy="85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82" name="Google Shape;682;p47"/>
          <p:cNvSpPr txBox="1"/>
          <p:nvPr>
            <p:ph idx="1" type="subTitle"/>
          </p:nvPr>
        </p:nvSpPr>
        <p:spPr>
          <a:xfrm>
            <a:off x="720001" y="1937975"/>
            <a:ext cx="4176900" cy="43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683" name="Google Shape;683;p47"/>
          <p:cNvSpPr txBox="1"/>
          <p:nvPr>
            <p:ph idx="2" type="title"/>
          </p:nvPr>
        </p:nvSpPr>
        <p:spPr>
          <a:xfrm>
            <a:off x="720000" y="2773050"/>
            <a:ext cx="4176900" cy="85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84" name="Google Shape;684;p47"/>
          <p:cNvSpPr txBox="1"/>
          <p:nvPr>
            <p:ph idx="3" type="subTitle"/>
          </p:nvPr>
        </p:nvSpPr>
        <p:spPr>
          <a:xfrm>
            <a:off x="720001" y="3629925"/>
            <a:ext cx="4176900" cy="43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685" name="Google Shape;685;p47"/>
          <p:cNvGrpSpPr/>
          <p:nvPr/>
        </p:nvGrpSpPr>
        <p:grpSpPr>
          <a:xfrm>
            <a:off x="5290982" y="1106840"/>
            <a:ext cx="3077760" cy="2929320"/>
            <a:chOff x="5193290" y="1448275"/>
            <a:chExt cx="3077760" cy="2929320"/>
          </a:xfrm>
        </p:grpSpPr>
        <p:sp>
          <p:nvSpPr>
            <p:cNvPr id="686" name="Google Shape;686;p47"/>
            <p:cNvSpPr/>
            <p:nvPr/>
          </p:nvSpPr>
          <p:spPr>
            <a:xfrm>
              <a:off x="6174328" y="2370275"/>
              <a:ext cx="1115707" cy="1540899"/>
            </a:xfrm>
            <a:custGeom>
              <a:rect b="b" l="l" r="r" t="t"/>
              <a:pathLst>
                <a:path extrusionOk="0" h="7759" w="5618">
                  <a:moveTo>
                    <a:pt x="5617" y="960"/>
                  </a:moveTo>
                  <a:cubicBezTo>
                    <a:pt x="5615" y="898"/>
                    <a:pt x="5611" y="836"/>
                    <a:pt x="5607" y="774"/>
                  </a:cubicBezTo>
                  <a:cubicBezTo>
                    <a:pt x="5584" y="508"/>
                    <a:pt x="5513" y="220"/>
                    <a:pt x="5263" y="79"/>
                  </a:cubicBezTo>
                  <a:cubicBezTo>
                    <a:pt x="5050" y="-43"/>
                    <a:pt x="4787" y="-8"/>
                    <a:pt x="4569" y="81"/>
                  </a:cubicBezTo>
                  <a:cubicBezTo>
                    <a:pt x="4325" y="181"/>
                    <a:pt x="4120" y="342"/>
                    <a:pt x="3931" y="522"/>
                  </a:cubicBezTo>
                  <a:cubicBezTo>
                    <a:pt x="3740" y="703"/>
                    <a:pt x="3570" y="904"/>
                    <a:pt x="3420" y="1119"/>
                  </a:cubicBezTo>
                  <a:cubicBezTo>
                    <a:pt x="3132" y="1529"/>
                    <a:pt x="2923" y="1997"/>
                    <a:pt x="2809" y="2486"/>
                  </a:cubicBezTo>
                  <a:cubicBezTo>
                    <a:pt x="2742" y="2202"/>
                    <a:pt x="2644" y="1927"/>
                    <a:pt x="2517" y="1663"/>
                  </a:cubicBezTo>
                  <a:cubicBezTo>
                    <a:pt x="2320" y="1254"/>
                    <a:pt x="2050" y="877"/>
                    <a:pt x="1725" y="559"/>
                  </a:cubicBezTo>
                  <a:cubicBezTo>
                    <a:pt x="1645" y="481"/>
                    <a:pt x="1562" y="407"/>
                    <a:pt x="1477" y="336"/>
                  </a:cubicBezTo>
                  <a:cubicBezTo>
                    <a:pt x="1260" y="162"/>
                    <a:pt x="998" y="20"/>
                    <a:pt x="715" y="1"/>
                  </a:cubicBezTo>
                  <a:cubicBezTo>
                    <a:pt x="586" y="-7"/>
                    <a:pt x="449" y="19"/>
                    <a:pt x="338" y="88"/>
                  </a:cubicBezTo>
                  <a:cubicBezTo>
                    <a:pt x="207" y="169"/>
                    <a:pt x="122" y="296"/>
                    <a:pt x="72" y="440"/>
                  </a:cubicBezTo>
                  <a:cubicBezTo>
                    <a:pt x="22" y="586"/>
                    <a:pt x="10" y="745"/>
                    <a:pt x="3" y="898"/>
                  </a:cubicBezTo>
                  <a:cubicBezTo>
                    <a:pt x="-5" y="1067"/>
                    <a:pt x="0" y="1236"/>
                    <a:pt x="16" y="1404"/>
                  </a:cubicBezTo>
                  <a:cubicBezTo>
                    <a:pt x="48" y="1747"/>
                    <a:pt x="120" y="2085"/>
                    <a:pt x="218" y="2415"/>
                  </a:cubicBezTo>
                  <a:cubicBezTo>
                    <a:pt x="408" y="3060"/>
                    <a:pt x="686" y="3674"/>
                    <a:pt x="940" y="4296"/>
                  </a:cubicBezTo>
                  <a:cubicBezTo>
                    <a:pt x="1170" y="4858"/>
                    <a:pt x="1396" y="5423"/>
                    <a:pt x="1660" y="5971"/>
                  </a:cubicBezTo>
                  <a:cubicBezTo>
                    <a:pt x="1923" y="6517"/>
                    <a:pt x="2228" y="7043"/>
                    <a:pt x="2587" y="7531"/>
                  </a:cubicBezTo>
                  <a:cubicBezTo>
                    <a:pt x="2633" y="7593"/>
                    <a:pt x="2680" y="7654"/>
                    <a:pt x="2727" y="7715"/>
                  </a:cubicBezTo>
                  <a:cubicBezTo>
                    <a:pt x="2729" y="7718"/>
                    <a:pt x="2731" y="7720"/>
                    <a:pt x="2733" y="7723"/>
                  </a:cubicBezTo>
                  <a:cubicBezTo>
                    <a:pt x="2735" y="7725"/>
                    <a:pt x="2736" y="7727"/>
                    <a:pt x="2738" y="7730"/>
                  </a:cubicBezTo>
                  <a:cubicBezTo>
                    <a:pt x="2748" y="7742"/>
                    <a:pt x="2764" y="7750"/>
                    <a:pt x="2781" y="7755"/>
                  </a:cubicBezTo>
                  <a:lnTo>
                    <a:pt x="2782" y="7755"/>
                  </a:lnTo>
                  <a:cubicBezTo>
                    <a:pt x="2804" y="7761"/>
                    <a:pt x="2826" y="7759"/>
                    <a:pt x="2845" y="7751"/>
                  </a:cubicBezTo>
                  <a:lnTo>
                    <a:pt x="2847" y="7750"/>
                  </a:lnTo>
                  <a:cubicBezTo>
                    <a:pt x="2864" y="7743"/>
                    <a:pt x="2877" y="7732"/>
                    <a:pt x="2888" y="7719"/>
                  </a:cubicBezTo>
                  <a:cubicBezTo>
                    <a:pt x="2891" y="7716"/>
                    <a:pt x="2893" y="7712"/>
                    <a:pt x="2896" y="7709"/>
                  </a:cubicBezTo>
                  <a:cubicBezTo>
                    <a:pt x="3176" y="7317"/>
                    <a:pt x="3426" y="6905"/>
                    <a:pt x="3656" y="6481"/>
                  </a:cubicBezTo>
                  <a:cubicBezTo>
                    <a:pt x="3885" y="6056"/>
                    <a:pt x="4094" y="5620"/>
                    <a:pt x="4292" y="5180"/>
                  </a:cubicBezTo>
                  <a:cubicBezTo>
                    <a:pt x="4491" y="4735"/>
                    <a:pt x="4679" y="4286"/>
                    <a:pt x="4867" y="3836"/>
                  </a:cubicBezTo>
                  <a:cubicBezTo>
                    <a:pt x="5060" y="3373"/>
                    <a:pt x="5253" y="2909"/>
                    <a:pt x="5396" y="2428"/>
                  </a:cubicBezTo>
                  <a:cubicBezTo>
                    <a:pt x="5538" y="1953"/>
                    <a:pt x="5630" y="1457"/>
                    <a:pt x="5617" y="960"/>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687" name="Google Shape;687;p47"/>
            <p:cNvGrpSpPr/>
            <p:nvPr/>
          </p:nvGrpSpPr>
          <p:grpSpPr>
            <a:xfrm>
              <a:off x="5193290" y="1448275"/>
              <a:ext cx="3077760" cy="2929320"/>
              <a:chOff x="5455040" y="1590200"/>
              <a:chExt cx="3077760" cy="2929320"/>
            </a:xfrm>
          </p:grpSpPr>
          <p:sp>
            <p:nvSpPr>
              <p:cNvPr id="688" name="Google Shape;688;p47"/>
              <p:cNvSpPr/>
              <p:nvPr/>
            </p:nvSpPr>
            <p:spPr>
              <a:xfrm>
                <a:off x="5455040" y="1590200"/>
                <a:ext cx="2914920" cy="2929320"/>
              </a:xfrm>
              <a:custGeom>
                <a:rect b="b" l="l" r="r" t="t"/>
                <a:pathLst>
                  <a:path extrusionOk="0" h="8137" w="8097">
                    <a:moveTo>
                      <a:pt x="8041" y="8092"/>
                    </a:moveTo>
                    <a:cubicBezTo>
                      <a:pt x="7918" y="8049"/>
                      <a:pt x="7796" y="7998"/>
                      <a:pt x="7669" y="7965"/>
                    </a:cubicBezTo>
                    <a:cubicBezTo>
                      <a:pt x="7406" y="7896"/>
                      <a:pt x="7142" y="7821"/>
                      <a:pt x="6874" y="7777"/>
                    </a:cubicBezTo>
                    <a:cubicBezTo>
                      <a:pt x="6510" y="7716"/>
                      <a:pt x="6141" y="7689"/>
                      <a:pt x="5775" y="7636"/>
                    </a:cubicBezTo>
                    <a:cubicBezTo>
                      <a:pt x="5262" y="7561"/>
                      <a:pt x="4749" y="7483"/>
                      <a:pt x="4238" y="7393"/>
                    </a:cubicBezTo>
                    <a:cubicBezTo>
                      <a:pt x="3913" y="7336"/>
                      <a:pt x="3586" y="7273"/>
                      <a:pt x="3276" y="7165"/>
                    </a:cubicBezTo>
                    <a:cubicBezTo>
                      <a:pt x="2835" y="7012"/>
                      <a:pt x="2376" y="6918"/>
                      <a:pt x="1909" y="6907"/>
                    </a:cubicBezTo>
                    <a:cubicBezTo>
                      <a:pt x="1625" y="6901"/>
                      <a:pt x="1341" y="6911"/>
                      <a:pt x="1057" y="6918"/>
                    </a:cubicBezTo>
                    <a:cubicBezTo>
                      <a:pt x="1173" y="6026"/>
                      <a:pt x="1213" y="5124"/>
                      <a:pt x="1178" y="4224"/>
                    </a:cubicBezTo>
                    <a:cubicBezTo>
                      <a:pt x="1140" y="3246"/>
                      <a:pt x="1014" y="2271"/>
                      <a:pt x="799" y="1315"/>
                    </a:cubicBezTo>
                    <a:cubicBezTo>
                      <a:pt x="797" y="1304"/>
                      <a:pt x="794" y="1292"/>
                      <a:pt x="791" y="1281"/>
                    </a:cubicBezTo>
                    <a:cubicBezTo>
                      <a:pt x="835" y="1248"/>
                      <a:pt x="896" y="1240"/>
                      <a:pt x="949" y="1267"/>
                    </a:cubicBezTo>
                    <a:cubicBezTo>
                      <a:pt x="970" y="1278"/>
                      <a:pt x="990" y="1287"/>
                      <a:pt x="1010" y="1295"/>
                    </a:cubicBezTo>
                    <a:cubicBezTo>
                      <a:pt x="1392" y="1452"/>
                      <a:pt x="1781" y="1448"/>
                      <a:pt x="2173" y="1334"/>
                    </a:cubicBezTo>
                    <a:cubicBezTo>
                      <a:pt x="2240" y="1314"/>
                      <a:pt x="2307" y="1296"/>
                      <a:pt x="2373" y="1283"/>
                    </a:cubicBezTo>
                    <a:cubicBezTo>
                      <a:pt x="2778" y="1300"/>
                      <a:pt x="3174" y="1472"/>
                      <a:pt x="3465" y="1753"/>
                    </a:cubicBezTo>
                    <a:cubicBezTo>
                      <a:pt x="3539" y="1824"/>
                      <a:pt x="3602" y="1901"/>
                      <a:pt x="3664" y="1982"/>
                    </a:cubicBezTo>
                    <a:cubicBezTo>
                      <a:pt x="3716" y="2051"/>
                      <a:pt x="3786" y="2149"/>
                      <a:pt x="3876" y="2171"/>
                    </a:cubicBezTo>
                    <a:cubicBezTo>
                      <a:pt x="3894" y="2175"/>
                      <a:pt x="3914" y="2172"/>
                      <a:pt x="3929" y="2160"/>
                    </a:cubicBezTo>
                    <a:cubicBezTo>
                      <a:pt x="3960" y="2132"/>
                      <a:pt x="3932" y="2088"/>
                      <a:pt x="3920" y="2057"/>
                    </a:cubicBezTo>
                    <a:cubicBezTo>
                      <a:pt x="3885" y="1968"/>
                      <a:pt x="3843" y="1882"/>
                      <a:pt x="3793" y="1801"/>
                    </a:cubicBezTo>
                    <a:cubicBezTo>
                      <a:pt x="3577" y="1446"/>
                      <a:pt x="3231" y="1176"/>
                      <a:pt x="2833" y="1057"/>
                    </a:cubicBezTo>
                    <a:cubicBezTo>
                      <a:pt x="2944" y="1055"/>
                      <a:pt x="3053" y="1077"/>
                      <a:pt x="3152" y="1129"/>
                    </a:cubicBezTo>
                    <a:cubicBezTo>
                      <a:pt x="3259" y="1185"/>
                      <a:pt x="3350" y="1276"/>
                      <a:pt x="3441" y="1354"/>
                    </a:cubicBezTo>
                    <a:cubicBezTo>
                      <a:pt x="3532" y="1432"/>
                      <a:pt x="3622" y="1513"/>
                      <a:pt x="3703" y="1603"/>
                    </a:cubicBezTo>
                    <a:cubicBezTo>
                      <a:pt x="3784" y="1693"/>
                      <a:pt x="3855" y="1792"/>
                      <a:pt x="3934" y="1884"/>
                    </a:cubicBezTo>
                    <a:cubicBezTo>
                      <a:pt x="3968" y="1923"/>
                      <a:pt x="4004" y="1962"/>
                      <a:pt x="4042" y="1998"/>
                    </a:cubicBezTo>
                    <a:cubicBezTo>
                      <a:pt x="4080" y="2033"/>
                      <a:pt x="4130" y="2086"/>
                      <a:pt x="4180" y="2103"/>
                    </a:cubicBezTo>
                    <a:cubicBezTo>
                      <a:pt x="4202" y="2111"/>
                      <a:pt x="4231" y="2105"/>
                      <a:pt x="4248" y="2089"/>
                    </a:cubicBezTo>
                    <a:cubicBezTo>
                      <a:pt x="4285" y="2056"/>
                      <a:pt x="4257" y="2003"/>
                      <a:pt x="4241" y="1966"/>
                    </a:cubicBezTo>
                    <a:cubicBezTo>
                      <a:pt x="4197" y="1858"/>
                      <a:pt x="4125" y="1764"/>
                      <a:pt x="4052" y="1673"/>
                    </a:cubicBezTo>
                    <a:cubicBezTo>
                      <a:pt x="3971" y="1573"/>
                      <a:pt x="3886" y="1476"/>
                      <a:pt x="3797" y="1382"/>
                    </a:cubicBezTo>
                    <a:cubicBezTo>
                      <a:pt x="3636" y="1215"/>
                      <a:pt x="3463" y="1060"/>
                      <a:pt x="3279" y="917"/>
                    </a:cubicBezTo>
                    <a:cubicBezTo>
                      <a:pt x="3453" y="1024"/>
                      <a:pt x="3614" y="1152"/>
                      <a:pt x="3763" y="1294"/>
                    </a:cubicBezTo>
                    <a:cubicBezTo>
                      <a:pt x="3946" y="1468"/>
                      <a:pt x="4104" y="1663"/>
                      <a:pt x="4263" y="1859"/>
                    </a:cubicBezTo>
                    <a:cubicBezTo>
                      <a:pt x="4322" y="1932"/>
                      <a:pt x="4387" y="2001"/>
                      <a:pt x="4480" y="2028"/>
                    </a:cubicBezTo>
                    <a:cubicBezTo>
                      <a:pt x="4536" y="2044"/>
                      <a:pt x="4650" y="2063"/>
                      <a:pt x="4648" y="1972"/>
                    </a:cubicBezTo>
                    <a:cubicBezTo>
                      <a:pt x="4646" y="1865"/>
                      <a:pt x="4539" y="1776"/>
                      <a:pt x="4470" y="1707"/>
                    </a:cubicBezTo>
                    <a:cubicBezTo>
                      <a:pt x="4373" y="1611"/>
                      <a:pt x="4280" y="1512"/>
                      <a:pt x="4186" y="1413"/>
                    </a:cubicBezTo>
                    <a:cubicBezTo>
                      <a:pt x="3998" y="1216"/>
                      <a:pt x="3809" y="1020"/>
                      <a:pt x="3612" y="831"/>
                    </a:cubicBezTo>
                    <a:cubicBezTo>
                      <a:pt x="3808" y="952"/>
                      <a:pt x="3972" y="1116"/>
                      <a:pt x="4127" y="1286"/>
                    </a:cubicBezTo>
                    <a:cubicBezTo>
                      <a:pt x="4214" y="1380"/>
                      <a:pt x="4299" y="1478"/>
                      <a:pt x="4388" y="1573"/>
                    </a:cubicBezTo>
                    <a:cubicBezTo>
                      <a:pt x="4432" y="1620"/>
                      <a:pt x="4477" y="1666"/>
                      <a:pt x="4523" y="1711"/>
                    </a:cubicBezTo>
                    <a:cubicBezTo>
                      <a:pt x="4558" y="1744"/>
                      <a:pt x="4601" y="1802"/>
                      <a:pt x="4650" y="1814"/>
                    </a:cubicBezTo>
                    <a:cubicBezTo>
                      <a:pt x="4717" y="1832"/>
                      <a:pt x="4792" y="1762"/>
                      <a:pt x="4754" y="1696"/>
                    </a:cubicBezTo>
                    <a:cubicBezTo>
                      <a:pt x="4718" y="1632"/>
                      <a:pt x="4658" y="1575"/>
                      <a:pt x="4611" y="1519"/>
                    </a:cubicBezTo>
                    <a:cubicBezTo>
                      <a:pt x="4567" y="1466"/>
                      <a:pt x="4523" y="1414"/>
                      <a:pt x="4478" y="1361"/>
                    </a:cubicBezTo>
                    <a:cubicBezTo>
                      <a:pt x="4304" y="1156"/>
                      <a:pt x="4124" y="954"/>
                      <a:pt x="3922" y="775"/>
                    </a:cubicBezTo>
                    <a:cubicBezTo>
                      <a:pt x="3872" y="730"/>
                      <a:pt x="3821" y="688"/>
                      <a:pt x="3769" y="648"/>
                    </a:cubicBezTo>
                    <a:lnTo>
                      <a:pt x="3770" y="647"/>
                    </a:lnTo>
                    <a:cubicBezTo>
                      <a:pt x="3764" y="644"/>
                      <a:pt x="3759" y="640"/>
                      <a:pt x="3754" y="637"/>
                    </a:cubicBezTo>
                    <a:cubicBezTo>
                      <a:pt x="3635" y="546"/>
                      <a:pt x="3508" y="466"/>
                      <a:pt x="3373" y="401"/>
                    </a:cubicBezTo>
                    <a:lnTo>
                      <a:pt x="3170" y="285"/>
                    </a:lnTo>
                    <a:cubicBezTo>
                      <a:pt x="3059" y="200"/>
                      <a:pt x="2936" y="126"/>
                      <a:pt x="2811" y="64"/>
                    </a:cubicBezTo>
                    <a:cubicBezTo>
                      <a:pt x="2733" y="26"/>
                      <a:pt x="2637" y="-6"/>
                      <a:pt x="2553" y="1"/>
                    </a:cubicBezTo>
                    <a:cubicBezTo>
                      <a:pt x="2261" y="26"/>
                      <a:pt x="1971" y="71"/>
                      <a:pt x="1681" y="108"/>
                    </a:cubicBezTo>
                    <a:cubicBezTo>
                      <a:pt x="1506" y="131"/>
                      <a:pt x="1202" y="110"/>
                      <a:pt x="912" y="94"/>
                    </a:cubicBezTo>
                    <a:cubicBezTo>
                      <a:pt x="595" y="76"/>
                      <a:pt x="290" y="126"/>
                      <a:pt x="84" y="341"/>
                    </a:cubicBezTo>
                    <a:cubicBezTo>
                      <a:pt x="29" y="397"/>
                      <a:pt x="0" y="474"/>
                      <a:pt x="0" y="552"/>
                    </a:cubicBezTo>
                    <a:cubicBezTo>
                      <a:pt x="0" y="2878"/>
                      <a:pt x="0" y="5203"/>
                      <a:pt x="0" y="7529"/>
                    </a:cubicBezTo>
                    <a:cubicBezTo>
                      <a:pt x="0" y="7889"/>
                      <a:pt x="246" y="8136"/>
                      <a:pt x="604" y="8137"/>
                    </a:cubicBezTo>
                    <a:cubicBezTo>
                      <a:pt x="3064" y="8137"/>
                      <a:pt x="5525" y="8137"/>
                      <a:pt x="7985" y="8137"/>
                    </a:cubicBezTo>
                    <a:cubicBezTo>
                      <a:pt x="8015" y="8137"/>
                      <a:pt x="8046" y="8134"/>
                      <a:pt x="8097" y="8132"/>
                    </a:cubicBezTo>
                    <a:cubicBezTo>
                      <a:pt x="8067" y="8110"/>
                      <a:pt x="8055" y="8097"/>
                      <a:pt x="8041" y="8092"/>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689" name="Google Shape;689;p47"/>
              <p:cNvSpPr/>
              <p:nvPr/>
            </p:nvSpPr>
            <p:spPr>
              <a:xfrm>
                <a:off x="5617520" y="1590200"/>
                <a:ext cx="2915280" cy="2929320"/>
              </a:xfrm>
              <a:custGeom>
                <a:rect b="b" l="l" r="r" t="t"/>
                <a:pathLst>
                  <a:path extrusionOk="0" h="8137" w="8098">
                    <a:moveTo>
                      <a:pt x="57" y="8092"/>
                    </a:moveTo>
                    <a:cubicBezTo>
                      <a:pt x="180" y="8049"/>
                      <a:pt x="302" y="7998"/>
                      <a:pt x="428" y="7965"/>
                    </a:cubicBezTo>
                    <a:cubicBezTo>
                      <a:pt x="692" y="7896"/>
                      <a:pt x="955" y="7821"/>
                      <a:pt x="1223" y="7777"/>
                    </a:cubicBezTo>
                    <a:cubicBezTo>
                      <a:pt x="1588" y="7716"/>
                      <a:pt x="1957" y="7689"/>
                      <a:pt x="2323" y="7636"/>
                    </a:cubicBezTo>
                    <a:cubicBezTo>
                      <a:pt x="2836" y="7561"/>
                      <a:pt x="3349" y="7483"/>
                      <a:pt x="3860" y="7393"/>
                    </a:cubicBezTo>
                    <a:cubicBezTo>
                      <a:pt x="4184" y="7336"/>
                      <a:pt x="4512" y="7273"/>
                      <a:pt x="4822" y="7165"/>
                    </a:cubicBezTo>
                    <a:cubicBezTo>
                      <a:pt x="5262" y="7012"/>
                      <a:pt x="5722" y="6918"/>
                      <a:pt x="6189" y="6907"/>
                    </a:cubicBezTo>
                    <a:cubicBezTo>
                      <a:pt x="6473" y="6901"/>
                      <a:pt x="6757" y="6911"/>
                      <a:pt x="7041" y="6918"/>
                    </a:cubicBezTo>
                    <a:cubicBezTo>
                      <a:pt x="6925" y="6026"/>
                      <a:pt x="6885" y="5124"/>
                      <a:pt x="6919" y="4224"/>
                    </a:cubicBezTo>
                    <a:cubicBezTo>
                      <a:pt x="6958" y="3246"/>
                      <a:pt x="7083" y="2271"/>
                      <a:pt x="7298" y="1315"/>
                    </a:cubicBezTo>
                    <a:cubicBezTo>
                      <a:pt x="7301" y="1304"/>
                      <a:pt x="7304" y="1292"/>
                      <a:pt x="7306" y="1281"/>
                    </a:cubicBezTo>
                    <a:cubicBezTo>
                      <a:pt x="7262" y="1248"/>
                      <a:pt x="7202" y="1240"/>
                      <a:pt x="7149" y="1267"/>
                    </a:cubicBezTo>
                    <a:cubicBezTo>
                      <a:pt x="7128" y="1278"/>
                      <a:pt x="7108" y="1287"/>
                      <a:pt x="7088" y="1295"/>
                    </a:cubicBezTo>
                    <a:cubicBezTo>
                      <a:pt x="6705" y="1452"/>
                      <a:pt x="6317" y="1448"/>
                      <a:pt x="5925" y="1334"/>
                    </a:cubicBezTo>
                    <a:cubicBezTo>
                      <a:pt x="5858" y="1314"/>
                      <a:pt x="5791" y="1296"/>
                      <a:pt x="5725" y="1283"/>
                    </a:cubicBezTo>
                    <a:cubicBezTo>
                      <a:pt x="5320" y="1300"/>
                      <a:pt x="4924" y="1472"/>
                      <a:pt x="4632" y="1753"/>
                    </a:cubicBezTo>
                    <a:cubicBezTo>
                      <a:pt x="4559" y="1824"/>
                      <a:pt x="4496" y="1901"/>
                      <a:pt x="4434" y="1982"/>
                    </a:cubicBezTo>
                    <a:cubicBezTo>
                      <a:pt x="4382" y="2051"/>
                      <a:pt x="4312" y="2149"/>
                      <a:pt x="4222" y="2171"/>
                    </a:cubicBezTo>
                    <a:cubicBezTo>
                      <a:pt x="4203" y="2175"/>
                      <a:pt x="4183" y="2172"/>
                      <a:pt x="4169" y="2160"/>
                    </a:cubicBezTo>
                    <a:cubicBezTo>
                      <a:pt x="4137" y="2132"/>
                      <a:pt x="4166" y="2088"/>
                      <a:pt x="4178" y="2057"/>
                    </a:cubicBezTo>
                    <a:cubicBezTo>
                      <a:pt x="4212" y="1968"/>
                      <a:pt x="4255" y="1882"/>
                      <a:pt x="4304" y="1801"/>
                    </a:cubicBezTo>
                    <a:cubicBezTo>
                      <a:pt x="4520" y="1446"/>
                      <a:pt x="4866" y="1176"/>
                      <a:pt x="5265" y="1057"/>
                    </a:cubicBezTo>
                    <a:cubicBezTo>
                      <a:pt x="5154" y="1055"/>
                      <a:pt x="5045" y="1077"/>
                      <a:pt x="4946" y="1129"/>
                    </a:cubicBezTo>
                    <a:cubicBezTo>
                      <a:pt x="4838" y="1185"/>
                      <a:pt x="4748" y="1276"/>
                      <a:pt x="4657" y="1354"/>
                    </a:cubicBezTo>
                    <a:cubicBezTo>
                      <a:pt x="4566" y="1432"/>
                      <a:pt x="4475" y="1513"/>
                      <a:pt x="4394" y="1603"/>
                    </a:cubicBezTo>
                    <a:cubicBezTo>
                      <a:pt x="4313" y="1693"/>
                      <a:pt x="4242" y="1792"/>
                      <a:pt x="4163" y="1884"/>
                    </a:cubicBezTo>
                    <a:cubicBezTo>
                      <a:pt x="4129" y="1923"/>
                      <a:pt x="4094" y="1962"/>
                      <a:pt x="4056" y="1998"/>
                    </a:cubicBezTo>
                    <a:cubicBezTo>
                      <a:pt x="4018" y="2033"/>
                      <a:pt x="3968" y="2086"/>
                      <a:pt x="3918" y="2103"/>
                    </a:cubicBezTo>
                    <a:cubicBezTo>
                      <a:pt x="3895" y="2111"/>
                      <a:pt x="3867" y="2105"/>
                      <a:pt x="3849" y="2089"/>
                    </a:cubicBezTo>
                    <a:cubicBezTo>
                      <a:pt x="3812" y="2056"/>
                      <a:pt x="3841" y="2003"/>
                      <a:pt x="3856" y="1966"/>
                    </a:cubicBezTo>
                    <a:cubicBezTo>
                      <a:pt x="3901" y="1858"/>
                      <a:pt x="3973" y="1764"/>
                      <a:pt x="4046" y="1673"/>
                    </a:cubicBezTo>
                    <a:cubicBezTo>
                      <a:pt x="4127" y="1573"/>
                      <a:pt x="4212" y="1476"/>
                      <a:pt x="4301" y="1382"/>
                    </a:cubicBezTo>
                    <a:cubicBezTo>
                      <a:pt x="4461" y="1215"/>
                      <a:pt x="4635" y="1060"/>
                      <a:pt x="4819" y="917"/>
                    </a:cubicBezTo>
                    <a:cubicBezTo>
                      <a:pt x="4644" y="1024"/>
                      <a:pt x="4483" y="1152"/>
                      <a:pt x="4335" y="1294"/>
                    </a:cubicBezTo>
                    <a:cubicBezTo>
                      <a:pt x="4152" y="1468"/>
                      <a:pt x="3993" y="1663"/>
                      <a:pt x="3834" y="1859"/>
                    </a:cubicBezTo>
                    <a:cubicBezTo>
                      <a:pt x="3776" y="1932"/>
                      <a:pt x="3711" y="2001"/>
                      <a:pt x="3618" y="2028"/>
                    </a:cubicBezTo>
                    <a:cubicBezTo>
                      <a:pt x="3562" y="2044"/>
                      <a:pt x="3447" y="2063"/>
                      <a:pt x="3449" y="1972"/>
                    </a:cubicBezTo>
                    <a:cubicBezTo>
                      <a:pt x="3452" y="1865"/>
                      <a:pt x="3559" y="1776"/>
                      <a:pt x="3628" y="1707"/>
                    </a:cubicBezTo>
                    <a:cubicBezTo>
                      <a:pt x="3725" y="1611"/>
                      <a:pt x="3818" y="1512"/>
                      <a:pt x="3912" y="1413"/>
                    </a:cubicBezTo>
                    <a:cubicBezTo>
                      <a:pt x="4100" y="1216"/>
                      <a:pt x="4289" y="1020"/>
                      <a:pt x="4486" y="831"/>
                    </a:cubicBezTo>
                    <a:cubicBezTo>
                      <a:pt x="4290" y="952"/>
                      <a:pt x="4125" y="1116"/>
                      <a:pt x="3971" y="1286"/>
                    </a:cubicBezTo>
                    <a:cubicBezTo>
                      <a:pt x="3883" y="1380"/>
                      <a:pt x="3798" y="1478"/>
                      <a:pt x="3710" y="1573"/>
                    </a:cubicBezTo>
                    <a:cubicBezTo>
                      <a:pt x="3666" y="1620"/>
                      <a:pt x="3621" y="1666"/>
                      <a:pt x="3575" y="1711"/>
                    </a:cubicBezTo>
                    <a:cubicBezTo>
                      <a:pt x="3540" y="1744"/>
                      <a:pt x="3497" y="1802"/>
                      <a:pt x="3448" y="1814"/>
                    </a:cubicBezTo>
                    <a:cubicBezTo>
                      <a:pt x="3380" y="1832"/>
                      <a:pt x="3305" y="1762"/>
                      <a:pt x="3343" y="1696"/>
                    </a:cubicBezTo>
                    <a:cubicBezTo>
                      <a:pt x="3379" y="1632"/>
                      <a:pt x="3440" y="1575"/>
                      <a:pt x="3487" y="1519"/>
                    </a:cubicBezTo>
                    <a:cubicBezTo>
                      <a:pt x="3531" y="1466"/>
                      <a:pt x="3575" y="1414"/>
                      <a:pt x="3619" y="1361"/>
                    </a:cubicBezTo>
                    <a:cubicBezTo>
                      <a:pt x="3794" y="1156"/>
                      <a:pt x="3973" y="954"/>
                      <a:pt x="4176" y="775"/>
                    </a:cubicBezTo>
                    <a:cubicBezTo>
                      <a:pt x="4225" y="730"/>
                      <a:pt x="4277" y="688"/>
                      <a:pt x="4329" y="648"/>
                    </a:cubicBezTo>
                    <a:cubicBezTo>
                      <a:pt x="4329" y="648"/>
                      <a:pt x="4328" y="648"/>
                      <a:pt x="4328" y="647"/>
                    </a:cubicBezTo>
                    <a:cubicBezTo>
                      <a:pt x="4333" y="644"/>
                      <a:pt x="4338" y="640"/>
                      <a:pt x="4343" y="637"/>
                    </a:cubicBezTo>
                    <a:cubicBezTo>
                      <a:pt x="4463" y="546"/>
                      <a:pt x="4590" y="466"/>
                      <a:pt x="4725" y="401"/>
                    </a:cubicBezTo>
                    <a:lnTo>
                      <a:pt x="4928" y="285"/>
                    </a:lnTo>
                    <a:cubicBezTo>
                      <a:pt x="5039" y="200"/>
                      <a:pt x="5161" y="126"/>
                      <a:pt x="5287" y="64"/>
                    </a:cubicBezTo>
                    <a:cubicBezTo>
                      <a:pt x="5365" y="26"/>
                      <a:pt x="5461" y="-6"/>
                      <a:pt x="5545" y="1"/>
                    </a:cubicBezTo>
                    <a:cubicBezTo>
                      <a:pt x="5836" y="26"/>
                      <a:pt x="6126" y="71"/>
                      <a:pt x="6417" y="108"/>
                    </a:cubicBezTo>
                    <a:cubicBezTo>
                      <a:pt x="6592" y="131"/>
                      <a:pt x="6895" y="110"/>
                      <a:pt x="7186" y="94"/>
                    </a:cubicBezTo>
                    <a:cubicBezTo>
                      <a:pt x="7503" y="76"/>
                      <a:pt x="7808" y="126"/>
                      <a:pt x="8014" y="341"/>
                    </a:cubicBezTo>
                    <a:cubicBezTo>
                      <a:pt x="8068" y="397"/>
                      <a:pt x="8098" y="474"/>
                      <a:pt x="8098" y="552"/>
                    </a:cubicBezTo>
                    <a:cubicBezTo>
                      <a:pt x="8098" y="2878"/>
                      <a:pt x="8098" y="5203"/>
                      <a:pt x="8098" y="7529"/>
                    </a:cubicBezTo>
                    <a:cubicBezTo>
                      <a:pt x="8098" y="7889"/>
                      <a:pt x="7852" y="8136"/>
                      <a:pt x="7493" y="8137"/>
                    </a:cubicBezTo>
                    <a:cubicBezTo>
                      <a:pt x="5034" y="8137"/>
                      <a:pt x="2573" y="8137"/>
                      <a:pt x="113" y="8137"/>
                    </a:cubicBezTo>
                    <a:cubicBezTo>
                      <a:pt x="82" y="8137"/>
                      <a:pt x="52" y="8134"/>
                      <a:pt x="0" y="8132"/>
                    </a:cubicBezTo>
                    <a:cubicBezTo>
                      <a:pt x="31" y="8110"/>
                      <a:pt x="42" y="8097"/>
                      <a:pt x="57" y="8092"/>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 name="Shape 693"/>
        <p:cNvGrpSpPr/>
        <p:nvPr/>
      </p:nvGrpSpPr>
      <p:grpSpPr>
        <a:xfrm>
          <a:off x="0" y="0"/>
          <a:ext cx="0" cy="0"/>
          <a:chOff x="0" y="0"/>
          <a:chExt cx="0" cy="0"/>
        </a:xfrm>
      </p:grpSpPr>
      <p:sp>
        <p:nvSpPr>
          <p:cNvPr id="694" name="Google Shape;694;p48"/>
          <p:cNvSpPr txBox="1"/>
          <p:nvPr>
            <p:ph type="title"/>
          </p:nvPr>
        </p:nvSpPr>
        <p:spPr>
          <a:xfrm>
            <a:off x="4699319" y="781540"/>
            <a:ext cx="3724800" cy="900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695" name="Google Shape;695;p48"/>
          <p:cNvSpPr txBox="1"/>
          <p:nvPr>
            <p:ph idx="1" type="subTitle"/>
          </p:nvPr>
        </p:nvSpPr>
        <p:spPr>
          <a:xfrm>
            <a:off x="4699300" y="1758340"/>
            <a:ext cx="3724800" cy="978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 you have any questions?</a:t>
            </a:r>
            <a:endParaRPr/>
          </a:p>
          <a:p>
            <a:pPr indent="0" lvl="0" marL="0" rtl="0" algn="r">
              <a:spcBef>
                <a:spcPts val="0"/>
              </a:spcBef>
              <a:spcAft>
                <a:spcPts val="0"/>
              </a:spcAft>
              <a:buNone/>
            </a:pPr>
            <a:r>
              <a:rPr lang="en"/>
              <a:t>youremail@freepik.com</a:t>
            </a:r>
            <a:endParaRPr/>
          </a:p>
          <a:p>
            <a:pPr indent="0" lvl="0" marL="0" rtl="0" algn="r">
              <a:spcBef>
                <a:spcPts val="0"/>
              </a:spcBef>
              <a:spcAft>
                <a:spcPts val="0"/>
              </a:spcAft>
              <a:buNone/>
            </a:pPr>
            <a:r>
              <a:rPr lang="en"/>
              <a:t>+34 654 321 432</a:t>
            </a:r>
            <a:endParaRPr/>
          </a:p>
          <a:p>
            <a:pPr indent="0" lvl="0" marL="0" rtl="0" algn="r">
              <a:spcBef>
                <a:spcPts val="0"/>
              </a:spcBef>
              <a:spcAft>
                <a:spcPts val="0"/>
              </a:spcAft>
              <a:buNone/>
            </a:pPr>
            <a:r>
              <a:rPr lang="en"/>
              <a:t>yourwebsite.com</a:t>
            </a:r>
            <a:endParaRPr/>
          </a:p>
        </p:txBody>
      </p:sp>
      <p:sp>
        <p:nvSpPr>
          <p:cNvPr id="696" name="Google Shape;696;p48"/>
          <p:cNvSpPr txBox="1"/>
          <p:nvPr/>
        </p:nvSpPr>
        <p:spPr>
          <a:xfrm>
            <a:off x="4699125" y="4101560"/>
            <a:ext cx="3724800" cy="26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grpSp>
        <p:nvGrpSpPr>
          <p:cNvPr id="697" name="Google Shape;697;p48"/>
          <p:cNvGrpSpPr/>
          <p:nvPr/>
        </p:nvGrpSpPr>
        <p:grpSpPr>
          <a:xfrm>
            <a:off x="6351936" y="2873520"/>
            <a:ext cx="387681" cy="387661"/>
            <a:chOff x="266768" y="1721375"/>
            <a:chExt cx="397907" cy="397887"/>
          </a:xfrm>
        </p:grpSpPr>
        <p:sp>
          <p:nvSpPr>
            <p:cNvPr id="698" name="Google Shape;698;p4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699" name="Google Shape;699;p4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700" name="Google Shape;700;p48"/>
          <p:cNvGrpSpPr/>
          <p:nvPr/>
        </p:nvGrpSpPr>
        <p:grpSpPr>
          <a:xfrm>
            <a:off x="7410632" y="2873520"/>
            <a:ext cx="387661" cy="387661"/>
            <a:chOff x="1379798" y="1723250"/>
            <a:chExt cx="397887" cy="397887"/>
          </a:xfrm>
        </p:grpSpPr>
        <p:sp>
          <p:nvSpPr>
            <p:cNvPr id="701" name="Google Shape;701;p4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702" name="Google Shape;702;p4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703" name="Google Shape;703;p4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704" name="Google Shape;704;p4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705" name="Google Shape;705;p48"/>
          <p:cNvGrpSpPr/>
          <p:nvPr/>
        </p:nvGrpSpPr>
        <p:grpSpPr>
          <a:xfrm>
            <a:off x="6879592" y="2873520"/>
            <a:ext cx="387641" cy="387661"/>
            <a:chOff x="864491" y="1723250"/>
            <a:chExt cx="397866" cy="397887"/>
          </a:xfrm>
        </p:grpSpPr>
        <p:sp>
          <p:nvSpPr>
            <p:cNvPr id="706" name="Google Shape;706;p4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707" name="Google Shape;707;p4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708" name="Google Shape;708;p4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709" name="Google Shape;709;p48"/>
          <p:cNvGrpSpPr/>
          <p:nvPr/>
        </p:nvGrpSpPr>
        <p:grpSpPr>
          <a:xfrm>
            <a:off x="7941695" y="2872867"/>
            <a:ext cx="388966" cy="388966"/>
            <a:chOff x="1190625" y="238125"/>
            <a:chExt cx="5235075" cy="5235075"/>
          </a:xfrm>
        </p:grpSpPr>
        <p:sp>
          <p:nvSpPr>
            <p:cNvPr id="710" name="Google Shape;710;p48"/>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711" name="Google Shape;711;p48"/>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712" name="Google Shape;712;p48"/>
          <p:cNvGrpSpPr/>
          <p:nvPr/>
        </p:nvGrpSpPr>
        <p:grpSpPr>
          <a:xfrm>
            <a:off x="1681087" y="851448"/>
            <a:ext cx="1867072" cy="3440847"/>
            <a:chOff x="1392676" y="481404"/>
            <a:chExt cx="2272482" cy="4187474"/>
          </a:xfrm>
        </p:grpSpPr>
        <p:grpSp>
          <p:nvGrpSpPr>
            <p:cNvPr id="713" name="Google Shape;713;p48"/>
            <p:cNvGrpSpPr/>
            <p:nvPr/>
          </p:nvGrpSpPr>
          <p:grpSpPr>
            <a:xfrm>
              <a:off x="1548661" y="481404"/>
              <a:ext cx="2019242" cy="1532431"/>
              <a:chOff x="5348820" y="693093"/>
              <a:chExt cx="2625120" cy="1992240"/>
            </a:xfrm>
          </p:grpSpPr>
          <p:sp>
            <p:nvSpPr>
              <p:cNvPr id="714" name="Google Shape;714;p48"/>
              <p:cNvSpPr/>
              <p:nvPr/>
            </p:nvSpPr>
            <p:spPr>
              <a:xfrm>
                <a:off x="5916180" y="1572933"/>
                <a:ext cx="790200" cy="1092600"/>
              </a:xfrm>
              <a:custGeom>
                <a:rect b="b" l="l" r="r" t="t"/>
                <a:pathLst>
                  <a:path extrusionOk="0" h="3035" w="2195">
                    <a:moveTo>
                      <a:pt x="2121" y="3035"/>
                    </a:moveTo>
                    <a:cubicBezTo>
                      <a:pt x="2119" y="3035"/>
                      <a:pt x="2117" y="3035"/>
                      <a:pt x="2115" y="3034"/>
                    </a:cubicBezTo>
                    <a:cubicBezTo>
                      <a:pt x="2108" y="3031"/>
                      <a:pt x="2105" y="3023"/>
                      <a:pt x="2108" y="3016"/>
                    </a:cubicBezTo>
                    <a:cubicBezTo>
                      <a:pt x="2268" y="2633"/>
                      <a:pt x="2096" y="2139"/>
                      <a:pt x="1733" y="1937"/>
                    </a:cubicBezTo>
                    <a:cubicBezTo>
                      <a:pt x="1527" y="1824"/>
                      <a:pt x="1278" y="1795"/>
                      <a:pt x="1037" y="1766"/>
                    </a:cubicBezTo>
                    <a:cubicBezTo>
                      <a:pt x="701" y="1726"/>
                      <a:pt x="383" y="1689"/>
                      <a:pt x="173" y="1443"/>
                    </a:cubicBezTo>
                    <a:cubicBezTo>
                      <a:pt x="22" y="1266"/>
                      <a:pt x="-35" y="993"/>
                      <a:pt x="20" y="711"/>
                    </a:cubicBezTo>
                    <a:cubicBezTo>
                      <a:pt x="70" y="458"/>
                      <a:pt x="194" y="229"/>
                      <a:pt x="314" y="7"/>
                    </a:cubicBezTo>
                    <a:cubicBezTo>
                      <a:pt x="318" y="1"/>
                      <a:pt x="326" y="-2"/>
                      <a:pt x="333" y="2"/>
                    </a:cubicBezTo>
                    <a:cubicBezTo>
                      <a:pt x="339" y="5"/>
                      <a:pt x="342" y="14"/>
                      <a:pt x="338" y="21"/>
                    </a:cubicBezTo>
                    <a:cubicBezTo>
                      <a:pt x="220" y="240"/>
                      <a:pt x="96" y="468"/>
                      <a:pt x="47" y="717"/>
                    </a:cubicBezTo>
                    <a:cubicBezTo>
                      <a:pt x="-6" y="990"/>
                      <a:pt x="48" y="1255"/>
                      <a:pt x="194" y="1426"/>
                    </a:cubicBezTo>
                    <a:cubicBezTo>
                      <a:pt x="397" y="1663"/>
                      <a:pt x="709" y="1700"/>
                      <a:pt x="1040" y="1739"/>
                    </a:cubicBezTo>
                    <a:cubicBezTo>
                      <a:pt x="1284" y="1767"/>
                      <a:pt x="1536" y="1797"/>
                      <a:pt x="1746" y="1913"/>
                    </a:cubicBezTo>
                    <a:cubicBezTo>
                      <a:pt x="2120" y="2121"/>
                      <a:pt x="2298" y="2631"/>
                      <a:pt x="2133" y="3027"/>
                    </a:cubicBezTo>
                    <a:cubicBezTo>
                      <a:pt x="2131" y="3032"/>
                      <a:pt x="2126" y="3035"/>
                      <a:pt x="2121" y="30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5" name="Google Shape;715;p48"/>
              <p:cNvSpPr/>
              <p:nvPr/>
            </p:nvSpPr>
            <p:spPr>
              <a:xfrm>
                <a:off x="6508020" y="1377093"/>
                <a:ext cx="470160" cy="1268280"/>
              </a:xfrm>
              <a:custGeom>
                <a:rect b="b" l="l" r="r" t="t"/>
                <a:pathLst>
                  <a:path extrusionOk="0" h="3523" w="1306">
                    <a:moveTo>
                      <a:pt x="398" y="3523"/>
                    </a:moveTo>
                    <a:cubicBezTo>
                      <a:pt x="391" y="3523"/>
                      <a:pt x="385" y="3516"/>
                      <a:pt x="385" y="3509"/>
                    </a:cubicBezTo>
                    <a:cubicBezTo>
                      <a:pt x="381" y="3182"/>
                      <a:pt x="499" y="2851"/>
                      <a:pt x="710" y="2600"/>
                    </a:cubicBezTo>
                    <a:cubicBezTo>
                      <a:pt x="768" y="2531"/>
                      <a:pt x="835" y="2465"/>
                      <a:pt x="899" y="2401"/>
                    </a:cubicBezTo>
                    <a:cubicBezTo>
                      <a:pt x="1036" y="2266"/>
                      <a:pt x="1179" y="2126"/>
                      <a:pt x="1242" y="1946"/>
                    </a:cubicBezTo>
                    <a:cubicBezTo>
                      <a:pt x="1395" y="1504"/>
                      <a:pt x="1037" y="1066"/>
                      <a:pt x="708" y="734"/>
                    </a:cubicBezTo>
                    <a:lnTo>
                      <a:pt x="4" y="24"/>
                    </a:lnTo>
                    <a:cubicBezTo>
                      <a:pt x="-1" y="18"/>
                      <a:pt x="-1" y="10"/>
                      <a:pt x="4" y="5"/>
                    </a:cubicBezTo>
                    <a:cubicBezTo>
                      <a:pt x="10" y="-1"/>
                      <a:pt x="18" y="-1"/>
                      <a:pt x="24" y="5"/>
                    </a:cubicBezTo>
                    <a:lnTo>
                      <a:pt x="727" y="714"/>
                    </a:lnTo>
                    <a:cubicBezTo>
                      <a:pt x="1062" y="1052"/>
                      <a:pt x="1426" y="1499"/>
                      <a:pt x="1267" y="1954"/>
                    </a:cubicBezTo>
                    <a:cubicBezTo>
                      <a:pt x="1202" y="2142"/>
                      <a:pt x="1058" y="2284"/>
                      <a:pt x="918" y="2421"/>
                    </a:cubicBezTo>
                    <a:cubicBezTo>
                      <a:pt x="854" y="2484"/>
                      <a:pt x="788" y="2549"/>
                      <a:pt x="730" y="2618"/>
                    </a:cubicBezTo>
                    <a:cubicBezTo>
                      <a:pt x="524" y="2864"/>
                      <a:pt x="409" y="3188"/>
                      <a:pt x="412" y="3509"/>
                    </a:cubicBezTo>
                    <a:cubicBezTo>
                      <a:pt x="412" y="3516"/>
                      <a:pt x="406" y="3523"/>
                      <a:pt x="399" y="3523"/>
                    </a:cubicBezTo>
                    <a:lnTo>
                      <a:pt x="398" y="3523"/>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6" name="Google Shape;716;p48"/>
              <p:cNvSpPr/>
              <p:nvPr/>
            </p:nvSpPr>
            <p:spPr>
              <a:xfrm>
                <a:off x="6623220" y="1529373"/>
                <a:ext cx="770040" cy="1121760"/>
              </a:xfrm>
              <a:custGeom>
                <a:rect b="b" l="l" r="r" t="t"/>
                <a:pathLst>
                  <a:path extrusionOk="0" h="3116" w="2139">
                    <a:moveTo>
                      <a:pt x="14" y="3116"/>
                    </a:moveTo>
                    <a:cubicBezTo>
                      <a:pt x="13" y="3116"/>
                      <a:pt x="12" y="3116"/>
                      <a:pt x="11" y="3115"/>
                    </a:cubicBezTo>
                    <a:cubicBezTo>
                      <a:pt x="4" y="3114"/>
                      <a:pt x="-1" y="3106"/>
                      <a:pt x="1" y="3099"/>
                    </a:cubicBezTo>
                    <a:cubicBezTo>
                      <a:pt x="99" y="2643"/>
                      <a:pt x="525" y="2282"/>
                      <a:pt x="991" y="2260"/>
                    </a:cubicBezTo>
                    <a:cubicBezTo>
                      <a:pt x="1023" y="2258"/>
                      <a:pt x="1056" y="2258"/>
                      <a:pt x="1088" y="2258"/>
                    </a:cubicBezTo>
                    <a:cubicBezTo>
                      <a:pt x="1171" y="2258"/>
                      <a:pt x="1257" y="2257"/>
                      <a:pt x="1335" y="2231"/>
                    </a:cubicBezTo>
                    <a:cubicBezTo>
                      <a:pt x="1414" y="2205"/>
                      <a:pt x="1491" y="2151"/>
                      <a:pt x="1576" y="2062"/>
                    </a:cubicBezTo>
                    <a:cubicBezTo>
                      <a:pt x="2063" y="1552"/>
                      <a:pt x="2108" y="771"/>
                      <a:pt x="2111" y="14"/>
                    </a:cubicBezTo>
                    <a:cubicBezTo>
                      <a:pt x="2111" y="6"/>
                      <a:pt x="2118" y="0"/>
                      <a:pt x="2125" y="0"/>
                    </a:cubicBezTo>
                    <a:lnTo>
                      <a:pt x="2125" y="0"/>
                    </a:lnTo>
                    <a:cubicBezTo>
                      <a:pt x="2133" y="0"/>
                      <a:pt x="2139" y="6"/>
                      <a:pt x="2139" y="14"/>
                    </a:cubicBezTo>
                    <a:cubicBezTo>
                      <a:pt x="2135" y="776"/>
                      <a:pt x="2090" y="1564"/>
                      <a:pt x="1596" y="2081"/>
                    </a:cubicBezTo>
                    <a:cubicBezTo>
                      <a:pt x="1508" y="2173"/>
                      <a:pt x="1428" y="2229"/>
                      <a:pt x="1344" y="2257"/>
                    </a:cubicBezTo>
                    <a:cubicBezTo>
                      <a:pt x="1261" y="2285"/>
                      <a:pt x="1173" y="2285"/>
                      <a:pt x="1088" y="2285"/>
                    </a:cubicBezTo>
                    <a:cubicBezTo>
                      <a:pt x="1057" y="2286"/>
                      <a:pt x="1024" y="2286"/>
                      <a:pt x="992" y="2287"/>
                    </a:cubicBezTo>
                    <a:cubicBezTo>
                      <a:pt x="538" y="2309"/>
                      <a:pt x="123" y="2660"/>
                      <a:pt x="28" y="3105"/>
                    </a:cubicBezTo>
                    <a:cubicBezTo>
                      <a:pt x="26" y="3111"/>
                      <a:pt x="21" y="3116"/>
                      <a:pt x="14" y="311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7" name="Google Shape;717;p48"/>
              <p:cNvSpPr/>
              <p:nvPr/>
            </p:nvSpPr>
            <p:spPr>
              <a:xfrm>
                <a:off x="6156300" y="1048773"/>
                <a:ext cx="529920" cy="1636560"/>
              </a:xfrm>
              <a:custGeom>
                <a:rect b="b" l="l" r="r" t="t"/>
                <a:pathLst>
                  <a:path extrusionOk="0" h="4546" w="1472">
                    <a:moveTo>
                      <a:pt x="1262" y="4546"/>
                    </a:moveTo>
                    <a:cubicBezTo>
                      <a:pt x="1261" y="4546"/>
                      <a:pt x="1260" y="4546"/>
                      <a:pt x="1259" y="4546"/>
                    </a:cubicBezTo>
                    <a:cubicBezTo>
                      <a:pt x="1251" y="4544"/>
                      <a:pt x="1247" y="4536"/>
                      <a:pt x="1249" y="4529"/>
                    </a:cubicBezTo>
                    <a:cubicBezTo>
                      <a:pt x="1346" y="4172"/>
                      <a:pt x="1446" y="3804"/>
                      <a:pt x="1445" y="3429"/>
                    </a:cubicBezTo>
                    <a:cubicBezTo>
                      <a:pt x="1443" y="3015"/>
                      <a:pt x="1305" y="2645"/>
                      <a:pt x="1064" y="2414"/>
                    </a:cubicBezTo>
                    <a:cubicBezTo>
                      <a:pt x="951" y="2306"/>
                      <a:pt x="812" y="2223"/>
                      <a:pt x="677" y="2142"/>
                    </a:cubicBezTo>
                    <a:cubicBezTo>
                      <a:pt x="506" y="2040"/>
                      <a:pt x="330" y="1934"/>
                      <a:pt x="204" y="1775"/>
                    </a:cubicBezTo>
                    <a:cubicBezTo>
                      <a:pt x="27" y="1551"/>
                      <a:pt x="-39" y="1224"/>
                      <a:pt x="23" y="878"/>
                    </a:cubicBezTo>
                    <a:cubicBezTo>
                      <a:pt x="78" y="569"/>
                      <a:pt x="219" y="283"/>
                      <a:pt x="355" y="7"/>
                    </a:cubicBezTo>
                    <a:cubicBezTo>
                      <a:pt x="358" y="1"/>
                      <a:pt x="366" y="-2"/>
                      <a:pt x="373" y="1"/>
                    </a:cubicBezTo>
                    <a:cubicBezTo>
                      <a:pt x="380" y="5"/>
                      <a:pt x="383" y="13"/>
                      <a:pt x="379" y="19"/>
                    </a:cubicBezTo>
                    <a:cubicBezTo>
                      <a:pt x="244" y="294"/>
                      <a:pt x="104" y="577"/>
                      <a:pt x="50" y="883"/>
                    </a:cubicBezTo>
                    <a:cubicBezTo>
                      <a:pt x="-11" y="1222"/>
                      <a:pt x="54" y="1541"/>
                      <a:pt x="226" y="1758"/>
                    </a:cubicBezTo>
                    <a:cubicBezTo>
                      <a:pt x="348" y="1913"/>
                      <a:pt x="522" y="2018"/>
                      <a:pt x="691" y="2118"/>
                    </a:cubicBezTo>
                    <a:cubicBezTo>
                      <a:pt x="827" y="2200"/>
                      <a:pt x="967" y="2284"/>
                      <a:pt x="1083" y="2395"/>
                    </a:cubicBezTo>
                    <a:cubicBezTo>
                      <a:pt x="1329" y="2630"/>
                      <a:pt x="1471" y="3007"/>
                      <a:pt x="1472" y="3429"/>
                    </a:cubicBezTo>
                    <a:cubicBezTo>
                      <a:pt x="1473" y="3808"/>
                      <a:pt x="1372" y="4178"/>
                      <a:pt x="1275" y="4536"/>
                    </a:cubicBezTo>
                    <a:cubicBezTo>
                      <a:pt x="1274" y="4542"/>
                      <a:pt x="1268" y="4546"/>
                      <a:pt x="1262" y="454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8" name="Google Shape;718;p48"/>
              <p:cNvSpPr/>
              <p:nvPr/>
            </p:nvSpPr>
            <p:spPr>
              <a:xfrm>
                <a:off x="5590740" y="2160453"/>
                <a:ext cx="1041120" cy="489240"/>
              </a:xfrm>
              <a:custGeom>
                <a:rect b="b" l="l" r="r" t="t"/>
                <a:pathLst>
                  <a:path extrusionOk="0" h="1359" w="2892">
                    <a:moveTo>
                      <a:pt x="2878" y="1359"/>
                    </a:moveTo>
                    <a:cubicBezTo>
                      <a:pt x="2871" y="1359"/>
                      <a:pt x="2866" y="1354"/>
                      <a:pt x="2865" y="1347"/>
                    </a:cubicBezTo>
                    <a:cubicBezTo>
                      <a:pt x="2816" y="965"/>
                      <a:pt x="2393" y="740"/>
                      <a:pt x="2022" y="692"/>
                    </a:cubicBezTo>
                    <a:cubicBezTo>
                      <a:pt x="1859" y="671"/>
                      <a:pt x="1691" y="671"/>
                      <a:pt x="1528" y="671"/>
                    </a:cubicBezTo>
                    <a:cubicBezTo>
                      <a:pt x="1306" y="670"/>
                      <a:pt x="1076" y="670"/>
                      <a:pt x="856" y="617"/>
                    </a:cubicBezTo>
                    <a:cubicBezTo>
                      <a:pt x="511" y="533"/>
                      <a:pt x="200" y="316"/>
                      <a:pt x="2" y="21"/>
                    </a:cubicBezTo>
                    <a:cubicBezTo>
                      <a:pt x="-2" y="15"/>
                      <a:pt x="-1" y="6"/>
                      <a:pt x="5" y="2"/>
                    </a:cubicBezTo>
                    <a:cubicBezTo>
                      <a:pt x="12" y="-2"/>
                      <a:pt x="20" y="-1"/>
                      <a:pt x="25" y="6"/>
                    </a:cubicBezTo>
                    <a:cubicBezTo>
                      <a:pt x="218" y="295"/>
                      <a:pt x="524" y="509"/>
                      <a:pt x="863" y="590"/>
                    </a:cubicBezTo>
                    <a:cubicBezTo>
                      <a:pt x="1079" y="643"/>
                      <a:pt x="1308" y="643"/>
                      <a:pt x="1528" y="643"/>
                    </a:cubicBezTo>
                    <a:cubicBezTo>
                      <a:pt x="1692" y="643"/>
                      <a:pt x="1861" y="644"/>
                      <a:pt x="2025" y="665"/>
                    </a:cubicBezTo>
                    <a:cubicBezTo>
                      <a:pt x="2407" y="714"/>
                      <a:pt x="2841" y="947"/>
                      <a:pt x="2892" y="1344"/>
                    </a:cubicBezTo>
                    <a:cubicBezTo>
                      <a:pt x="2893" y="1351"/>
                      <a:pt x="2888" y="1358"/>
                      <a:pt x="2880" y="1359"/>
                    </a:cubicBezTo>
                    <a:cubicBezTo>
                      <a:pt x="2880" y="1359"/>
                      <a:pt x="2879" y="1359"/>
                      <a:pt x="2878" y="135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19" name="Google Shape;719;p48"/>
              <p:cNvSpPr/>
              <p:nvPr/>
            </p:nvSpPr>
            <p:spPr>
              <a:xfrm>
                <a:off x="6580740" y="2139573"/>
                <a:ext cx="1190520" cy="533880"/>
              </a:xfrm>
              <a:custGeom>
                <a:rect b="b" l="l" r="r" t="t"/>
                <a:pathLst>
                  <a:path extrusionOk="0" h="1483" w="3307">
                    <a:moveTo>
                      <a:pt x="14" y="1483"/>
                    </a:moveTo>
                    <a:cubicBezTo>
                      <a:pt x="11" y="1483"/>
                      <a:pt x="8" y="1482"/>
                      <a:pt x="6" y="1480"/>
                    </a:cubicBezTo>
                    <a:cubicBezTo>
                      <a:pt x="0" y="1475"/>
                      <a:pt x="-1" y="1466"/>
                      <a:pt x="3" y="1461"/>
                    </a:cubicBezTo>
                    <a:cubicBezTo>
                      <a:pt x="238" y="1169"/>
                      <a:pt x="645" y="1018"/>
                      <a:pt x="1212" y="1010"/>
                    </a:cubicBezTo>
                    <a:cubicBezTo>
                      <a:pt x="1328" y="1009"/>
                      <a:pt x="1448" y="1012"/>
                      <a:pt x="1564" y="1015"/>
                    </a:cubicBezTo>
                    <a:cubicBezTo>
                      <a:pt x="1883" y="1023"/>
                      <a:pt x="2213" y="1032"/>
                      <a:pt x="2521" y="943"/>
                    </a:cubicBezTo>
                    <a:cubicBezTo>
                      <a:pt x="2934" y="823"/>
                      <a:pt x="3329" y="444"/>
                      <a:pt x="3274" y="15"/>
                    </a:cubicBezTo>
                    <a:cubicBezTo>
                      <a:pt x="3274" y="8"/>
                      <a:pt x="3279" y="1"/>
                      <a:pt x="3287" y="0"/>
                    </a:cubicBezTo>
                    <a:cubicBezTo>
                      <a:pt x="3294" y="-1"/>
                      <a:pt x="3301" y="5"/>
                      <a:pt x="3302" y="12"/>
                    </a:cubicBezTo>
                    <a:cubicBezTo>
                      <a:pt x="3320" y="157"/>
                      <a:pt x="3299" y="379"/>
                      <a:pt x="3097" y="612"/>
                    </a:cubicBezTo>
                    <a:cubicBezTo>
                      <a:pt x="2953" y="776"/>
                      <a:pt x="2746" y="906"/>
                      <a:pt x="2529" y="969"/>
                    </a:cubicBezTo>
                    <a:cubicBezTo>
                      <a:pt x="2217" y="1059"/>
                      <a:pt x="1885" y="1051"/>
                      <a:pt x="1563" y="1042"/>
                    </a:cubicBezTo>
                    <a:cubicBezTo>
                      <a:pt x="1448" y="1039"/>
                      <a:pt x="1328" y="1036"/>
                      <a:pt x="1212" y="1038"/>
                    </a:cubicBezTo>
                    <a:cubicBezTo>
                      <a:pt x="654" y="1045"/>
                      <a:pt x="254" y="1193"/>
                      <a:pt x="25" y="1478"/>
                    </a:cubicBezTo>
                    <a:cubicBezTo>
                      <a:pt x="22" y="1481"/>
                      <a:pt x="18" y="1483"/>
                      <a:pt x="14" y="148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0" name="Google Shape;720;p48"/>
              <p:cNvSpPr/>
              <p:nvPr/>
            </p:nvSpPr>
            <p:spPr>
              <a:xfrm>
                <a:off x="5894220" y="693092"/>
                <a:ext cx="620280" cy="537120"/>
              </a:xfrm>
              <a:custGeom>
                <a:rect b="b" l="l" r="r" t="t"/>
                <a:pathLst>
                  <a:path extrusionOk="0" h="1492" w="1723">
                    <a:moveTo>
                      <a:pt x="1065" y="1492"/>
                    </a:moveTo>
                    <a:cubicBezTo>
                      <a:pt x="1204" y="1493"/>
                      <a:pt x="1343" y="1487"/>
                      <a:pt x="1481" y="1472"/>
                    </a:cubicBezTo>
                    <a:cubicBezTo>
                      <a:pt x="1530" y="1466"/>
                      <a:pt x="1582" y="1459"/>
                      <a:pt x="1621" y="1428"/>
                    </a:cubicBezTo>
                    <a:cubicBezTo>
                      <a:pt x="1667" y="1392"/>
                      <a:pt x="1685" y="1329"/>
                      <a:pt x="1696" y="1271"/>
                    </a:cubicBezTo>
                    <a:cubicBezTo>
                      <a:pt x="1729" y="1100"/>
                      <a:pt x="1732" y="923"/>
                      <a:pt x="1706" y="750"/>
                    </a:cubicBezTo>
                    <a:cubicBezTo>
                      <a:pt x="1691" y="647"/>
                      <a:pt x="1649" y="530"/>
                      <a:pt x="1549" y="501"/>
                    </a:cubicBezTo>
                    <a:cubicBezTo>
                      <a:pt x="1439" y="469"/>
                      <a:pt x="1332" y="572"/>
                      <a:pt x="1291" y="680"/>
                    </a:cubicBezTo>
                    <a:cubicBezTo>
                      <a:pt x="1249" y="787"/>
                      <a:pt x="1243" y="908"/>
                      <a:pt x="1185" y="1007"/>
                    </a:cubicBezTo>
                    <a:cubicBezTo>
                      <a:pt x="1204" y="769"/>
                      <a:pt x="1171" y="526"/>
                      <a:pt x="1089" y="301"/>
                    </a:cubicBezTo>
                    <a:cubicBezTo>
                      <a:pt x="1057" y="211"/>
                      <a:pt x="1015" y="121"/>
                      <a:pt x="941" y="60"/>
                    </a:cubicBezTo>
                    <a:cubicBezTo>
                      <a:pt x="867" y="0"/>
                      <a:pt x="755" y="-23"/>
                      <a:pt x="675" y="30"/>
                    </a:cubicBezTo>
                    <a:cubicBezTo>
                      <a:pt x="569" y="101"/>
                      <a:pt x="572" y="256"/>
                      <a:pt x="587" y="383"/>
                    </a:cubicBezTo>
                    <a:cubicBezTo>
                      <a:pt x="615" y="619"/>
                      <a:pt x="642" y="855"/>
                      <a:pt x="670" y="1091"/>
                    </a:cubicBezTo>
                    <a:cubicBezTo>
                      <a:pt x="629" y="962"/>
                      <a:pt x="588" y="833"/>
                      <a:pt x="547" y="705"/>
                    </a:cubicBezTo>
                    <a:cubicBezTo>
                      <a:pt x="510" y="590"/>
                      <a:pt x="461" y="461"/>
                      <a:pt x="349" y="415"/>
                    </a:cubicBezTo>
                    <a:cubicBezTo>
                      <a:pt x="212" y="358"/>
                      <a:pt x="49" y="474"/>
                      <a:pt x="11" y="618"/>
                    </a:cubicBezTo>
                    <a:cubicBezTo>
                      <a:pt x="-25" y="763"/>
                      <a:pt x="32" y="915"/>
                      <a:pt x="114" y="1040"/>
                    </a:cubicBezTo>
                    <a:cubicBezTo>
                      <a:pt x="196" y="1164"/>
                      <a:pt x="304" y="1238"/>
                      <a:pt x="380" y="1367"/>
                    </a:cubicBezTo>
                    <a:lnTo>
                      <a:pt x="379" y="1362"/>
                    </a:lnTo>
                    <a:cubicBezTo>
                      <a:pt x="426" y="1448"/>
                      <a:pt x="557" y="1460"/>
                      <a:pt x="669" y="1471"/>
                    </a:cubicBezTo>
                    <a:cubicBezTo>
                      <a:pt x="721" y="1476"/>
                      <a:pt x="774" y="1480"/>
                      <a:pt x="827" y="1484"/>
                    </a:cubicBezTo>
                    <a:lnTo>
                      <a:pt x="1065" y="1492"/>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1" name="Google Shape;721;p48"/>
              <p:cNvSpPr/>
              <p:nvPr/>
            </p:nvSpPr>
            <p:spPr>
              <a:xfrm>
                <a:off x="7043700" y="1113573"/>
                <a:ext cx="620280" cy="537120"/>
              </a:xfrm>
              <a:custGeom>
                <a:rect b="b" l="l" r="r" t="t"/>
                <a:pathLst>
                  <a:path extrusionOk="0" h="1492" w="1723">
                    <a:moveTo>
                      <a:pt x="1064" y="1492"/>
                    </a:moveTo>
                    <a:cubicBezTo>
                      <a:pt x="1204" y="1493"/>
                      <a:pt x="1343" y="1487"/>
                      <a:pt x="1481" y="1472"/>
                    </a:cubicBezTo>
                    <a:cubicBezTo>
                      <a:pt x="1530" y="1467"/>
                      <a:pt x="1581" y="1459"/>
                      <a:pt x="1620" y="1429"/>
                    </a:cubicBezTo>
                    <a:cubicBezTo>
                      <a:pt x="1667" y="1392"/>
                      <a:pt x="1684" y="1330"/>
                      <a:pt x="1695" y="1271"/>
                    </a:cubicBezTo>
                    <a:cubicBezTo>
                      <a:pt x="1728" y="1100"/>
                      <a:pt x="1732" y="923"/>
                      <a:pt x="1706" y="750"/>
                    </a:cubicBezTo>
                    <a:cubicBezTo>
                      <a:pt x="1690" y="648"/>
                      <a:pt x="1649" y="530"/>
                      <a:pt x="1549" y="501"/>
                    </a:cubicBezTo>
                    <a:cubicBezTo>
                      <a:pt x="1438" y="469"/>
                      <a:pt x="1332" y="572"/>
                      <a:pt x="1291" y="679"/>
                    </a:cubicBezTo>
                    <a:cubicBezTo>
                      <a:pt x="1249" y="787"/>
                      <a:pt x="1243" y="908"/>
                      <a:pt x="1185" y="1008"/>
                    </a:cubicBezTo>
                    <a:cubicBezTo>
                      <a:pt x="1203" y="769"/>
                      <a:pt x="1170" y="526"/>
                      <a:pt x="1089" y="301"/>
                    </a:cubicBezTo>
                    <a:cubicBezTo>
                      <a:pt x="1056" y="211"/>
                      <a:pt x="1014" y="121"/>
                      <a:pt x="940" y="60"/>
                    </a:cubicBezTo>
                    <a:cubicBezTo>
                      <a:pt x="867" y="0"/>
                      <a:pt x="755" y="-23"/>
                      <a:pt x="675" y="30"/>
                    </a:cubicBezTo>
                    <a:cubicBezTo>
                      <a:pt x="568" y="101"/>
                      <a:pt x="571" y="256"/>
                      <a:pt x="586" y="383"/>
                    </a:cubicBezTo>
                    <a:cubicBezTo>
                      <a:pt x="614" y="619"/>
                      <a:pt x="642" y="855"/>
                      <a:pt x="670" y="1091"/>
                    </a:cubicBezTo>
                    <a:cubicBezTo>
                      <a:pt x="628" y="962"/>
                      <a:pt x="587" y="833"/>
                      <a:pt x="546" y="705"/>
                    </a:cubicBezTo>
                    <a:cubicBezTo>
                      <a:pt x="509" y="590"/>
                      <a:pt x="461" y="461"/>
                      <a:pt x="349" y="415"/>
                    </a:cubicBezTo>
                    <a:cubicBezTo>
                      <a:pt x="211" y="359"/>
                      <a:pt x="48" y="474"/>
                      <a:pt x="11" y="618"/>
                    </a:cubicBezTo>
                    <a:cubicBezTo>
                      <a:pt x="-26" y="763"/>
                      <a:pt x="32" y="916"/>
                      <a:pt x="114" y="1040"/>
                    </a:cubicBezTo>
                    <a:cubicBezTo>
                      <a:pt x="195" y="1164"/>
                      <a:pt x="304" y="1239"/>
                      <a:pt x="380" y="1367"/>
                    </a:cubicBezTo>
                    <a:lnTo>
                      <a:pt x="378" y="1362"/>
                    </a:lnTo>
                    <a:cubicBezTo>
                      <a:pt x="425" y="1448"/>
                      <a:pt x="557" y="1460"/>
                      <a:pt x="669" y="1471"/>
                    </a:cubicBezTo>
                    <a:cubicBezTo>
                      <a:pt x="721" y="1476"/>
                      <a:pt x="774" y="1480"/>
                      <a:pt x="826" y="1484"/>
                    </a:cubicBezTo>
                    <a:lnTo>
                      <a:pt x="1064" y="1492"/>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2" name="Google Shape;722;p48"/>
              <p:cNvSpPr/>
              <p:nvPr/>
            </p:nvSpPr>
            <p:spPr>
              <a:xfrm>
                <a:off x="7503780" y="1851933"/>
                <a:ext cx="470160" cy="407160"/>
              </a:xfrm>
              <a:custGeom>
                <a:rect b="b" l="l" r="r" t="t"/>
                <a:pathLst>
                  <a:path extrusionOk="0" h="1131" w="1306">
                    <a:moveTo>
                      <a:pt x="807" y="1131"/>
                    </a:moveTo>
                    <a:cubicBezTo>
                      <a:pt x="913" y="1131"/>
                      <a:pt x="1018" y="1127"/>
                      <a:pt x="1123" y="1115"/>
                    </a:cubicBezTo>
                    <a:cubicBezTo>
                      <a:pt x="1160" y="1111"/>
                      <a:pt x="1199" y="1106"/>
                      <a:pt x="1229" y="1082"/>
                    </a:cubicBezTo>
                    <a:cubicBezTo>
                      <a:pt x="1264" y="1054"/>
                      <a:pt x="1277" y="1007"/>
                      <a:pt x="1286" y="963"/>
                    </a:cubicBezTo>
                    <a:cubicBezTo>
                      <a:pt x="1310" y="834"/>
                      <a:pt x="1313" y="699"/>
                      <a:pt x="1293" y="568"/>
                    </a:cubicBezTo>
                    <a:cubicBezTo>
                      <a:pt x="1282" y="491"/>
                      <a:pt x="1250" y="401"/>
                      <a:pt x="1175" y="380"/>
                    </a:cubicBezTo>
                    <a:cubicBezTo>
                      <a:pt x="1091" y="355"/>
                      <a:pt x="1010" y="433"/>
                      <a:pt x="979" y="515"/>
                    </a:cubicBezTo>
                    <a:cubicBezTo>
                      <a:pt x="947" y="596"/>
                      <a:pt x="943" y="688"/>
                      <a:pt x="899" y="763"/>
                    </a:cubicBezTo>
                    <a:cubicBezTo>
                      <a:pt x="912" y="582"/>
                      <a:pt x="888" y="399"/>
                      <a:pt x="826" y="228"/>
                    </a:cubicBezTo>
                    <a:cubicBezTo>
                      <a:pt x="801" y="160"/>
                      <a:pt x="769" y="91"/>
                      <a:pt x="713" y="46"/>
                    </a:cubicBezTo>
                    <a:cubicBezTo>
                      <a:pt x="658" y="0"/>
                      <a:pt x="573" y="-18"/>
                      <a:pt x="512" y="22"/>
                    </a:cubicBezTo>
                    <a:cubicBezTo>
                      <a:pt x="431" y="76"/>
                      <a:pt x="434" y="193"/>
                      <a:pt x="445" y="290"/>
                    </a:cubicBezTo>
                    <a:cubicBezTo>
                      <a:pt x="466" y="469"/>
                      <a:pt x="487" y="647"/>
                      <a:pt x="508" y="827"/>
                    </a:cubicBezTo>
                    <a:cubicBezTo>
                      <a:pt x="477" y="729"/>
                      <a:pt x="446" y="632"/>
                      <a:pt x="415" y="534"/>
                    </a:cubicBezTo>
                    <a:cubicBezTo>
                      <a:pt x="387" y="447"/>
                      <a:pt x="350" y="349"/>
                      <a:pt x="265" y="315"/>
                    </a:cubicBezTo>
                    <a:cubicBezTo>
                      <a:pt x="161" y="272"/>
                      <a:pt x="37" y="359"/>
                      <a:pt x="9" y="468"/>
                    </a:cubicBezTo>
                    <a:cubicBezTo>
                      <a:pt x="-19" y="578"/>
                      <a:pt x="25" y="694"/>
                      <a:pt x="86" y="788"/>
                    </a:cubicBezTo>
                    <a:cubicBezTo>
                      <a:pt x="149" y="882"/>
                      <a:pt x="231" y="939"/>
                      <a:pt x="288" y="1036"/>
                    </a:cubicBezTo>
                    <a:lnTo>
                      <a:pt x="287" y="1032"/>
                    </a:lnTo>
                    <a:cubicBezTo>
                      <a:pt x="323" y="1097"/>
                      <a:pt x="422" y="1106"/>
                      <a:pt x="507" y="1115"/>
                    </a:cubicBezTo>
                    <a:cubicBezTo>
                      <a:pt x="547" y="1119"/>
                      <a:pt x="587" y="1122"/>
                      <a:pt x="627" y="1124"/>
                    </a:cubicBezTo>
                    <a:lnTo>
                      <a:pt x="807" y="113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3" name="Google Shape;723;p48"/>
              <p:cNvSpPr/>
              <p:nvPr/>
            </p:nvSpPr>
            <p:spPr>
              <a:xfrm>
                <a:off x="5722500" y="1330652"/>
                <a:ext cx="470520" cy="407160"/>
              </a:xfrm>
              <a:custGeom>
                <a:rect b="b" l="l" r="r" t="t"/>
                <a:pathLst>
                  <a:path extrusionOk="0" h="1131" w="1307">
                    <a:moveTo>
                      <a:pt x="807" y="1131"/>
                    </a:moveTo>
                    <a:cubicBezTo>
                      <a:pt x="913" y="1132"/>
                      <a:pt x="1018" y="1127"/>
                      <a:pt x="1123" y="1116"/>
                    </a:cubicBezTo>
                    <a:cubicBezTo>
                      <a:pt x="1160" y="1112"/>
                      <a:pt x="1199" y="1106"/>
                      <a:pt x="1229" y="1083"/>
                    </a:cubicBezTo>
                    <a:cubicBezTo>
                      <a:pt x="1264" y="1055"/>
                      <a:pt x="1277" y="1008"/>
                      <a:pt x="1286" y="964"/>
                    </a:cubicBezTo>
                    <a:cubicBezTo>
                      <a:pt x="1311" y="834"/>
                      <a:pt x="1313" y="700"/>
                      <a:pt x="1293" y="569"/>
                    </a:cubicBezTo>
                    <a:cubicBezTo>
                      <a:pt x="1282" y="491"/>
                      <a:pt x="1250" y="402"/>
                      <a:pt x="1175" y="380"/>
                    </a:cubicBezTo>
                    <a:cubicBezTo>
                      <a:pt x="1091" y="356"/>
                      <a:pt x="1010" y="434"/>
                      <a:pt x="979" y="515"/>
                    </a:cubicBezTo>
                    <a:cubicBezTo>
                      <a:pt x="947" y="597"/>
                      <a:pt x="943" y="688"/>
                      <a:pt x="899" y="764"/>
                    </a:cubicBezTo>
                    <a:cubicBezTo>
                      <a:pt x="912" y="583"/>
                      <a:pt x="888" y="399"/>
                      <a:pt x="826" y="228"/>
                    </a:cubicBezTo>
                    <a:cubicBezTo>
                      <a:pt x="801" y="160"/>
                      <a:pt x="769" y="92"/>
                      <a:pt x="713" y="46"/>
                    </a:cubicBezTo>
                    <a:cubicBezTo>
                      <a:pt x="658" y="0"/>
                      <a:pt x="573" y="-17"/>
                      <a:pt x="512" y="23"/>
                    </a:cubicBezTo>
                    <a:cubicBezTo>
                      <a:pt x="431" y="76"/>
                      <a:pt x="434" y="194"/>
                      <a:pt x="445" y="290"/>
                    </a:cubicBezTo>
                    <a:cubicBezTo>
                      <a:pt x="466" y="469"/>
                      <a:pt x="487" y="648"/>
                      <a:pt x="508" y="827"/>
                    </a:cubicBezTo>
                    <a:cubicBezTo>
                      <a:pt x="477" y="730"/>
                      <a:pt x="446" y="632"/>
                      <a:pt x="415" y="534"/>
                    </a:cubicBezTo>
                    <a:cubicBezTo>
                      <a:pt x="387" y="447"/>
                      <a:pt x="350" y="350"/>
                      <a:pt x="265" y="315"/>
                    </a:cubicBezTo>
                    <a:cubicBezTo>
                      <a:pt x="161" y="272"/>
                      <a:pt x="37" y="360"/>
                      <a:pt x="9" y="469"/>
                    </a:cubicBezTo>
                    <a:cubicBezTo>
                      <a:pt x="-19" y="579"/>
                      <a:pt x="25" y="694"/>
                      <a:pt x="86" y="789"/>
                    </a:cubicBezTo>
                    <a:cubicBezTo>
                      <a:pt x="149" y="883"/>
                      <a:pt x="231" y="939"/>
                      <a:pt x="288" y="1036"/>
                    </a:cubicBezTo>
                    <a:lnTo>
                      <a:pt x="287" y="1032"/>
                    </a:lnTo>
                    <a:cubicBezTo>
                      <a:pt x="323" y="1098"/>
                      <a:pt x="422" y="1107"/>
                      <a:pt x="507" y="1115"/>
                    </a:cubicBezTo>
                    <a:cubicBezTo>
                      <a:pt x="547" y="1119"/>
                      <a:pt x="587" y="1122"/>
                      <a:pt x="627" y="1125"/>
                    </a:cubicBezTo>
                    <a:lnTo>
                      <a:pt x="807" y="113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4" name="Google Shape;724;p48"/>
              <p:cNvSpPr/>
              <p:nvPr/>
            </p:nvSpPr>
            <p:spPr>
              <a:xfrm>
                <a:off x="5348820" y="1880733"/>
                <a:ext cx="470160" cy="407160"/>
              </a:xfrm>
              <a:custGeom>
                <a:rect b="b" l="l" r="r" t="t"/>
                <a:pathLst>
                  <a:path extrusionOk="0" h="1131" w="1306">
                    <a:moveTo>
                      <a:pt x="807" y="1131"/>
                    </a:moveTo>
                    <a:cubicBezTo>
                      <a:pt x="912" y="1131"/>
                      <a:pt x="1018" y="1126"/>
                      <a:pt x="1123" y="1115"/>
                    </a:cubicBezTo>
                    <a:cubicBezTo>
                      <a:pt x="1160" y="1111"/>
                      <a:pt x="1199" y="1105"/>
                      <a:pt x="1228" y="1082"/>
                    </a:cubicBezTo>
                    <a:cubicBezTo>
                      <a:pt x="1263" y="1054"/>
                      <a:pt x="1277" y="1007"/>
                      <a:pt x="1285" y="963"/>
                    </a:cubicBezTo>
                    <a:cubicBezTo>
                      <a:pt x="1310" y="833"/>
                      <a:pt x="1313" y="699"/>
                      <a:pt x="1293" y="568"/>
                    </a:cubicBezTo>
                    <a:cubicBezTo>
                      <a:pt x="1281" y="490"/>
                      <a:pt x="1250" y="401"/>
                      <a:pt x="1174" y="379"/>
                    </a:cubicBezTo>
                    <a:cubicBezTo>
                      <a:pt x="1090" y="355"/>
                      <a:pt x="1010" y="433"/>
                      <a:pt x="978" y="515"/>
                    </a:cubicBezTo>
                    <a:cubicBezTo>
                      <a:pt x="947" y="596"/>
                      <a:pt x="942" y="688"/>
                      <a:pt x="898" y="763"/>
                    </a:cubicBezTo>
                    <a:cubicBezTo>
                      <a:pt x="912" y="582"/>
                      <a:pt x="887" y="398"/>
                      <a:pt x="825" y="227"/>
                    </a:cubicBezTo>
                    <a:cubicBezTo>
                      <a:pt x="801" y="159"/>
                      <a:pt x="769" y="91"/>
                      <a:pt x="713" y="45"/>
                    </a:cubicBezTo>
                    <a:cubicBezTo>
                      <a:pt x="657" y="-1"/>
                      <a:pt x="572" y="-18"/>
                      <a:pt x="512" y="22"/>
                    </a:cubicBezTo>
                    <a:cubicBezTo>
                      <a:pt x="431" y="76"/>
                      <a:pt x="433" y="193"/>
                      <a:pt x="444" y="290"/>
                    </a:cubicBezTo>
                    <a:cubicBezTo>
                      <a:pt x="465" y="468"/>
                      <a:pt x="486" y="647"/>
                      <a:pt x="508" y="826"/>
                    </a:cubicBezTo>
                    <a:cubicBezTo>
                      <a:pt x="476" y="729"/>
                      <a:pt x="445" y="631"/>
                      <a:pt x="414" y="534"/>
                    </a:cubicBezTo>
                    <a:cubicBezTo>
                      <a:pt x="386" y="446"/>
                      <a:pt x="349" y="349"/>
                      <a:pt x="265" y="314"/>
                    </a:cubicBezTo>
                    <a:cubicBezTo>
                      <a:pt x="160" y="271"/>
                      <a:pt x="37" y="359"/>
                      <a:pt x="8" y="468"/>
                    </a:cubicBezTo>
                    <a:cubicBezTo>
                      <a:pt x="-20" y="578"/>
                      <a:pt x="24" y="693"/>
                      <a:pt x="86" y="788"/>
                    </a:cubicBezTo>
                    <a:cubicBezTo>
                      <a:pt x="148" y="882"/>
                      <a:pt x="230" y="938"/>
                      <a:pt x="288" y="1035"/>
                    </a:cubicBezTo>
                    <a:lnTo>
                      <a:pt x="287" y="1032"/>
                    </a:lnTo>
                    <a:cubicBezTo>
                      <a:pt x="323" y="1097"/>
                      <a:pt x="422" y="1106"/>
                      <a:pt x="507" y="1114"/>
                    </a:cubicBezTo>
                    <a:cubicBezTo>
                      <a:pt x="547" y="1118"/>
                      <a:pt x="587" y="1121"/>
                      <a:pt x="626" y="1124"/>
                    </a:cubicBezTo>
                    <a:lnTo>
                      <a:pt x="807" y="1131"/>
                    </a:lnTo>
                    <a:close/>
                  </a:path>
                </a:pathLst>
              </a:custGeom>
              <a:solidFill>
                <a:schemeClr val="accent4"/>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25" name="Google Shape;725;p48"/>
              <p:cNvSpPr/>
              <p:nvPr/>
            </p:nvSpPr>
            <p:spPr>
              <a:xfrm>
                <a:off x="6449245" y="1197368"/>
                <a:ext cx="470160" cy="407160"/>
              </a:xfrm>
              <a:custGeom>
                <a:rect b="b" l="l" r="r" t="t"/>
                <a:pathLst>
                  <a:path extrusionOk="0" h="1131" w="1306">
                    <a:moveTo>
                      <a:pt x="807" y="1131"/>
                    </a:moveTo>
                    <a:cubicBezTo>
                      <a:pt x="912" y="1131"/>
                      <a:pt x="1018" y="1127"/>
                      <a:pt x="1123" y="1115"/>
                    </a:cubicBezTo>
                    <a:cubicBezTo>
                      <a:pt x="1160" y="1112"/>
                      <a:pt x="1199" y="1106"/>
                      <a:pt x="1229" y="1083"/>
                    </a:cubicBezTo>
                    <a:cubicBezTo>
                      <a:pt x="1264" y="1055"/>
                      <a:pt x="1277" y="1007"/>
                      <a:pt x="1286" y="963"/>
                    </a:cubicBezTo>
                    <a:cubicBezTo>
                      <a:pt x="1310" y="833"/>
                      <a:pt x="1313" y="700"/>
                      <a:pt x="1293" y="569"/>
                    </a:cubicBezTo>
                    <a:cubicBezTo>
                      <a:pt x="1281" y="491"/>
                      <a:pt x="1250" y="401"/>
                      <a:pt x="1175" y="380"/>
                    </a:cubicBezTo>
                    <a:cubicBezTo>
                      <a:pt x="1091" y="355"/>
                      <a:pt x="1010" y="433"/>
                      <a:pt x="978" y="515"/>
                    </a:cubicBezTo>
                    <a:cubicBezTo>
                      <a:pt x="947" y="596"/>
                      <a:pt x="943" y="688"/>
                      <a:pt x="898" y="764"/>
                    </a:cubicBezTo>
                    <a:cubicBezTo>
                      <a:pt x="912" y="583"/>
                      <a:pt x="887" y="399"/>
                      <a:pt x="826" y="228"/>
                    </a:cubicBezTo>
                    <a:cubicBezTo>
                      <a:pt x="801" y="160"/>
                      <a:pt x="769" y="91"/>
                      <a:pt x="713" y="46"/>
                    </a:cubicBezTo>
                    <a:cubicBezTo>
                      <a:pt x="657" y="0"/>
                      <a:pt x="573" y="-17"/>
                      <a:pt x="512" y="23"/>
                    </a:cubicBezTo>
                    <a:cubicBezTo>
                      <a:pt x="431" y="76"/>
                      <a:pt x="434" y="193"/>
                      <a:pt x="445" y="290"/>
                    </a:cubicBezTo>
                    <a:cubicBezTo>
                      <a:pt x="466" y="469"/>
                      <a:pt x="487" y="648"/>
                      <a:pt x="508" y="827"/>
                    </a:cubicBezTo>
                    <a:cubicBezTo>
                      <a:pt x="477" y="729"/>
                      <a:pt x="446" y="632"/>
                      <a:pt x="414" y="534"/>
                    </a:cubicBezTo>
                    <a:cubicBezTo>
                      <a:pt x="387" y="447"/>
                      <a:pt x="350" y="350"/>
                      <a:pt x="265" y="315"/>
                    </a:cubicBezTo>
                    <a:cubicBezTo>
                      <a:pt x="161" y="272"/>
                      <a:pt x="37" y="359"/>
                      <a:pt x="9" y="468"/>
                    </a:cubicBezTo>
                    <a:cubicBezTo>
                      <a:pt x="-19" y="578"/>
                      <a:pt x="25" y="694"/>
                      <a:pt x="86" y="788"/>
                    </a:cubicBezTo>
                    <a:cubicBezTo>
                      <a:pt x="149" y="882"/>
                      <a:pt x="231" y="939"/>
                      <a:pt x="288" y="1036"/>
                    </a:cubicBezTo>
                    <a:lnTo>
                      <a:pt x="287" y="1032"/>
                    </a:lnTo>
                    <a:cubicBezTo>
                      <a:pt x="323" y="1098"/>
                      <a:pt x="422" y="1107"/>
                      <a:pt x="507" y="1115"/>
                    </a:cubicBezTo>
                    <a:cubicBezTo>
                      <a:pt x="547" y="1119"/>
                      <a:pt x="587" y="1122"/>
                      <a:pt x="627" y="1124"/>
                    </a:cubicBezTo>
                    <a:lnTo>
                      <a:pt x="807" y="1131"/>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26" name="Google Shape;726;p48"/>
            <p:cNvGrpSpPr/>
            <p:nvPr/>
          </p:nvGrpSpPr>
          <p:grpSpPr>
            <a:xfrm>
              <a:off x="1392676" y="1690607"/>
              <a:ext cx="2272482" cy="2978272"/>
              <a:chOff x="1349097" y="1774618"/>
              <a:chExt cx="1902614" cy="2493530"/>
            </a:xfrm>
          </p:grpSpPr>
          <p:sp>
            <p:nvSpPr>
              <p:cNvPr id="727" name="Google Shape;727;p48"/>
              <p:cNvSpPr/>
              <p:nvPr/>
            </p:nvSpPr>
            <p:spPr>
              <a:xfrm>
                <a:off x="1349097" y="1774618"/>
                <a:ext cx="1902614" cy="2493530"/>
              </a:xfrm>
              <a:custGeom>
                <a:rect b="b" l="l" r="r" t="t"/>
                <a:pathLst>
                  <a:path extrusionOk="0" h="9005" w="6871">
                    <a:moveTo>
                      <a:pt x="6870" y="5132"/>
                    </a:moveTo>
                    <a:cubicBezTo>
                      <a:pt x="6865" y="4919"/>
                      <a:pt x="6842" y="4707"/>
                      <a:pt x="6819" y="4497"/>
                    </a:cubicBezTo>
                    <a:cubicBezTo>
                      <a:pt x="6798" y="4311"/>
                      <a:pt x="6777" y="4126"/>
                      <a:pt x="6756" y="3940"/>
                    </a:cubicBezTo>
                    <a:lnTo>
                      <a:pt x="6664" y="3114"/>
                    </a:lnTo>
                    <a:cubicBezTo>
                      <a:pt x="6631" y="2825"/>
                      <a:pt x="6599" y="2535"/>
                      <a:pt x="6566" y="2246"/>
                    </a:cubicBezTo>
                    <a:cubicBezTo>
                      <a:pt x="6541" y="2019"/>
                      <a:pt x="6515" y="1791"/>
                      <a:pt x="6490" y="1563"/>
                    </a:cubicBezTo>
                    <a:cubicBezTo>
                      <a:pt x="6478" y="1458"/>
                      <a:pt x="6472" y="1349"/>
                      <a:pt x="6452" y="1244"/>
                    </a:cubicBezTo>
                    <a:cubicBezTo>
                      <a:pt x="6429" y="1126"/>
                      <a:pt x="6376" y="1016"/>
                      <a:pt x="6302" y="921"/>
                    </a:cubicBezTo>
                    <a:cubicBezTo>
                      <a:pt x="6226" y="827"/>
                      <a:pt x="6126" y="759"/>
                      <a:pt x="6026" y="693"/>
                    </a:cubicBezTo>
                    <a:cubicBezTo>
                      <a:pt x="5928" y="629"/>
                      <a:pt x="5827" y="569"/>
                      <a:pt x="5725" y="513"/>
                    </a:cubicBezTo>
                    <a:cubicBezTo>
                      <a:pt x="5518" y="402"/>
                      <a:pt x="5301" y="308"/>
                      <a:pt x="5078" y="232"/>
                    </a:cubicBezTo>
                    <a:cubicBezTo>
                      <a:pt x="4629" y="81"/>
                      <a:pt x="4155" y="3"/>
                      <a:pt x="3682" y="0"/>
                    </a:cubicBezTo>
                    <a:cubicBezTo>
                      <a:pt x="3209" y="-3"/>
                      <a:pt x="2735" y="64"/>
                      <a:pt x="2283" y="206"/>
                    </a:cubicBezTo>
                    <a:cubicBezTo>
                      <a:pt x="2056" y="276"/>
                      <a:pt x="1835" y="365"/>
                      <a:pt x="1623" y="471"/>
                    </a:cubicBezTo>
                    <a:cubicBezTo>
                      <a:pt x="1516" y="525"/>
                      <a:pt x="1411" y="584"/>
                      <a:pt x="1308" y="647"/>
                    </a:cubicBezTo>
                    <a:cubicBezTo>
                      <a:pt x="1206" y="709"/>
                      <a:pt x="1100" y="774"/>
                      <a:pt x="1019" y="864"/>
                    </a:cubicBezTo>
                    <a:cubicBezTo>
                      <a:pt x="929" y="965"/>
                      <a:pt x="897" y="1089"/>
                      <a:pt x="896" y="1221"/>
                    </a:cubicBezTo>
                    <a:cubicBezTo>
                      <a:pt x="896" y="1367"/>
                      <a:pt x="910" y="1515"/>
                      <a:pt x="918" y="1661"/>
                    </a:cubicBezTo>
                    <a:cubicBezTo>
                      <a:pt x="935" y="1966"/>
                      <a:pt x="952" y="2271"/>
                      <a:pt x="969" y="2576"/>
                    </a:cubicBezTo>
                    <a:cubicBezTo>
                      <a:pt x="971" y="2609"/>
                      <a:pt x="973" y="2643"/>
                      <a:pt x="975" y="2676"/>
                    </a:cubicBezTo>
                    <a:cubicBezTo>
                      <a:pt x="711" y="2510"/>
                      <a:pt x="322" y="2646"/>
                      <a:pt x="133" y="2879"/>
                    </a:cubicBezTo>
                    <a:cubicBezTo>
                      <a:pt x="5" y="3037"/>
                      <a:pt x="-29" y="3238"/>
                      <a:pt x="24" y="3433"/>
                    </a:cubicBezTo>
                    <a:cubicBezTo>
                      <a:pt x="83" y="3651"/>
                      <a:pt x="242" y="3834"/>
                      <a:pt x="429" y="3954"/>
                    </a:cubicBezTo>
                    <a:cubicBezTo>
                      <a:pt x="527" y="4016"/>
                      <a:pt x="635" y="4064"/>
                      <a:pt x="746" y="4092"/>
                    </a:cubicBezTo>
                    <a:cubicBezTo>
                      <a:pt x="853" y="4119"/>
                      <a:pt x="970" y="4116"/>
                      <a:pt x="1072" y="4159"/>
                    </a:cubicBezTo>
                    <a:cubicBezTo>
                      <a:pt x="1210" y="4218"/>
                      <a:pt x="1198" y="4358"/>
                      <a:pt x="1188" y="4486"/>
                    </a:cubicBezTo>
                    <a:cubicBezTo>
                      <a:pt x="1176" y="4641"/>
                      <a:pt x="1166" y="4798"/>
                      <a:pt x="1158" y="4955"/>
                    </a:cubicBezTo>
                    <a:cubicBezTo>
                      <a:pt x="1127" y="5579"/>
                      <a:pt x="1132" y="6205"/>
                      <a:pt x="1171" y="6829"/>
                    </a:cubicBezTo>
                    <a:cubicBezTo>
                      <a:pt x="1212" y="7459"/>
                      <a:pt x="1289" y="8086"/>
                      <a:pt x="1402" y="8706"/>
                    </a:cubicBezTo>
                    <a:cubicBezTo>
                      <a:pt x="1416" y="8782"/>
                      <a:pt x="1430" y="8858"/>
                      <a:pt x="1445" y="8933"/>
                    </a:cubicBezTo>
                    <a:cubicBezTo>
                      <a:pt x="1448" y="8951"/>
                      <a:pt x="1476" y="8957"/>
                      <a:pt x="1491" y="8954"/>
                    </a:cubicBezTo>
                    <a:cubicBezTo>
                      <a:pt x="2457" y="8813"/>
                      <a:pt x="3439" y="8792"/>
                      <a:pt x="4410" y="8892"/>
                    </a:cubicBezTo>
                    <a:cubicBezTo>
                      <a:pt x="4682" y="8920"/>
                      <a:pt x="4954" y="8958"/>
                      <a:pt x="5223" y="9005"/>
                    </a:cubicBezTo>
                    <a:cubicBezTo>
                      <a:pt x="5242" y="9008"/>
                      <a:pt x="5308" y="8987"/>
                      <a:pt x="5293" y="8956"/>
                    </a:cubicBezTo>
                    <a:cubicBezTo>
                      <a:pt x="5041" y="8462"/>
                      <a:pt x="4837" y="7943"/>
                      <a:pt x="4685" y="7410"/>
                    </a:cubicBezTo>
                    <a:cubicBezTo>
                      <a:pt x="4649" y="7285"/>
                      <a:pt x="4613" y="7160"/>
                      <a:pt x="4587" y="7033"/>
                    </a:cubicBezTo>
                    <a:cubicBezTo>
                      <a:pt x="4568" y="6947"/>
                      <a:pt x="4558" y="6848"/>
                      <a:pt x="4611" y="6772"/>
                    </a:cubicBezTo>
                    <a:cubicBezTo>
                      <a:pt x="4687" y="6665"/>
                      <a:pt x="4828" y="6655"/>
                      <a:pt x="4946" y="6674"/>
                    </a:cubicBezTo>
                    <a:cubicBezTo>
                      <a:pt x="5058" y="6692"/>
                      <a:pt x="5171" y="6705"/>
                      <a:pt x="5284" y="6712"/>
                    </a:cubicBezTo>
                    <a:cubicBezTo>
                      <a:pt x="5724" y="6738"/>
                      <a:pt x="6205" y="6666"/>
                      <a:pt x="6521" y="6330"/>
                    </a:cubicBezTo>
                    <a:cubicBezTo>
                      <a:pt x="6821" y="6011"/>
                      <a:pt x="6880" y="5552"/>
                      <a:pt x="6870" y="5132"/>
                    </a:cubicBezTo>
                    <a:close/>
                  </a:path>
                </a:pathLst>
              </a:custGeom>
              <a:solidFill>
                <a:schemeClr val="l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28" name="Google Shape;728;p48"/>
              <p:cNvSpPr/>
              <p:nvPr/>
            </p:nvSpPr>
            <p:spPr>
              <a:xfrm rot="1457754">
                <a:off x="2374212" y="2209994"/>
                <a:ext cx="587683" cy="508883"/>
              </a:xfrm>
              <a:custGeom>
                <a:rect b="b" l="l" r="r" t="t"/>
                <a:pathLst>
                  <a:path extrusionOk="0" h="1492" w="1723">
                    <a:moveTo>
                      <a:pt x="1065" y="1492"/>
                    </a:moveTo>
                    <a:cubicBezTo>
                      <a:pt x="1204" y="1493"/>
                      <a:pt x="1343" y="1487"/>
                      <a:pt x="1481" y="1472"/>
                    </a:cubicBezTo>
                    <a:cubicBezTo>
                      <a:pt x="1530" y="1466"/>
                      <a:pt x="1582" y="1459"/>
                      <a:pt x="1621" y="1428"/>
                    </a:cubicBezTo>
                    <a:cubicBezTo>
                      <a:pt x="1667" y="1392"/>
                      <a:pt x="1685" y="1329"/>
                      <a:pt x="1696" y="1271"/>
                    </a:cubicBezTo>
                    <a:cubicBezTo>
                      <a:pt x="1729" y="1100"/>
                      <a:pt x="1732" y="923"/>
                      <a:pt x="1706" y="750"/>
                    </a:cubicBezTo>
                    <a:cubicBezTo>
                      <a:pt x="1691" y="647"/>
                      <a:pt x="1649" y="530"/>
                      <a:pt x="1549" y="501"/>
                    </a:cubicBezTo>
                    <a:cubicBezTo>
                      <a:pt x="1439" y="469"/>
                      <a:pt x="1332" y="572"/>
                      <a:pt x="1291" y="680"/>
                    </a:cubicBezTo>
                    <a:cubicBezTo>
                      <a:pt x="1249" y="787"/>
                      <a:pt x="1243" y="908"/>
                      <a:pt x="1185" y="1007"/>
                    </a:cubicBezTo>
                    <a:cubicBezTo>
                      <a:pt x="1204" y="769"/>
                      <a:pt x="1171" y="526"/>
                      <a:pt x="1089" y="301"/>
                    </a:cubicBezTo>
                    <a:cubicBezTo>
                      <a:pt x="1057" y="211"/>
                      <a:pt x="1015" y="121"/>
                      <a:pt x="941" y="60"/>
                    </a:cubicBezTo>
                    <a:cubicBezTo>
                      <a:pt x="867" y="0"/>
                      <a:pt x="755" y="-23"/>
                      <a:pt x="675" y="30"/>
                    </a:cubicBezTo>
                    <a:cubicBezTo>
                      <a:pt x="569" y="101"/>
                      <a:pt x="572" y="256"/>
                      <a:pt x="587" y="383"/>
                    </a:cubicBezTo>
                    <a:cubicBezTo>
                      <a:pt x="615" y="619"/>
                      <a:pt x="642" y="855"/>
                      <a:pt x="670" y="1091"/>
                    </a:cubicBezTo>
                    <a:cubicBezTo>
                      <a:pt x="629" y="962"/>
                      <a:pt x="588" y="833"/>
                      <a:pt x="547" y="705"/>
                    </a:cubicBezTo>
                    <a:cubicBezTo>
                      <a:pt x="510" y="590"/>
                      <a:pt x="461" y="461"/>
                      <a:pt x="349" y="415"/>
                    </a:cubicBezTo>
                    <a:cubicBezTo>
                      <a:pt x="212" y="358"/>
                      <a:pt x="49" y="474"/>
                      <a:pt x="11" y="618"/>
                    </a:cubicBezTo>
                    <a:cubicBezTo>
                      <a:pt x="-25" y="763"/>
                      <a:pt x="32" y="915"/>
                      <a:pt x="114" y="1040"/>
                    </a:cubicBezTo>
                    <a:cubicBezTo>
                      <a:pt x="196" y="1164"/>
                      <a:pt x="304" y="1238"/>
                      <a:pt x="380" y="1367"/>
                    </a:cubicBezTo>
                    <a:lnTo>
                      <a:pt x="379" y="1362"/>
                    </a:lnTo>
                    <a:cubicBezTo>
                      <a:pt x="426" y="1448"/>
                      <a:pt x="557" y="1460"/>
                      <a:pt x="669" y="1471"/>
                    </a:cubicBezTo>
                    <a:cubicBezTo>
                      <a:pt x="721" y="1476"/>
                      <a:pt x="774" y="1480"/>
                      <a:pt x="827" y="1484"/>
                    </a:cubicBezTo>
                    <a:lnTo>
                      <a:pt x="1065" y="1492"/>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29" name="Google Shape;729;p48"/>
              <p:cNvGrpSpPr/>
              <p:nvPr/>
            </p:nvGrpSpPr>
            <p:grpSpPr>
              <a:xfrm rot="93581">
                <a:off x="1935650" y="2566341"/>
                <a:ext cx="853001" cy="737395"/>
                <a:chOff x="6548647" y="2688869"/>
                <a:chExt cx="261456" cy="226021"/>
              </a:xfrm>
            </p:grpSpPr>
            <p:sp>
              <p:nvSpPr>
                <p:cNvPr id="730" name="Google Shape;730;p48"/>
                <p:cNvSpPr/>
                <p:nvPr/>
              </p:nvSpPr>
              <p:spPr>
                <a:xfrm>
                  <a:off x="6548647" y="2688869"/>
                  <a:ext cx="90263" cy="18228"/>
                </a:xfrm>
                <a:custGeom>
                  <a:rect b="b" l="l" r="r" t="t"/>
                  <a:pathLst>
                    <a:path extrusionOk="0" h="125" w="619">
                      <a:moveTo>
                        <a:pt x="295" y="125"/>
                      </a:moveTo>
                      <a:cubicBezTo>
                        <a:pt x="210" y="125"/>
                        <a:pt x="114" y="111"/>
                        <a:pt x="21" y="68"/>
                      </a:cubicBezTo>
                      <a:cubicBezTo>
                        <a:pt x="3" y="60"/>
                        <a:pt x="-4" y="39"/>
                        <a:pt x="4" y="21"/>
                      </a:cubicBezTo>
                      <a:cubicBezTo>
                        <a:pt x="12" y="3"/>
                        <a:pt x="33" y="-4"/>
                        <a:pt x="51" y="4"/>
                      </a:cubicBezTo>
                      <a:cubicBezTo>
                        <a:pt x="295" y="116"/>
                        <a:pt x="568" y="5"/>
                        <a:pt x="570" y="3"/>
                      </a:cubicBezTo>
                      <a:cubicBezTo>
                        <a:pt x="588" y="-4"/>
                        <a:pt x="609" y="4"/>
                        <a:pt x="616" y="22"/>
                      </a:cubicBezTo>
                      <a:cubicBezTo>
                        <a:pt x="624" y="40"/>
                        <a:pt x="616" y="61"/>
                        <a:pt x="598" y="68"/>
                      </a:cubicBezTo>
                      <a:cubicBezTo>
                        <a:pt x="590" y="72"/>
                        <a:pt x="460" y="125"/>
                        <a:pt x="295" y="125"/>
                      </a:cubicBezTo>
                      <a:close/>
                    </a:path>
                  </a:pathLst>
                </a:custGeom>
                <a:solidFill>
                  <a:schemeClr val="dk1"/>
                </a:solidFill>
                <a:ln cap="flat" cmpd="sng" w="9525">
                  <a:solidFill>
                    <a:schemeClr val="lt2"/>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31" name="Google Shape;731;p48"/>
                <p:cNvSpPr/>
                <p:nvPr/>
              </p:nvSpPr>
              <p:spPr>
                <a:xfrm>
                  <a:off x="6719840" y="2688869"/>
                  <a:ext cx="90263" cy="18228"/>
                </a:xfrm>
                <a:custGeom>
                  <a:rect b="b" l="l" r="r" t="t"/>
                  <a:pathLst>
                    <a:path extrusionOk="0" h="125" w="619">
                      <a:moveTo>
                        <a:pt x="295" y="125"/>
                      </a:moveTo>
                      <a:cubicBezTo>
                        <a:pt x="209" y="125"/>
                        <a:pt x="114" y="111"/>
                        <a:pt x="21" y="68"/>
                      </a:cubicBezTo>
                      <a:cubicBezTo>
                        <a:pt x="3" y="60"/>
                        <a:pt x="-5" y="39"/>
                        <a:pt x="3" y="21"/>
                      </a:cubicBezTo>
                      <a:cubicBezTo>
                        <a:pt x="12" y="3"/>
                        <a:pt x="33" y="-4"/>
                        <a:pt x="50" y="4"/>
                      </a:cubicBezTo>
                      <a:cubicBezTo>
                        <a:pt x="294" y="116"/>
                        <a:pt x="567" y="5"/>
                        <a:pt x="570" y="3"/>
                      </a:cubicBezTo>
                      <a:cubicBezTo>
                        <a:pt x="588" y="-4"/>
                        <a:pt x="609" y="4"/>
                        <a:pt x="616" y="22"/>
                      </a:cubicBezTo>
                      <a:cubicBezTo>
                        <a:pt x="624" y="40"/>
                        <a:pt x="615" y="61"/>
                        <a:pt x="597" y="68"/>
                      </a:cubicBezTo>
                      <a:cubicBezTo>
                        <a:pt x="589" y="72"/>
                        <a:pt x="460" y="125"/>
                        <a:pt x="295" y="125"/>
                      </a:cubicBezTo>
                      <a:close/>
                    </a:path>
                  </a:pathLst>
                </a:custGeom>
                <a:solidFill>
                  <a:schemeClr val="dk1"/>
                </a:solidFill>
                <a:ln cap="flat" cmpd="sng" w="9525">
                  <a:solidFill>
                    <a:schemeClr val="accent3"/>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32" name="Google Shape;732;p48"/>
                <p:cNvSpPr/>
                <p:nvPr/>
              </p:nvSpPr>
              <p:spPr>
                <a:xfrm>
                  <a:off x="6668657" y="2888204"/>
                  <a:ext cx="85305" cy="26685"/>
                </a:xfrm>
                <a:custGeom>
                  <a:rect b="b" l="l" r="r" t="t"/>
                  <a:pathLst>
                    <a:path extrusionOk="0" h="183" w="585">
                      <a:moveTo>
                        <a:pt x="133" y="183"/>
                      </a:moveTo>
                      <a:cubicBezTo>
                        <a:pt x="97" y="183"/>
                        <a:pt x="61" y="179"/>
                        <a:pt x="27" y="170"/>
                      </a:cubicBezTo>
                      <a:cubicBezTo>
                        <a:pt x="8" y="165"/>
                        <a:pt x="-3" y="146"/>
                        <a:pt x="1" y="127"/>
                      </a:cubicBezTo>
                      <a:cubicBezTo>
                        <a:pt x="6" y="108"/>
                        <a:pt x="26" y="97"/>
                        <a:pt x="44" y="102"/>
                      </a:cubicBezTo>
                      <a:cubicBezTo>
                        <a:pt x="238" y="152"/>
                        <a:pt x="530" y="5"/>
                        <a:pt x="533" y="4"/>
                      </a:cubicBezTo>
                      <a:cubicBezTo>
                        <a:pt x="551" y="-5"/>
                        <a:pt x="572" y="2"/>
                        <a:pt x="581" y="19"/>
                      </a:cubicBezTo>
                      <a:cubicBezTo>
                        <a:pt x="590" y="37"/>
                        <a:pt x="583" y="58"/>
                        <a:pt x="565" y="67"/>
                      </a:cubicBezTo>
                      <a:cubicBezTo>
                        <a:pt x="554" y="72"/>
                        <a:pt x="334" y="183"/>
                        <a:pt x="133" y="183"/>
                      </a:cubicBezTo>
                      <a:close/>
                    </a:path>
                  </a:pathLst>
                </a:custGeom>
                <a:solidFill>
                  <a:schemeClr val="dk1"/>
                </a:solidFill>
                <a:ln cap="flat" cmpd="sng" w="9525">
                  <a:solidFill>
                    <a:schemeClr val="lt2"/>
                  </a:solidFill>
                  <a:prstDash val="solid"/>
                  <a:round/>
                  <a:headEnd len="sm" w="sm" type="none"/>
                  <a:tailEnd len="sm" w="sm" type="none"/>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33" name="Google Shape;733;p48"/>
                <p:cNvSpPr/>
                <p:nvPr/>
              </p:nvSpPr>
              <p:spPr>
                <a:xfrm>
                  <a:off x="6674490" y="2703159"/>
                  <a:ext cx="32080" cy="142466"/>
                </a:xfrm>
                <a:custGeom>
                  <a:rect b="b" l="l" r="r" t="t"/>
                  <a:pathLst>
                    <a:path extrusionOk="0" h="977" w="220">
                      <a:moveTo>
                        <a:pt x="185" y="977"/>
                      </a:moveTo>
                      <a:lnTo>
                        <a:pt x="35" y="977"/>
                      </a:lnTo>
                      <a:cubicBezTo>
                        <a:pt x="15" y="977"/>
                        <a:pt x="0" y="961"/>
                        <a:pt x="0" y="942"/>
                      </a:cubicBezTo>
                      <a:lnTo>
                        <a:pt x="0" y="36"/>
                      </a:lnTo>
                      <a:cubicBezTo>
                        <a:pt x="0" y="16"/>
                        <a:pt x="15" y="0"/>
                        <a:pt x="35" y="0"/>
                      </a:cubicBezTo>
                      <a:cubicBezTo>
                        <a:pt x="54" y="0"/>
                        <a:pt x="69" y="16"/>
                        <a:pt x="69" y="36"/>
                      </a:cubicBezTo>
                      <a:lnTo>
                        <a:pt x="69" y="906"/>
                      </a:lnTo>
                      <a:lnTo>
                        <a:pt x="185" y="906"/>
                      </a:lnTo>
                      <a:cubicBezTo>
                        <a:pt x="204" y="906"/>
                        <a:pt x="220" y="922"/>
                        <a:pt x="220" y="942"/>
                      </a:cubicBezTo>
                      <a:cubicBezTo>
                        <a:pt x="220" y="961"/>
                        <a:pt x="204" y="977"/>
                        <a:pt x="185" y="977"/>
                      </a:cubicBezTo>
                      <a:close/>
                    </a:path>
                  </a:pathLst>
                </a:custGeom>
                <a:solidFill>
                  <a:schemeClr val="dk1"/>
                </a:solidFill>
                <a:ln cap="flat" cmpd="sng" w="9525">
                  <a:solidFill>
                    <a:schemeClr val="lt2"/>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7" name="Shape 737"/>
        <p:cNvGrpSpPr/>
        <p:nvPr/>
      </p:nvGrpSpPr>
      <p:grpSpPr>
        <a:xfrm>
          <a:off x="0" y="0"/>
          <a:ext cx="0" cy="0"/>
          <a:chOff x="0" y="0"/>
          <a:chExt cx="0" cy="0"/>
        </a:xfrm>
      </p:grpSpPr>
      <p:sp>
        <p:nvSpPr>
          <p:cNvPr id="738" name="Google Shape;738;p49"/>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739" name="Google Shape;739;p49"/>
          <p:cNvSpPr txBox="1"/>
          <p:nvPr>
            <p:ph idx="1" type="body"/>
          </p:nvPr>
        </p:nvSpPr>
        <p:spPr>
          <a:xfrm>
            <a:off x="720000" y="1258850"/>
            <a:ext cx="7704000" cy="142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200"/>
              </a:spcBef>
              <a:spcAft>
                <a:spcPts val="0"/>
              </a:spcAft>
              <a:buNone/>
            </a:pPr>
            <a:r>
              <a:rPr b="1" lang="en"/>
              <a:t>Illustrations</a:t>
            </a:r>
            <a:endParaRPr b="1"/>
          </a:p>
          <a:p>
            <a:pPr indent="-203200" lvl="0" marL="342900" rtl="0" algn="l">
              <a:spcBef>
                <a:spcPts val="0"/>
              </a:spcBef>
              <a:spcAft>
                <a:spcPts val="0"/>
              </a:spcAft>
              <a:buSzPts val="1400"/>
              <a:buChar char="●"/>
            </a:pPr>
            <a:r>
              <a:rPr lang="en" u="sng">
                <a:hlinkClick r:id="rId3"/>
              </a:rPr>
              <a:t>World mental health day youtube cover</a:t>
            </a:r>
            <a:endParaRPr/>
          </a:p>
          <a:p>
            <a:pPr indent="-203200" lvl="0" marL="342900" rtl="0" algn="l">
              <a:spcBef>
                <a:spcPts val="0"/>
              </a:spcBef>
              <a:spcAft>
                <a:spcPts val="0"/>
              </a:spcAft>
              <a:buSzPts val="1400"/>
              <a:buChar char="●"/>
            </a:pPr>
            <a:r>
              <a:rPr lang="en" u="sng">
                <a:hlinkClick r:id="rId4"/>
              </a:rPr>
              <a:t>World mental health day facebook cover</a:t>
            </a:r>
            <a:endParaRPr/>
          </a:p>
          <a:p>
            <a:pPr indent="-203200" lvl="0" marL="342900" rtl="0" algn="l">
              <a:spcBef>
                <a:spcPts val="0"/>
              </a:spcBef>
              <a:spcAft>
                <a:spcPts val="0"/>
              </a:spcAft>
              <a:buSzPts val="1400"/>
              <a:buChar char="●"/>
            </a:pPr>
            <a:r>
              <a:rPr lang="en" u="sng">
                <a:hlinkClick r:id="rId5"/>
              </a:rPr>
              <a:t>World mental health day facebook cover template</a:t>
            </a:r>
            <a:endParaRPr/>
          </a:p>
        </p:txBody>
      </p:sp>
      <p:grpSp>
        <p:nvGrpSpPr>
          <p:cNvPr id="740" name="Google Shape;740;p49"/>
          <p:cNvGrpSpPr/>
          <p:nvPr/>
        </p:nvGrpSpPr>
        <p:grpSpPr>
          <a:xfrm>
            <a:off x="4253706" y="2757420"/>
            <a:ext cx="2075335" cy="1767093"/>
            <a:chOff x="860115" y="1114548"/>
            <a:chExt cx="3625040" cy="3086626"/>
          </a:xfrm>
        </p:grpSpPr>
        <p:sp>
          <p:nvSpPr>
            <p:cNvPr id="741" name="Google Shape;741;p49"/>
            <p:cNvSpPr/>
            <p:nvPr/>
          </p:nvSpPr>
          <p:spPr>
            <a:xfrm>
              <a:off x="1310466" y="1551460"/>
              <a:ext cx="1070422" cy="1667085"/>
            </a:xfrm>
            <a:custGeom>
              <a:rect b="b" l="l" r="r" t="t"/>
              <a:pathLst>
                <a:path extrusionOk="0" h="5697" w="3658">
                  <a:moveTo>
                    <a:pt x="2259" y="3679"/>
                  </a:moveTo>
                  <a:lnTo>
                    <a:pt x="2259" y="3166"/>
                  </a:lnTo>
                  <a:cubicBezTo>
                    <a:pt x="2555" y="3168"/>
                    <a:pt x="2850" y="3155"/>
                    <a:pt x="3144" y="3123"/>
                  </a:cubicBezTo>
                  <a:cubicBezTo>
                    <a:pt x="3248" y="3112"/>
                    <a:pt x="3357" y="3096"/>
                    <a:pt x="3439" y="3032"/>
                  </a:cubicBezTo>
                  <a:cubicBezTo>
                    <a:pt x="3538" y="2954"/>
                    <a:pt x="3575" y="2822"/>
                    <a:pt x="3599" y="2697"/>
                  </a:cubicBezTo>
                  <a:cubicBezTo>
                    <a:pt x="3669" y="2334"/>
                    <a:pt x="3677" y="1958"/>
                    <a:pt x="3621" y="1592"/>
                  </a:cubicBezTo>
                  <a:cubicBezTo>
                    <a:pt x="3588" y="1374"/>
                    <a:pt x="3500" y="1124"/>
                    <a:pt x="3288" y="1063"/>
                  </a:cubicBezTo>
                  <a:cubicBezTo>
                    <a:pt x="3053" y="995"/>
                    <a:pt x="2827" y="1213"/>
                    <a:pt x="2739" y="1442"/>
                  </a:cubicBezTo>
                  <a:cubicBezTo>
                    <a:pt x="2652" y="1670"/>
                    <a:pt x="2639" y="1926"/>
                    <a:pt x="2515" y="2138"/>
                  </a:cubicBezTo>
                  <a:cubicBezTo>
                    <a:pt x="2554" y="1631"/>
                    <a:pt x="2484" y="1116"/>
                    <a:pt x="2311" y="637"/>
                  </a:cubicBezTo>
                  <a:cubicBezTo>
                    <a:pt x="2243" y="447"/>
                    <a:pt x="2153" y="256"/>
                    <a:pt x="1997" y="127"/>
                  </a:cubicBezTo>
                  <a:cubicBezTo>
                    <a:pt x="1840" y="-1"/>
                    <a:pt x="1602" y="-49"/>
                    <a:pt x="1433" y="62"/>
                  </a:cubicBezTo>
                  <a:cubicBezTo>
                    <a:pt x="1207" y="213"/>
                    <a:pt x="1213" y="541"/>
                    <a:pt x="1245" y="812"/>
                  </a:cubicBezTo>
                  <a:cubicBezTo>
                    <a:pt x="1304" y="1312"/>
                    <a:pt x="1363" y="1813"/>
                    <a:pt x="1422" y="2314"/>
                  </a:cubicBezTo>
                  <a:cubicBezTo>
                    <a:pt x="1334" y="2041"/>
                    <a:pt x="1247" y="1768"/>
                    <a:pt x="1160" y="1495"/>
                  </a:cubicBezTo>
                  <a:cubicBezTo>
                    <a:pt x="1082" y="1251"/>
                    <a:pt x="978" y="978"/>
                    <a:pt x="741" y="881"/>
                  </a:cubicBezTo>
                  <a:cubicBezTo>
                    <a:pt x="449" y="761"/>
                    <a:pt x="103" y="1006"/>
                    <a:pt x="24" y="1312"/>
                  </a:cubicBezTo>
                  <a:cubicBezTo>
                    <a:pt x="-55" y="1618"/>
                    <a:pt x="68" y="1942"/>
                    <a:pt x="241" y="2207"/>
                  </a:cubicBezTo>
                  <a:cubicBezTo>
                    <a:pt x="415" y="2471"/>
                    <a:pt x="645" y="2629"/>
                    <a:pt x="807" y="2900"/>
                  </a:cubicBezTo>
                  <a:lnTo>
                    <a:pt x="803" y="2889"/>
                  </a:lnTo>
                  <a:cubicBezTo>
                    <a:pt x="903" y="3073"/>
                    <a:pt x="1182" y="3098"/>
                    <a:pt x="1420" y="3121"/>
                  </a:cubicBezTo>
                  <a:cubicBezTo>
                    <a:pt x="1531" y="3132"/>
                    <a:pt x="1642" y="3141"/>
                    <a:pt x="1754" y="3148"/>
                  </a:cubicBezTo>
                  <a:lnTo>
                    <a:pt x="1754" y="3677"/>
                  </a:lnTo>
                  <a:cubicBezTo>
                    <a:pt x="1336" y="3409"/>
                    <a:pt x="817" y="3299"/>
                    <a:pt x="327" y="3381"/>
                  </a:cubicBezTo>
                  <a:cubicBezTo>
                    <a:pt x="625" y="3877"/>
                    <a:pt x="1177" y="4211"/>
                    <a:pt x="1754" y="4246"/>
                  </a:cubicBezTo>
                  <a:lnTo>
                    <a:pt x="1754" y="5697"/>
                  </a:lnTo>
                  <a:lnTo>
                    <a:pt x="2259" y="5697"/>
                  </a:lnTo>
                  <a:lnTo>
                    <a:pt x="2259" y="4276"/>
                  </a:lnTo>
                  <a:cubicBezTo>
                    <a:pt x="2818" y="4224"/>
                    <a:pt x="3346" y="3895"/>
                    <a:pt x="3636" y="3414"/>
                  </a:cubicBezTo>
                  <a:cubicBezTo>
                    <a:pt x="3165" y="3335"/>
                    <a:pt x="2668" y="3434"/>
                    <a:pt x="2259" y="3679"/>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2" name="Google Shape;742;p49"/>
            <p:cNvSpPr/>
            <p:nvPr/>
          </p:nvSpPr>
          <p:spPr>
            <a:xfrm>
              <a:off x="860115" y="2941131"/>
              <a:ext cx="2026721" cy="1260043"/>
            </a:xfrm>
            <a:custGeom>
              <a:rect b="b" l="l" r="r" t="t"/>
              <a:pathLst>
                <a:path extrusionOk="0" h="4306" w="6926">
                  <a:moveTo>
                    <a:pt x="6865" y="58"/>
                  </a:moveTo>
                  <a:cubicBezTo>
                    <a:pt x="6829" y="33"/>
                    <a:pt x="6788" y="35"/>
                    <a:pt x="6746" y="35"/>
                  </a:cubicBezTo>
                  <a:cubicBezTo>
                    <a:pt x="6607" y="35"/>
                    <a:pt x="6469" y="34"/>
                    <a:pt x="6330" y="33"/>
                  </a:cubicBezTo>
                  <a:cubicBezTo>
                    <a:pt x="6044" y="29"/>
                    <a:pt x="5758" y="22"/>
                    <a:pt x="5471" y="15"/>
                  </a:cubicBezTo>
                  <a:cubicBezTo>
                    <a:pt x="5182" y="8"/>
                    <a:pt x="4892" y="2"/>
                    <a:pt x="4602" y="0"/>
                  </a:cubicBezTo>
                  <a:cubicBezTo>
                    <a:pt x="4315" y="-1"/>
                    <a:pt x="4028" y="1"/>
                    <a:pt x="3741" y="12"/>
                  </a:cubicBezTo>
                  <a:cubicBezTo>
                    <a:pt x="3648" y="15"/>
                    <a:pt x="3555" y="20"/>
                    <a:pt x="3463" y="26"/>
                  </a:cubicBezTo>
                  <a:cubicBezTo>
                    <a:pt x="3437" y="24"/>
                    <a:pt x="3411" y="22"/>
                    <a:pt x="3386" y="21"/>
                  </a:cubicBezTo>
                  <a:cubicBezTo>
                    <a:pt x="3102" y="6"/>
                    <a:pt x="2819" y="0"/>
                    <a:pt x="2535" y="0"/>
                  </a:cubicBezTo>
                  <a:cubicBezTo>
                    <a:pt x="2245" y="0"/>
                    <a:pt x="1956" y="4"/>
                    <a:pt x="1666" y="10"/>
                  </a:cubicBezTo>
                  <a:cubicBezTo>
                    <a:pt x="1379" y="17"/>
                    <a:pt x="1091" y="24"/>
                    <a:pt x="803" y="29"/>
                  </a:cubicBezTo>
                  <a:cubicBezTo>
                    <a:pt x="663" y="32"/>
                    <a:pt x="523" y="34"/>
                    <a:pt x="383" y="34"/>
                  </a:cubicBezTo>
                  <a:cubicBezTo>
                    <a:pt x="312" y="35"/>
                    <a:pt x="242" y="35"/>
                    <a:pt x="172" y="35"/>
                  </a:cubicBezTo>
                  <a:cubicBezTo>
                    <a:pt x="124" y="35"/>
                    <a:pt x="82" y="37"/>
                    <a:pt x="43" y="71"/>
                  </a:cubicBezTo>
                  <a:cubicBezTo>
                    <a:pt x="7" y="103"/>
                    <a:pt x="-6" y="154"/>
                    <a:pt x="3" y="201"/>
                  </a:cubicBezTo>
                  <a:cubicBezTo>
                    <a:pt x="9" y="232"/>
                    <a:pt x="24" y="264"/>
                    <a:pt x="37" y="293"/>
                  </a:cubicBezTo>
                  <a:cubicBezTo>
                    <a:pt x="48" y="318"/>
                    <a:pt x="61" y="342"/>
                    <a:pt x="76" y="365"/>
                  </a:cubicBezTo>
                  <a:cubicBezTo>
                    <a:pt x="108" y="415"/>
                    <a:pt x="147" y="462"/>
                    <a:pt x="191" y="503"/>
                  </a:cubicBezTo>
                  <a:cubicBezTo>
                    <a:pt x="254" y="560"/>
                    <a:pt x="327" y="607"/>
                    <a:pt x="406" y="638"/>
                  </a:cubicBezTo>
                  <a:cubicBezTo>
                    <a:pt x="398" y="646"/>
                    <a:pt x="390" y="654"/>
                    <a:pt x="383" y="662"/>
                  </a:cubicBezTo>
                  <a:cubicBezTo>
                    <a:pt x="306" y="744"/>
                    <a:pt x="252" y="850"/>
                    <a:pt x="233" y="961"/>
                  </a:cubicBezTo>
                  <a:cubicBezTo>
                    <a:pt x="211" y="1086"/>
                    <a:pt x="228" y="1206"/>
                    <a:pt x="282" y="1320"/>
                  </a:cubicBezTo>
                  <a:cubicBezTo>
                    <a:pt x="336" y="1437"/>
                    <a:pt x="427" y="1532"/>
                    <a:pt x="530" y="1607"/>
                  </a:cubicBezTo>
                  <a:cubicBezTo>
                    <a:pt x="606" y="1661"/>
                    <a:pt x="690" y="1704"/>
                    <a:pt x="779" y="1735"/>
                  </a:cubicBezTo>
                  <a:cubicBezTo>
                    <a:pt x="664" y="1881"/>
                    <a:pt x="615" y="2073"/>
                    <a:pt x="647" y="2261"/>
                  </a:cubicBezTo>
                  <a:cubicBezTo>
                    <a:pt x="686" y="2499"/>
                    <a:pt x="878" y="2683"/>
                    <a:pt x="1106" y="2743"/>
                  </a:cubicBezTo>
                  <a:cubicBezTo>
                    <a:pt x="1173" y="2761"/>
                    <a:pt x="1243" y="2769"/>
                    <a:pt x="1312" y="2765"/>
                  </a:cubicBezTo>
                  <a:cubicBezTo>
                    <a:pt x="1276" y="2891"/>
                    <a:pt x="1293" y="3031"/>
                    <a:pt x="1348" y="3155"/>
                  </a:cubicBezTo>
                  <a:cubicBezTo>
                    <a:pt x="1435" y="3349"/>
                    <a:pt x="1628" y="3470"/>
                    <a:pt x="1828" y="3520"/>
                  </a:cubicBezTo>
                  <a:cubicBezTo>
                    <a:pt x="1917" y="3543"/>
                    <a:pt x="2010" y="3554"/>
                    <a:pt x="2103" y="3555"/>
                  </a:cubicBezTo>
                  <a:cubicBezTo>
                    <a:pt x="2129" y="3866"/>
                    <a:pt x="2353" y="4140"/>
                    <a:pt x="2640" y="4255"/>
                  </a:cubicBezTo>
                  <a:cubicBezTo>
                    <a:pt x="2795" y="4317"/>
                    <a:pt x="2970" y="4323"/>
                    <a:pt x="3128" y="4273"/>
                  </a:cubicBezTo>
                  <a:cubicBezTo>
                    <a:pt x="3253" y="4233"/>
                    <a:pt x="3370" y="4162"/>
                    <a:pt x="3464" y="4070"/>
                  </a:cubicBezTo>
                  <a:cubicBezTo>
                    <a:pt x="3544" y="4148"/>
                    <a:pt x="3640" y="4211"/>
                    <a:pt x="3744" y="4254"/>
                  </a:cubicBezTo>
                  <a:cubicBezTo>
                    <a:pt x="3897" y="4316"/>
                    <a:pt x="4073" y="4323"/>
                    <a:pt x="4231" y="4274"/>
                  </a:cubicBezTo>
                  <a:cubicBezTo>
                    <a:pt x="4389" y="4225"/>
                    <a:pt x="4534" y="4126"/>
                    <a:pt x="4638" y="3996"/>
                  </a:cubicBezTo>
                  <a:cubicBezTo>
                    <a:pt x="4739" y="3869"/>
                    <a:pt x="4808" y="3717"/>
                    <a:pt x="4823" y="3556"/>
                  </a:cubicBezTo>
                  <a:cubicBezTo>
                    <a:pt x="5009" y="3553"/>
                    <a:pt x="5200" y="3513"/>
                    <a:pt x="5356" y="3409"/>
                  </a:cubicBezTo>
                  <a:cubicBezTo>
                    <a:pt x="5441" y="3351"/>
                    <a:pt x="5514" y="3277"/>
                    <a:pt x="5562" y="3186"/>
                  </a:cubicBezTo>
                  <a:cubicBezTo>
                    <a:pt x="5609" y="3097"/>
                    <a:pt x="5636" y="2996"/>
                    <a:pt x="5634" y="2895"/>
                  </a:cubicBezTo>
                  <a:cubicBezTo>
                    <a:pt x="5633" y="2851"/>
                    <a:pt x="5626" y="2807"/>
                    <a:pt x="5614" y="2765"/>
                  </a:cubicBezTo>
                  <a:cubicBezTo>
                    <a:pt x="5785" y="2775"/>
                    <a:pt x="5961" y="2711"/>
                    <a:pt x="6090" y="2598"/>
                  </a:cubicBezTo>
                  <a:cubicBezTo>
                    <a:pt x="6271" y="2439"/>
                    <a:pt x="6330" y="2179"/>
                    <a:pt x="6260" y="1951"/>
                  </a:cubicBezTo>
                  <a:cubicBezTo>
                    <a:pt x="6236" y="1871"/>
                    <a:pt x="6198" y="1799"/>
                    <a:pt x="6147" y="1735"/>
                  </a:cubicBezTo>
                  <a:cubicBezTo>
                    <a:pt x="6342" y="1666"/>
                    <a:pt x="6522" y="1540"/>
                    <a:pt x="6624" y="1360"/>
                  </a:cubicBezTo>
                  <a:cubicBezTo>
                    <a:pt x="6682" y="1256"/>
                    <a:pt x="6713" y="1136"/>
                    <a:pt x="6700" y="1017"/>
                  </a:cubicBezTo>
                  <a:cubicBezTo>
                    <a:pt x="6687" y="897"/>
                    <a:pt x="6643" y="785"/>
                    <a:pt x="6568" y="690"/>
                  </a:cubicBezTo>
                  <a:cubicBezTo>
                    <a:pt x="6553" y="671"/>
                    <a:pt x="6536" y="654"/>
                    <a:pt x="6519" y="638"/>
                  </a:cubicBezTo>
                  <a:cubicBezTo>
                    <a:pt x="6654" y="584"/>
                    <a:pt x="6773" y="485"/>
                    <a:pt x="6851" y="363"/>
                  </a:cubicBezTo>
                  <a:cubicBezTo>
                    <a:pt x="6866" y="339"/>
                    <a:pt x="6878" y="315"/>
                    <a:pt x="6890" y="290"/>
                  </a:cubicBezTo>
                  <a:cubicBezTo>
                    <a:pt x="6905" y="255"/>
                    <a:pt x="6923" y="217"/>
                    <a:pt x="6926" y="179"/>
                  </a:cubicBezTo>
                  <a:cubicBezTo>
                    <a:pt x="6929" y="130"/>
                    <a:pt x="6904" y="84"/>
                    <a:pt x="6865" y="58"/>
                  </a:cubicBezTo>
                  <a:close/>
                </a:path>
              </a:pathLst>
            </a:custGeom>
            <a:solidFill>
              <a:schemeClr val="accent1"/>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43" name="Google Shape;743;p49"/>
            <p:cNvSpPr/>
            <p:nvPr/>
          </p:nvSpPr>
          <p:spPr>
            <a:xfrm>
              <a:off x="1993160" y="3516137"/>
              <a:ext cx="172649" cy="110320"/>
            </a:xfrm>
            <a:custGeom>
              <a:rect b="b" l="l" r="r" t="t"/>
              <a:pathLst>
                <a:path extrusionOk="0" h="377" w="590">
                  <a:moveTo>
                    <a:pt x="38" y="367"/>
                  </a:moveTo>
                  <a:cubicBezTo>
                    <a:pt x="115" y="214"/>
                    <a:pt x="260" y="101"/>
                    <a:pt x="425" y="59"/>
                  </a:cubicBezTo>
                  <a:cubicBezTo>
                    <a:pt x="473" y="47"/>
                    <a:pt x="521" y="41"/>
                    <a:pt x="570" y="41"/>
                  </a:cubicBezTo>
                  <a:cubicBezTo>
                    <a:pt x="597" y="42"/>
                    <a:pt x="597" y="0"/>
                    <a:pt x="570" y="0"/>
                  </a:cubicBezTo>
                  <a:cubicBezTo>
                    <a:pt x="388" y="-2"/>
                    <a:pt x="208" y="81"/>
                    <a:pt x="88" y="218"/>
                  </a:cubicBezTo>
                  <a:cubicBezTo>
                    <a:pt x="55" y="257"/>
                    <a:pt x="25" y="300"/>
                    <a:pt x="2" y="346"/>
                  </a:cubicBezTo>
                  <a:cubicBezTo>
                    <a:pt x="-10" y="370"/>
                    <a:pt x="26" y="391"/>
                    <a:pt x="38" y="36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4" name="Google Shape;744;p49"/>
            <p:cNvSpPr/>
            <p:nvPr/>
          </p:nvSpPr>
          <p:spPr>
            <a:xfrm>
              <a:off x="2354553" y="3348171"/>
              <a:ext cx="270385" cy="105345"/>
            </a:xfrm>
            <a:custGeom>
              <a:rect b="b" l="l" r="r" t="t"/>
              <a:pathLst>
                <a:path extrusionOk="0" h="360" w="924">
                  <a:moveTo>
                    <a:pt x="904" y="315"/>
                  </a:moveTo>
                  <a:cubicBezTo>
                    <a:pt x="650" y="323"/>
                    <a:pt x="364" y="330"/>
                    <a:pt x="157" y="157"/>
                  </a:cubicBezTo>
                  <a:cubicBezTo>
                    <a:pt x="108" y="116"/>
                    <a:pt x="67" y="67"/>
                    <a:pt x="38" y="10"/>
                  </a:cubicBezTo>
                  <a:cubicBezTo>
                    <a:pt x="26" y="-14"/>
                    <a:pt x="-10" y="7"/>
                    <a:pt x="2" y="31"/>
                  </a:cubicBezTo>
                  <a:cubicBezTo>
                    <a:pt x="57" y="138"/>
                    <a:pt x="151" y="218"/>
                    <a:pt x="258" y="271"/>
                  </a:cubicBezTo>
                  <a:cubicBezTo>
                    <a:pt x="380" y="330"/>
                    <a:pt x="514" y="352"/>
                    <a:pt x="649" y="358"/>
                  </a:cubicBezTo>
                  <a:cubicBezTo>
                    <a:pt x="734" y="362"/>
                    <a:pt x="819" y="359"/>
                    <a:pt x="904" y="357"/>
                  </a:cubicBezTo>
                  <a:cubicBezTo>
                    <a:pt x="931" y="355"/>
                    <a:pt x="931" y="314"/>
                    <a:pt x="904" y="31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5" name="Google Shape;745;p49"/>
            <p:cNvSpPr/>
            <p:nvPr/>
          </p:nvSpPr>
          <p:spPr>
            <a:xfrm>
              <a:off x="2378548" y="3098855"/>
              <a:ext cx="365781" cy="103589"/>
            </a:xfrm>
            <a:custGeom>
              <a:rect b="b" l="l" r="r" t="t"/>
              <a:pathLst>
                <a:path extrusionOk="0" h="354" w="1250">
                  <a:moveTo>
                    <a:pt x="1230" y="43"/>
                  </a:moveTo>
                  <a:cubicBezTo>
                    <a:pt x="1132" y="36"/>
                    <a:pt x="1035" y="15"/>
                    <a:pt x="937" y="5"/>
                  </a:cubicBezTo>
                  <a:cubicBezTo>
                    <a:pt x="856" y="-2"/>
                    <a:pt x="773" y="-2"/>
                    <a:pt x="691" y="8"/>
                  </a:cubicBezTo>
                  <a:cubicBezTo>
                    <a:pt x="530" y="27"/>
                    <a:pt x="373" y="78"/>
                    <a:pt x="230" y="157"/>
                  </a:cubicBezTo>
                  <a:cubicBezTo>
                    <a:pt x="150" y="202"/>
                    <a:pt x="75" y="257"/>
                    <a:pt x="7" y="319"/>
                  </a:cubicBezTo>
                  <a:cubicBezTo>
                    <a:pt x="-13" y="337"/>
                    <a:pt x="16" y="367"/>
                    <a:pt x="36" y="348"/>
                  </a:cubicBezTo>
                  <a:cubicBezTo>
                    <a:pt x="271" y="133"/>
                    <a:pt x="595" y="21"/>
                    <a:pt x="912" y="45"/>
                  </a:cubicBezTo>
                  <a:cubicBezTo>
                    <a:pt x="1019" y="53"/>
                    <a:pt x="1124" y="78"/>
                    <a:pt x="1230" y="85"/>
                  </a:cubicBezTo>
                  <a:cubicBezTo>
                    <a:pt x="1257" y="87"/>
                    <a:pt x="1257" y="45"/>
                    <a:pt x="1230" y="4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6" name="Google Shape;746;p49"/>
            <p:cNvSpPr/>
            <p:nvPr/>
          </p:nvSpPr>
          <p:spPr>
            <a:xfrm>
              <a:off x="1903325" y="3028333"/>
              <a:ext cx="352028" cy="170893"/>
            </a:xfrm>
            <a:custGeom>
              <a:rect b="b" l="l" r="r" t="t"/>
              <a:pathLst>
                <a:path extrusionOk="0" h="584" w="1203">
                  <a:moveTo>
                    <a:pt x="1" y="179"/>
                  </a:moveTo>
                  <a:cubicBezTo>
                    <a:pt x="-15" y="390"/>
                    <a:pt x="195" y="563"/>
                    <a:pt x="391" y="582"/>
                  </a:cubicBezTo>
                  <a:cubicBezTo>
                    <a:pt x="441" y="587"/>
                    <a:pt x="492" y="581"/>
                    <a:pt x="538" y="562"/>
                  </a:cubicBezTo>
                  <a:cubicBezTo>
                    <a:pt x="588" y="541"/>
                    <a:pt x="627" y="504"/>
                    <a:pt x="658" y="460"/>
                  </a:cubicBezTo>
                  <a:cubicBezTo>
                    <a:pt x="690" y="413"/>
                    <a:pt x="713" y="360"/>
                    <a:pt x="743" y="311"/>
                  </a:cubicBezTo>
                  <a:cubicBezTo>
                    <a:pt x="772" y="262"/>
                    <a:pt x="804" y="214"/>
                    <a:pt x="843" y="172"/>
                  </a:cubicBezTo>
                  <a:cubicBezTo>
                    <a:pt x="927" y="82"/>
                    <a:pt x="1052" y="16"/>
                    <a:pt x="1178" y="51"/>
                  </a:cubicBezTo>
                  <a:cubicBezTo>
                    <a:pt x="1204" y="58"/>
                    <a:pt x="1214" y="18"/>
                    <a:pt x="1189" y="11"/>
                  </a:cubicBezTo>
                  <a:cubicBezTo>
                    <a:pt x="1085" y="-18"/>
                    <a:pt x="973" y="14"/>
                    <a:pt x="888" y="76"/>
                  </a:cubicBezTo>
                  <a:cubicBezTo>
                    <a:pt x="798" y="142"/>
                    <a:pt x="735" y="237"/>
                    <a:pt x="682" y="333"/>
                  </a:cubicBezTo>
                  <a:cubicBezTo>
                    <a:pt x="656" y="381"/>
                    <a:pt x="632" y="431"/>
                    <a:pt x="595" y="472"/>
                  </a:cubicBezTo>
                  <a:cubicBezTo>
                    <a:pt x="562" y="508"/>
                    <a:pt x="518" y="530"/>
                    <a:pt x="470" y="539"/>
                  </a:cubicBezTo>
                  <a:cubicBezTo>
                    <a:pt x="371" y="555"/>
                    <a:pt x="267" y="517"/>
                    <a:pt x="189" y="460"/>
                  </a:cubicBezTo>
                  <a:cubicBezTo>
                    <a:pt x="101" y="394"/>
                    <a:pt x="34" y="292"/>
                    <a:pt x="43" y="179"/>
                  </a:cubicBezTo>
                  <a:cubicBezTo>
                    <a:pt x="45" y="152"/>
                    <a:pt x="3" y="152"/>
                    <a:pt x="1" y="17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7" name="Google Shape;747;p49"/>
            <p:cNvSpPr/>
            <p:nvPr/>
          </p:nvSpPr>
          <p:spPr>
            <a:xfrm>
              <a:off x="1476092" y="3608314"/>
              <a:ext cx="275653" cy="382461"/>
            </a:xfrm>
            <a:custGeom>
              <a:rect b="b" l="l" r="r" t="t"/>
              <a:pathLst>
                <a:path extrusionOk="0" h="1307" w="942">
                  <a:moveTo>
                    <a:pt x="35" y="1301"/>
                  </a:moveTo>
                  <a:cubicBezTo>
                    <a:pt x="118" y="1212"/>
                    <a:pt x="149" y="1098"/>
                    <a:pt x="163" y="980"/>
                  </a:cubicBezTo>
                  <a:cubicBezTo>
                    <a:pt x="170" y="919"/>
                    <a:pt x="173" y="857"/>
                    <a:pt x="180" y="796"/>
                  </a:cubicBezTo>
                  <a:cubicBezTo>
                    <a:pt x="188" y="726"/>
                    <a:pt x="201" y="657"/>
                    <a:pt x="219" y="589"/>
                  </a:cubicBezTo>
                  <a:cubicBezTo>
                    <a:pt x="237" y="519"/>
                    <a:pt x="259" y="450"/>
                    <a:pt x="281" y="380"/>
                  </a:cubicBezTo>
                  <a:cubicBezTo>
                    <a:pt x="298" y="328"/>
                    <a:pt x="316" y="275"/>
                    <a:pt x="339" y="225"/>
                  </a:cubicBezTo>
                  <a:cubicBezTo>
                    <a:pt x="386" y="127"/>
                    <a:pt x="462" y="39"/>
                    <a:pt x="579" y="41"/>
                  </a:cubicBezTo>
                  <a:cubicBezTo>
                    <a:pt x="728" y="45"/>
                    <a:pt x="831" y="168"/>
                    <a:pt x="903" y="284"/>
                  </a:cubicBezTo>
                  <a:cubicBezTo>
                    <a:pt x="917" y="307"/>
                    <a:pt x="953" y="286"/>
                    <a:pt x="938" y="263"/>
                  </a:cubicBezTo>
                  <a:cubicBezTo>
                    <a:pt x="871" y="154"/>
                    <a:pt x="782" y="46"/>
                    <a:pt x="653" y="11"/>
                  </a:cubicBezTo>
                  <a:cubicBezTo>
                    <a:pt x="592" y="-5"/>
                    <a:pt x="527" y="-4"/>
                    <a:pt x="469" y="22"/>
                  </a:cubicBezTo>
                  <a:cubicBezTo>
                    <a:pt x="420" y="43"/>
                    <a:pt x="380" y="81"/>
                    <a:pt x="349" y="125"/>
                  </a:cubicBezTo>
                  <a:cubicBezTo>
                    <a:pt x="316" y="170"/>
                    <a:pt x="293" y="222"/>
                    <a:pt x="274" y="274"/>
                  </a:cubicBezTo>
                  <a:cubicBezTo>
                    <a:pt x="250" y="337"/>
                    <a:pt x="231" y="401"/>
                    <a:pt x="211" y="466"/>
                  </a:cubicBezTo>
                  <a:cubicBezTo>
                    <a:pt x="189" y="537"/>
                    <a:pt x="169" y="609"/>
                    <a:pt x="155" y="683"/>
                  </a:cubicBezTo>
                  <a:cubicBezTo>
                    <a:pt x="142" y="750"/>
                    <a:pt x="136" y="817"/>
                    <a:pt x="130" y="885"/>
                  </a:cubicBezTo>
                  <a:cubicBezTo>
                    <a:pt x="118" y="1022"/>
                    <a:pt x="104" y="1166"/>
                    <a:pt x="6" y="1271"/>
                  </a:cubicBezTo>
                  <a:cubicBezTo>
                    <a:pt x="-13" y="1290"/>
                    <a:pt x="17" y="1320"/>
                    <a:pt x="35" y="130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8" name="Google Shape;748;p49"/>
            <p:cNvSpPr/>
            <p:nvPr/>
          </p:nvSpPr>
          <p:spPr>
            <a:xfrm>
              <a:off x="1357871" y="3628505"/>
              <a:ext cx="172649" cy="110320"/>
            </a:xfrm>
            <a:custGeom>
              <a:rect b="b" l="l" r="r" t="t"/>
              <a:pathLst>
                <a:path extrusionOk="0" h="377" w="590">
                  <a:moveTo>
                    <a:pt x="588" y="346"/>
                  </a:moveTo>
                  <a:cubicBezTo>
                    <a:pt x="506" y="183"/>
                    <a:pt x="349" y="62"/>
                    <a:pt x="173" y="18"/>
                  </a:cubicBezTo>
                  <a:cubicBezTo>
                    <a:pt x="123" y="6"/>
                    <a:pt x="71" y="-1"/>
                    <a:pt x="20" y="0"/>
                  </a:cubicBezTo>
                  <a:cubicBezTo>
                    <a:pt x="-7" y="0"/>
                    <a:pt x="-7" y="42"/>
                    <a:pt x="20" y="41"/>
                  </a:cubicBezTo>
                  <a:cubicBezTo>
                    <a:pt x="191" y="40"/>
                    <a:pt x="357" y="118"/>
                    <a:pt x="470" y="246"/>
                  </a:cubicBezTo>
                  <a:cubicBezTo>
                    <a:pt x="502" y="282"/>
                    <a:pt x="530" y="323"/>
                    <a:pt x="551" y="367"/>
                  </a:cubicBezTo>
                  <a:cubicBezTo>
                    <a:pt x="563" y="391"/>
                    <a:pt x="600" y="369"/>
                    <a:pt x="588" y="34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49" name="Google Shape;749;p49"/>
            <p:cNvSpPr/>
            <p:nvPr/>
          </p:nvSpPr>
          <p:spPr>
            <a:xfrm>
              <a:off x="1121722" y="3348171"/>
              <a:ext cx="270385" cy="105052"/>
            </a:xfrm>
            <a:custGeom>
              <a:rect b="b" l="l" r="r" t="t"/>
              <a:pathLst>
                <a:path extrusionOk="0" h="359" w="924">
                  <a:moveTo>
                    <a:pt x="20" y="357"/>
                  </a:moveTo>
                  <a:cubicBezTo>
                    <a:pt x="287" y="365"/>
                    <a:pt x="581" y="367"/>
                    <a:pt x="797" y="186"/>
                  </a:cubicBezTo>
                  <a:cubicBezTo>
                    <a:pt x="848" y="143"/>
                    <a:pt x="892" y="91"/>
                    <a:pt x="922" y="31"/>
                  </a:cubicBezTo>
                  <a:cubicBezTo>
                    <a:pt x="934" y="7"/>
                    <a:pt x="898" y="-14"/>
                    <a:pt x="886" y="10"/>
                  </a:cubicBezTo>
                  <a:cubicBezTo>
                    <a:pt x="834" y="112"/>
                    <a:pt x="745" y="186"/>
                    <a:pt x="643" y="236"/>
                  </a:cubicBezTo>
                  <a:cubicBezTo>
                    <a:pt x="525" y="293"/>
                    <a:pt x="393" y="312"/>
                    <a:pt x="262" y="317"/>
                  </a:cubicBezTo>
                  <a:cubicBezTo>
                    <a:pt x="182" y="320"/>
                    <a:pt x="101" y="317"/>
                    <a:pt x="20" y="315"/>
                  </a:cubicBezTo>
                  <a:cubicBezTo>
                    <a:pt x="-7" y="314"/>
                    <a:pt x="-7" y="355"/>
                    <a:pt x="20" y="35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0" name="Google Shape;750;p49"/>
            <p:cNvSpPr/>
            <p:nvPr/>
          </p:nvSpPr>
          <p:spPr>
            <a:xfrm>
              <a:off x="1002331" y="3098855"/>
              <a:ext cx="365781" cy="103589"/>
            </a:xfrm>
            <a:custGeom>
              <a:rect b="b" l="l" r="r" t="t"/>
              <a:pathLst>
                <a:path extrusionOk="0" h="354" w="1250">
                  <a:moveTo>
                    <a:pt x="20" y="85"/>
                  </a:moveTo>
                  <a:cubicBezTo>
                    <a:pt x="115" y="78"/>
                    <a:pt x="209" y="58"/>
                    <a:pt x="304" y="48"/>
                  </a:cubicBezTo>
                  <a:cubicBezTo>
                    <a:pt x="383" y="40"/>
                    <a:pt x="463" y="40"/>
                    <a:pt x="542" y="48"/>
                  </a:cubicBezTo>
                  <a:cubicBezTo>
                    <a:pt x="700" y="64"/>
                    <a:pt x="855" y="113"/>
                    <a:pt x="994" y="190"/>
                  </a:cubicBezTo>
                  <a:cubicBezTo>
                    <a:pt x="1074" y="234"/>
                    <a:pt x="1147" y="287"/>
                    <a:pt x="1214" y="348"/>
                  </a:cubicBezTo>
                  <a:cubicBezTo>
                    <a:pt x="1234" y="367"/>
                    <a:pt x="1264" y="337"/>
                    <a:pt x="1244" y="319"/>
                  </a:cubicBezTo>
                  <a:cubicBezTo>
                    <a:pt x="1003" y="98"/>
                    <a:pt x="670" y="-20"/>
                    <a:pt x="344" y="3"/>
                  </a:cubicBezTo>
                  <a:cubicBezTo>
                    <a:pt x="235" y="10"/>
                    <a:pt x="128" y="36"/>
                    <a:pt x="20" y="43"/>
                  </a:cubicBezTo>
                  <a:cubicBezTo>
                    <a:pt x="-7" y="45"/>
                    <a:pt x="-7" y="87"/>
                    <a:pt x="20" y="8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1" name="Google Shape;751;p49"/>
            <p:cNvSpPr/>
            <p:nvPr/>
          </p:nvSpPr>
          <p:spPr>
            <a:xfrm>
              <a:off x="1491308" y="3028333"/>
              <a:ext cx="352028" cy="170893"/>
            </a:xfrm>
            <a:custGeom>
              <a:rect b="b" l="l" r="r" t="t"/>
              <a:pathLst>
                <a:path extrusionOk="0" h="584" w="1203">
                  <a:moveTo>
                    <a:pt x="1161" y="179"/>
                  </a:moveTo>
                  <a:cubicBezTo>
                    <a:pt x="1175" y="380"/>
                    <a:pt x="960" y="547"/>
                    <a:pt x="771" y="542"/>
                  </a:cubicBezTo>
                  <a:cubicBezTo>
                    <a:pt x="723" y="541"/>
                    <a:pt x="675" y="528"/>
                    <a:pt x="636" y="498"/>
                  </a:cubicBezTo>
                  <a:cubicBezTo>
                    <a:pt x="594" y="465"/>
                    <a:pt x="567" y="417"/>
                    <a:pt x="542" y="371"/>
                  </a:cubicBezTo>
                  <a:cubicBezTo>
                    <a:pt x="488" y="273"/>
                    <a:pt x="432" y="174"/>
                    <a:pt x="346" y="101"/>
                  </a:cubicBezTo>
                  <a:cubicBezTo>
                    <a:pt x="256" y="23"/>
                    <a:pt x="133" y="-22"/>
                    <a:pt x="15" y="11"/>
                  </a:cubicBezTo>
                  <a:cubicBezTo>
                    <a:pt x="-11" y="18"/>
                    <a:pt x="0" y="58"/>
                    <a:pt x="26" y="51"/>
                  </a:cubicBezTo>
                  <a:cubicBezTo>
                    <a:pt x="135" y="20"/>
                    <a:pt x="249" y="68"/>
                    <a:pt x="330" y="142"/>
                  </a:cubicBezTo>
                  <a:cubicBezTo>
                    <a:pt x="416" y="221"/>
                    <a:pt x="466" y="324"/>
                    <a:pt x="523" y="424"/>
                  </a:cubicBezTo>
                  <a:cubicBezTo>
                    <a:pt x="551" y="470"/>
                    <a:pt x="584" y="515"/>
                    <a:pt x="630" y="544"/>
                  </a:cubicBezTo>
                  <a:cubicBezTo>
                    <a:pt x="673" y="571"/>
                    <a:pt x="723" y="583"/>
                    <a:pt x="773" y="584"/>
                  </a:cubicBezTo>
                  <a:cubicBezTo>
                    <a:pt x="877" y="585"/>
                    <a:pt x="979" y="543"/>
                    <a:pt x="1058" y="478"/>
                  </a:cubicBezTo>
                  <a:cubicBezTo>
                    <a:pt x="1146" y="405"/>
                    <a:pt x="1211" y="296"/>
                    <a:pt x="1202" y="179"/>
                  </a:cubicBezTo>
                  <a:cubicBezTo>
                    <a:pt x="1200" y="152"/>
                    <a:pt x="1159" y="152"/>
                    <a:pt x="1161" y="179"/>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2" name="Google Shape;752;p49"/>
            <p:cNvSpPr/>
            <p:nvPr/>
          </p:nvSpPr>
          <p:spPr>
            <a:xfrm>
              <a:off x="1721019" y="3939271"/>
              <a:ext cx="189328" cy="147190"/>
            </a:xfrm>
            <a:custGeom>
              <a:rect b="b" l="l" r="r" t="t"/>
              <a:pathLst>
                <a:path extrusionOk="0" h="503" w="647">
                  <a:moveTo>
                    <a:pt x="632" y="86"/>
                  </a:moveTo>
                  <a:cubicBezTo>
                    <a:pt x="604" y="80"/>
                    <a:pt x="584" y="53"/>
                    <a:pt x="560" y="37"/>
                  </a:cubicBezTo>
                  <a:cubicBezTo>
                    <a:pt x="538" y="23"/>
                    <a:pt x="512" y="12"/>
                    <a:pt x="485" y="6"/>
                  </a:cubicBezTo>
                  <a:cubicBezTo>
                    <a:pt x="431" y="-5"/>
                    <a:pt x="374" y="1"/>
                    <a:pt x="322" y="18"/>
                  </a:cubicBezTo>
                  <a:cubicBezTo>
                    <a:pt x="203" y="60"/>
                    <a:pt x="124" y="159"/>
                    <a:pt x="74" y="271"/>
                  </a:cubicBezTo>
                  <a:cubicBezTo>
                    <a:pt x="43" y="337"/>
                    <a:pt x="21" y="408"/>
                    <a:pt x="1" y="478"/>
                  </a:cubicBezTo>
                  <a:cubicBezTo>
                    <a:pt x="-7" y="504"/>
                    <a:pt x="33" y="514"/>
                    <a:pt x="41" y="489"/>
                  </a:cubicBezTo>
                  <a:cubicBezTo>
                    <a:pt x="75" y="374"/>
                    <a:pt x="111" y="252"/>
                    <a:pt x="190" y="159"/>
                  </a:cubicBezTo>
                  <a:cubicBezTo>
                    <a:pt x="256" y="81"/>
                    <a:pt x="363" y="26"/>
                    <a:pt x="467" y="45"/>
                  </a:cubicBezTo>
                  <a:cubicBezTo>
                    <a:pt x="494" y="50"/>
                    <a:pt x="520" y="60"/>
                    <a:pt x="543" y="76"/>
                  </a:cubicBezTo>
                  <a:cubicBezTo>
                    <a:pt x="569" y="94"/>
                    <a:pt x="589" y="119"/>
                    <a:pt x="621" y="126"/>
                  </a:cubicBezTo>
                  <a:cubicBezTo>
                    <a:pt x="647" y="131"/>
                    <a:pt x="658" y="90"/>
                    <a:pt x="632" y="86"/>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3" name="Google Shape;753;p49"/>
            <p:cNvSpPr/>
            <p:nvPr/>
          </p:nvSpPr>
          <p:spPr>
            <a:xfrm>
              <a:off x="1699072" y="3335003"/>
              <a:ext cx="152750" cy="76668"/>
            </a:xfrm>
            <a:custGeom>
              <a:rect b="b" l="l" r="r" t="t"/>
              <a:pathLst>
                <a:path extrusionOk="0" h="262" w="522">
                  <a:moveTo>
                    <a:pt x="3" y="31"/>
                  </a:moveTo>
                  <a:cubicBezTo>
                    <a:pt x="65" y="177"/>
                    <a:pt x="226" y="268"/>
                    <a:pt x="382" y="261"/>
                  </a:cubicBezTo>
                  <a:cubicBezTo>
                    <a:pt x="427" y="259"/>
                    <a:pt x="470" y="249"/>
                    <a:pt x="511" y="231"/>
                  </a:cubicBezTo>
                  <a:cubicBezTo>
                    <a:pt x="536" y="221"/>
                    <a:pt x="515" y="185"/>
                    <a:pt x="490" y="196"/>
                  </a:cubicBezTo>
                  <a:cubicBezTo>
                    <a:pt x="322" y="268"/>
                    <a:pt x="109" y="177"/>
                    <a:pt x="39" y="10"/>
                  </a:cubicBezTo>
                  <a:cubicBezTo>
                    <a:pt x="34" y="0"/>
                    <a:pt x="19" y="-2"/>
                    <a:pt x="10" y="3"/>
                  </a:cubicBezTo>
                  <a:cubicBezTo>
                    <a:pt x="-1" y="9"/>
                    <a:pt x="-2" y="21"/>
                    <a:pt x="3" y="3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4" name="Google Shape;754;p49"/>
            <p:cNvSpPr/>
            <p:nvPr/>
          </p:nvSpPr>
          <p:spPr>
            <a:xfrm>
              <a:off x="2546222" y="1492642"/>
              <a:ext cx="1938933" cy="2678104"/>
            </a:xfrm>
            <a:custGeom>
              <a:rect b="b" l="l" r="r" t="t"/>
              <a:pathLst>
                <a:path extrusionOk="0" h="9152" w="6626">
                  <a:moveTo>
                    <a:pt x="6625" y="1133"/>
                  </a:moveTo>
                  <a:cubicBezTo>
                    <a:pt x="6623" y="1059"/>
                    <a:pt x="6619" y="986"/>
                    <a:pt x="6613" y="913"/>
                  </a:cubicBezTo>
                  <a:cubicBezTo>
                    <a:pt x="6586" y="600"/>
                    <a:pt x="6503" y="261"/>
                    <a:pt x="6208" y="93"/>
                  </a:cubicBezTo>
                  <a:cubicBezTo>
                    <a:pt x="5956" y="-49"/>
                    <a:pt x="5646" y="-9"/>
                    <a:pt x="5389" y="96"/>
                  </a:cubicBezTo>
                  <a:cubicBezTo>
                    <a:pt x="5101" y="214"/>
                    <a:pt x="4860" y="404"/>
                    <a:pt x="4636" y="617"/>
                  </a:cubicBezTo>
                  <a:cubicBezTo>
                    <a:pt x="4412" y="829"/>
                    <a:pt x="4211" y="1067"/>
                    <a:pt x="4034" y="1320"/>
                  </a:cubicBezTo>
                  <a:cubicBezTo>
                    <a:pt x="3695" y="1804"/>
                    <a:pt x="3447" y="2356"/>
                    <a:pt x="3313" y="2932"/>
                  </a:cubicBezTo>
                  <a:cubicBezTo>
                    <a:pt x="3234" y="2598"/>
                    <a:pt x="3118" y="2273"/>
                    <a:pt x="2969" y="1963"/>
                  </a:cubicBezTo>
                  <a:cubicBezTo>
                    <a:pt x="2736" y="1480"/>
                    <a:pt x="2418" y="1035"/>
                    <a:pt x="2035" y="660"/>
                  </a:cubicBezTo>
                  <a:cubicBezTo>
                    <a:pt x="1941" y="568"/>
                    <a:pt x="1843" y="481"/>
                    <a:pt x="1741" y="398"/>
                  </a:cubicBezTo>
                  <a:cubicBezTo>
                    <a:pt x="1487" y="191"/>
                    <a:pt x="1177" y="24"/>
                    <a:pt x="844" y="2"/>
                  </a:cubicBezTo>
                  <a:cubicBezTo>
                    <a:pt x="690" y="-8"/>
                    <a:pt x="530" y="23"/>
                    <a:pt x="398" y="105"/>
                  </a:cubicBezTo>
                  <a:cubicBezTo>
                    <a:pt x="245" y="201"/>
                    <a:pt x="144" y="351"/>
                    <a:pt x="85" y="520"/>
                  </a:cubicBezTo>
                  <a:cubicBezTo>
                    <a:pt x="26" y="692"/>
                    <a:pt x="12" y="879"/>
                    <a:pt x="4" y="1060"/>
                  </a:cubicBezTo>
                  <a:cubicBezTo>
                    <a:pt x="-5" y="1259"/>
                    <a:pt x="1" y="1459"/>
                    <a:pt x="19" y="1657"/>
                  </a:cubicBezTo>
                  <a:cubicBezTo>
                    <a:pt x="56" y="2062"/>
                    <a:pt x="142" y="2460"/>
                    <a:pt x="257" y="2849"/>
                  </a:cubicBezTo>
                  <a:cubicBezTo>
                    <a:pt x="481" y="3609"/>
                    <a:pt x="809" y="4335"/>
                    <a:pt x="1109" y="5068"/>
                  </a:cubicBezTo>
                  <a:cubicBezTo>
                    <a:pt x="1380" y="5731"/>
                    <a:pt x="1647" y="6398"/>
                    <a:pt x="1958" y="7044"/>
                  </a:cubicBezTo>
                  <a:cubicBezTo>
                    <a:pt x="2268" y="7688"/>
                    <a:pt x="2627" y="8307"/>
                    <a:pt x="3052" y="8883"/>
                  </a:cubicBezTo>
                  <a:cubicBezTo>
                    <a:pt x="3105" y="8955"/>
                    <a:pt x="3159" y="9026"/>
                    <a:pt x="3214" y="9097"/>
                  </a:cubicBezTo>
                  <a:cubicBezTo>
                    <a:pt x="3218" y="9103"/>
                    <a:pt x="3222" y="9108"/>
                    <a:pt x="3226" y="9113"/>
                  </a:cubicBezTo>
                  <a:cubicBezTo>
                    <a:pt x="3227" y="9115"/>
                    <a:pt x="3229" y="9116"/>
                    <a:pt x="3229" y="9117"/>
                  </a:cubicBezTo>
                  <a:cubicBezTo>
                    <a:pt x="3242" y="9134"/>
                    <a:pt x="3262" y="9144"/>
                    <a:pt x="3284" y="9148"/>
                  </a:cubicBezTo>
                  <a:cubicBezTo>
                    <a:pt x="3307" y="9154"/>
                    <a:pt x="3329" y="9152"/>
                    <a:pt x="3350" y="9145"/>
                  </a:cubicBezTo>
                  <a:cubicBezTo>
                    <a:pt x="3353" y="9144"/>
                    <a:pt x="3356" y="9143"/>
                    <a:pt x="3359" y="9142"/>
                  </a:cubicBezTo>
                  <a:cubicBezTo>
                    <a:pt x="3378" y="9133"/>
                    <a:pt x="3394" y="9120"/>
                    <a:pt x="3406" y="9105"/>
                  </a:cubicBezTo>
                  <a:cubicBezTo>
                    <a:pt x="3410" y="9101"/>
                    <a:pt x="3412" y="9097"/>
                    <a:pt x="3415" y="9093"/>
                  </a:cubicBezTo>
                  <a:cubicBezTo>
                    <a:pt x="3746" y="8631"/>
                    <a:pt x="4041" y="8145"/>
                    <a:pt x="4312" y="7645"/>
                  </a:cubicBezTo>
                  <a:cubicBezTo>
                    <a:pt x="4583" y="7144"/>
                    <a:pt x="4829" y="6630"/>
                    <a:pt x="5062" y="6110"/>
                  </a:cubicBezTo>
                  <a:cubicBezTo>
                    <a:pt x="5297" y="5586"/>
                    <a:pt x="5519" y="5056"/>
                    <a:pt x="5741" y="4525"/>
                  </a:cubicBezTo>
                  <a:cubicBezTo>
                    <a:pt x="5968" y="3979"/>
                    <a:pt x="6196" y="3432"/>
                    <a:pt x="6365" y="2864"/>
                  </a:cubicBezTo>
                  <a:cubicBezTo>
                    <a:pt x="6531" y="2304"/>
                    <a:pt x="6641" y="1719"/>
                    <a:pt x="6625" y="1133"/>
                  </a:cubicBez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55" name="Google Shape;755;p49"/>
            <p:cNvSpPr/>
            <p:nvPr/>
          </p:nvSpPr>
          <p:spPr>
            <a:xfrm>
              <a:off x="3115086" y="2557501"/>
              <a:ext cx="256925" cy="36578"/>
            </a:xfrm>
            <a:custGeom>
              <a:rect b="b" l="l" r="r" t="t"/>
              <a:pathLst>
                <a:path extrusionOk="0" h="125" w="878">
                  <a:moveTo>
                    <a:pt x="417" y="125"/>
                  </a:moveTo>
                  <a:cubicBezTo>
                    <a:pt x="290" y="125"/>
                    <a:pt x="149" y="104"/>
                    <a:pt x="12" y="41"/>
                  </a:cubicBezTo>
                  <a:cubicBezTo>
                    <a:pt x="2" y="36"/>
                    <a:pt x="-3" y="23"/>
                    <a:pt x="2" y="12"/>
                  </a:cubicBezTo>
                  <a:cubicBezTo>
                    <a:pt x="7" y="1"/>
                    <a:pt x="19" y="-3"/>
                    <a:pt x="30" y="2"/>
                  </a:cubicBezTo>
                  <a:cubicBezTo>
                    <a:pt x="416" y="180"/>
                    <a:pt x="844" y="3"/>
                    <a:pt x="848" y="1"/>
                  </a:cubicBezTo>
                  <a:cubicBezTo>
                    <a:pt x="859" y="-3"/>
                    <a:pt x="871" y="2"/>
                    <a:pt x="876" y="13"/>
                  </a:cubicBezTo>
                  <a:cubicBezTo>
                    <a:pt x="880" y="24"/>
                    <a:pt x="875" y="36"/>
                    <a:pt x="864" y="41"/>
                  </a:cubicBezTo>
                  <a:cubicBezTo>
                    <a:pt x="853" y="46"/>
                    <a:pt x="661" y="125"/>
                    <a:pt x="417" y="12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6" name="Google Shape;756;p49"/>
            <p:cNvSpPr/>
            <p:nvPr/>
          </p:nvSpPr>
          <p:spPr>
            <a:xfrm>
              <a:off x="3638885" y="2557501"/>
              <a:ext cx="256632" cy="36578"/>
            </a:xfrm>
            <a:custGeom>
              <a:rect b="b" l="l" r="r" t="t"/>
              <a:pathLst>
                <a:path extrusionOk="0" h="125" w="877">
                  <a:moveTo>
                    <a:pt x="416" y="125"/>
                  </a:moveTo>
                  <a:cubicBezTo>
                    <a:pt x="290" y="125"/>
                    <a:pt x="149" y="104"/>
                    <a:pt x="12" y="41"/>
                  </a:cubicBezTo>
                  <a:cubicBezTo>
                    <a:pt x="1" y="36"/>
                    <a:pt x="-3" y="23"/>
                    <a:pt x="2" y="12"/>
                  </a:cubicBezTo>
                  <a:cubicBezTo>
                    <a:pt x="6" y="1"/>
                    <a:pt x="19" y="-3"/>
                    <a:pt x="30" y="2"/>
                  </a:cubicBezTo>
                  <a:cubicBezTo>
                    <a:pt x="416" y="180"/>
                    <a:pt x="844" y="3"/>
                    <a:pt x="848" y="1"/>
                  </a:cubicBezTo>
                  <a:cubicBezTo>
                    <a:pt x="859" y="-3"/>
                    <a:pt x="871" y="2"/>
                    <a:pt x="876" y="13"/>
                  </a:cubicBezTo>
                  <a:cubicBezTo>
                    <a:pt x="880" y="24"/>
                    <a:pt x="875" y="36"/>
                    <a:pt x="864" y="41"/>
                  </a:cubicBezTo>
                  <a:cubicBezTo>
                    <a:pt x="852" y="46"/>
                    <a:pt x="661" y="125"/>
                    <a:pt x="416" y="12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7" name="Google Shape;757;p49"/>
            <p:cNvSpPr/>
            <p:nvPr/>
          </p:nvSpPr>
          <p:spPr>
            <a:xfrm>
              <a:off x="3482038" y="3166744"/>
              <a:ext cx="241708" cy="62622"/>
            </a:xfrm>
            <a:custGeom>
              <a:rect b="b" l="l" r="r" t="t"/>
              <a:pathLst>
                <a:path extrusionOk="0" h="214" w="826">
                  <a:moveTo>
                    <a:pt x="172" y="214"/>
                  </a:moveTo>
                  <a:cubicBezTo>
                    <a:pt x="115" y="214"/>
                    <a:pt x="63" y="208"/>
                    <a:pt x="15" y="196"/>
                  </a:cubicBezTo>
                  <a:cubicBezTo>
                    <a:pt x="4" y="192"/>
                    <a:pt x="-3" y="181"/>
                    <a:pt x="0" y="170"/>
                  </a:cubicBezTo>
                  <a:cubicBezTo>
                    <a:pt x="3" y="158"/>
                    <a:pt x="15" y="151"/>
                    <a:pt x="26" y="154"/>
                  </a:cubicBezTo>
                  <a:cubicBezTo>
                    <a:pt x="334" y="234"/>
                    <a:pt x="791" y="4"/>
                    <a:pt x="796" y="2"/>
                  </a:cubicBezTo>
                  <a:cubicBezTo>
                    <a:pt x="806" y="-3"/>
                    <a:pt x="819" y="1"/>
                    <a:pt x="824" y="11"/>
                  </a:cubicBezTo>
                  <a:cubicBezTo>
                    <a:pt x="829" y="22"/>
                    <a:pt x="825" y="35"/>
                    <a:pt x="815" y="40"/>
                  </a:cubicBezTo>
                  <a:cubicBezTo>
                    <a:pt x="810" y="43"/>
                    <a:pt x="695" y="100"/>
                    <a:pt x="539" y="149"/>
                  </a:cubicBezTo>
                  <a:cubicBezTo>
                    <a:pt x="402" y="192"/>
                    <a:pt x="279" y="214"/>
                    <a:pt x="172" y="21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32025" lIns="90000" spcFirstLastPara="1" rIns="90000" wrap="square" tIns="3202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8" name="Google Shape;758;p49"/>
            <p:cNvSpPr/>
            <p:nvPr/>
          </p:nvSpPr>
          <p:spPr>
            <a:xfrm>
              <a:off x="3499303" y="2601102"/>
              <a:ext cx="79887" cy="416405"/>
            </a:xfrm>
            <a:custGeom>
              <a:rect b="b" l="l" r="r" t="t"/>
              <a:pathLst>
                <a:path extrusionOk="0" h="1423" w="273">
                  <a:moveTo>
                    <a:pt x="252" y="1423"/>
                  </a:moveTo>
                  <a:lnTo>
                    <a:pt x="22" y="1423"/>
                  </a:lnTo>
                  <a:cubicBezTo>
                    <a:pt x="10" y="1423"/>
                    <a:pt x="0" y="1413"/>
                    <a:pt x="0" y="1402"/>
                  </a:cubicBezTo>
                  <a:lnTo>
                    <a:pt x="0" y="21"/>
                  </a:lnTo>
                  <a:cubicBezTo>
                    <a:pt x="0" y="9"/>
                    <a:pt x="10" y="0"/>
                    <a:pt x="22" y="0"/>
                  </a:cubicBezTo>
                  <a:cubicBezTo>
                    <a:pt x="33" y="0"/>
                    <a:pt x="43" y="9"/>
                    <a:pt x="43" y="21"/>
                  </a:cubicBezTo>
                  <a:lnTo>
                    <a:pt x="43" y="1380"/>
                  </a:lnTo>
                  <a:lnTo>
                    <a:pt x="252" y="1380"/>
                  </a:lnTo>
                  <a:cubicBezTo>
                    <a:pt x="264" y="1380"/>
                    <a:pt x="273" y="1390"/>
                    <a:pt x="273" y="1402"/>
                  </a:cubicBezTo>
                  <a:cubicBezTo>
                    <a:pt x="273" y="1413"/>
                    <a:pt x="264" y="1423"/>
                    <a:pt x="252" y="142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59" name="Google Shape;759;p49"/>
            <p:cNvSpPr/>
            <p:nvPr/>
          </p:nvSpPr>
          <p:spPr>
            <a:xfrm>
              <a:off x="2036469" y="2749755"/>
              <a:ext cx="2305007" cy="1255069"/>
            </a:xfrm>
            <a:custGeom>
              <a:rect b="b" l="l" r="r" t="t"/>
              <a:pathLst>
                <a:path extrusionOk="0" h="4289" w="7877">
                  <a:moveTo>
                    <a:pt x="7839" y="573"/>
                  </a:moveTo>
                  <a:cubicBezTo>
                    <a:pt x="7797" y="384"/>
                    <a:pt x="7712" y="203"/>
                    <a:pt x="7565" y="73"/>
                  </a:cubicBezTo>
                  <a:cubicBezTo>
                    <a:pt x="7515" y="29"/>
                    <a:pt x="7456" y="0"/>
                    <a:pt x="7388" y="0"/>
                  </a:cubicBezTo>
                  <a:cubicBezTo>
                    <a:pt x="7327" y="0"/>
                    <a:pt x="7254" y="27"/>
                    <a:pt x="7212" y="73"/>
                  </a:cubicBezTo>
                  <a:cubicBezTo>
                    <a:pt x="7168" y="120"/>
                    <a:pt x="7136" y="183"/>
                    <a:pt x="7139" y="250"/>
                  </a:cubicBezTo>
                  <a:cubicBezTo>
                    <a:pt x="7142" y="313"/>
                    <a:pt x="7162" y="382"/>
                    <a:pt x="7212" y="426"/>
                  </a:cubicBezTo>
                  <a:cubicBezTo>
                    <a:pt x="7232" y="445"/>
                    <a:pt x="7252" y="464"/>
                    <a:pt x="7270" y="484"/>
                  </a:cubicBezTo>
                  <a:cubicBezTo>
                    <a:pt x="7288" y="511"/>
                    <a:pt x="7303" y="538"/>
                    <a:pt x="7317" y="567"/>
                  </a:cubicBezTo>
                  <a:cubicBezTo>
                    <a:pt x="7343" y="636"/>
                    <a:pt x="7360" y="710"/>
                    <a:pt x="7373" y="784"/>
                  </a:cubicBezTo>
                  <a:cubicBezTo>
                    <a:pt x="7379" y="852"/>
                    <a:pt x="7379" y="921"/>
                    <a:pt x="7372" y="990"/>
                  </a:cubicBezTo>
                  <a:cubicBezTo>
                    <a:pt x="7357" y="1076"/>
                    <a:pt x="7333" y="1160"/>
                    <a:pt x="7301" y="1242"/>
                  </a:cubicBezTo>
                  <a:cubicBezTo>
                    <a:pt x="7258" y="1339"/>
                    <a:pt x="7203" y="1432"/>
                    <a:pt x="7140" y="1518"/>
                  </a:cubicBezTo>
                  <a:cubicBezTo>
                    <a:pt x="7034" y="1649"/>
                    <a:pt x="6911" y="1765"/>
                    <a:pt x="6779" y="1869"/>
                  </a:cubicBezTo>
                  <a:cubicBezTo>
                    <a:pt x="6635" y="1978"/>
                    <a:pt x="6482" y="2076"/>
                    <a:pt x="6328" y="2170"/>
                  </a:cubicBezTo>
                  <a:cubicBezTo>
                    <a:pt x="6168" y="2267"/>
                    <a:pt x="6005" y="2359"/>
                    <a:pt x="5834" y="2434"/>
                  </a:cubicBezTo>
                  <a:cubicBezTo>
                    <a:pt x="5697" y="2489"/>
                    <a:pt x="5555" y="2531"/>
                    <a:pt x="5409" y="2554"/>
                  </a:cubicBezTo>
                  <a:cubicBezTo>
                    <a:pt x="5062" y="2593"/>
                    <a:pt x="4710" y="2540"/>
                    <a:pt x="4363" y="2583"/>
                  </a:cubicBezTo>
                  <a:cubicBezTo>
                    <a:pt x="4027" y="2625"/>
                    <a:pt x="3673" y="2737"/>
                    <a:pt x="3453" y="3011"/>
                  </a:cubicBezTo>
                  <a:cubicBezTo>
                    <a:pt x="3383" y="3099"/>
                    <a:pt x="3328" y="3190"/>
                    <a:pt x="3277" y="3290"/>
                  </a:cubicBezTo>
                  <a:cubicBezTo>
                    <a:pt x="3240" y="3364"/>
                    <a:pt x="3202" y="3438"/>
                    <a:pt x="3155" y="3506"/>
                  </a:cubicBezTo>
                  <a:cubicBezTo>
                    <a:pt x="3121" y="3548"/>
                    <a:pt x="3082" y="3586"/>
                    <a:pt x="3041" y="3620"/>
                  </a:cubicBezTo>
                  <a:cubicBezTo>
                    <a:pt x="2990" y="3656"/>
                    <a:pt x="2935" y="3687"/>
                    <a:pt x="2879" y="3713"/>
                  </a:cubicBezTo>
                  <a:cubicBezTo>
                    <a:pt x="2797" y="3744"/>
                    <a:pt x="2713" y="3767"/>
                    <a:pt x="2627" y="3781"/>
                  </a:cubicBezTo>
                  <a:cubicBezTo>
                    <a:pt x="2517" y="3793"/>
                    <a:pt x="2406" y="3791"/>
                    <a:pt x="2296" y="3779"/>
                  </a:cubicBezTo>
                  <a:cubicBezTo>
                    <a:pt x="1989" y="3731"/>
                    <a:pt x="1698" y="3613"/>
                    <a:pt x="1413" y="3494"/>
                  </a:cubicBezTo>
                  <a:cubicBezTo>
                    <a:pt x="1361" y="3473"/>
                    <a:pt x="1282" y="3488"/>
                    <a:pt x="1232" y="3513"/>
                  </a:cubicBezTo>
                  <a:cubicBezTo>
                    <a:pt x="1195" y="3494"/>
                    <a:pt x="1168" y="3482"/>
                    <a:pt x="1129" y="3462"/>
                  </a:cubicBezTo>
                  <a:cubicBezTo>
                    <a:pt x="1090" y="3441"/>
                    <a:pt x="1053" y="3417"/>
                    <a:pt x="1019" y="3389"/>
                  </a:cubicBezTo>
                  <a:cubicBezTo>
                    <a:pt x="858" y="3259"/>
                    <a:pt x="680" y="3151"/>
                    <a:pt x="489" y="3071"/>
                  </a:cubicBezTo>
                  <a:cubicBezTo>
                    <a:pt x="483" y="3068"/>
                    <a:pt x="476" y="3066"/>
                    <a:pt x="469" y="3066"/>
                  </a:cubicBezTo>
                  <a:cubicBezTo>
                    <a:pt x="453" y="3068"/>
                    <a:pt x="445" y="3087"/>
                    <a:pt x="448" y="3102"/>
                  </a:cubicBezTo>
                  <a:cubicBezTo>
                    <a:pt x="451" y="3118"/>
                    <a:pt x="463" y="3130"/>
                    <a:pt x="474" y="3141"/>
                  </a:cubicBezTo>
                  <a:cubicBezTo>
                    <a:pt x="545" y="3210"/>
                    <a:pt x="625" y="3269"/>
                    <a:pt x="713" y="3316"/>
                  </a:cubicBezTo>
                  <a:cubicBezTo>
                    <a:pt x="726" y="3323"/>
                    <a:pt x="739" y="3331"/>
                    <a:pt x="747" y="3343"/>
                  </a:cubicBezTo>
                  <a:cubicBezTo>
                    <a:pt x="754" y="3356"/>
                    <a:pt x="753" y="3375"/>
                    <a:pt x="740" y="3381"/>
                  </a:cubicBezTo>
                  <a:cubicBezTo>
                    <a:pt x="737" y="3383"/>
                    <a:pt x="734" y="3384"/>
                    <a:pt x="731" y="3384"/>
                  </a:cubicBezTo>
                  <a:cubicBezTo>
                    <a:pt x="699" y="3386"/>
                    <a:pt x="667" y="3377"/>
                    <a:pt x="638" y="3365"/>
                  </a:cubicBezTo>
                  <a:cubicBezTo>
                    <a:pt x="521" y="3315"/>
                    <a:pt x="403" y="3270"/>
                    <a:pt x="283" y="3230"/>
                  </a:cubicBezTo>
                  <a:cubicBezTo>
                    <a:pt x="208" y="3205"/>
                    <a:pt x="131" y="3182"/>
                    <a:pt x="52" y="3182"/>
                  </a:cubicBezTo>
                  <a:cubicBezTo>
                    <a:pt x="30" y="3182"/>
                    <a:pt x="3" y="3187"/>
                    <a:pt x="0" y="3213"/>
                  </a:cubicBezTo>
                  <a:cubicBezTo>
                    <a:pt x="-3" y="3232"/>
                    <a:pt x="10" y="3249"/>
                    <a:pt x="27" y="3255"/>
                  </a:cubicBezTo>
                  <a:lnTo>
                    <a:pt x="547" y="3457"/>
                  </a:lnTo>
                  <a:cubicBezTo>
                    <a:pt x="534" y="3482"/>
                    <a:pt x="502" y="3487"/>
                    <a:pt x="475" y="3487"/>
                  </a:cubicBezTo>
                  <a:cubicBezTo>
                    <a:pt x="331" y="3489"/>
                    <a:pt x="189" y="3447"/>
                    <a:pt x="46" y="3460"/>
                  </a:cubicBezTo>
                  <a:cubicBezTo>
                    <a:pt x="31" y="3462"/>
                    <a:pt x="16" y="3464"/>
                    <a:pt x="8" y="3481"/>
                  </a:cubicBezTo>
                  <a:cubicBezTo>
                    <a:pt x="3" y="3492"/>
                    <a:pt x="4" y="3506"/>
                    <a:pt x="10" y="3517"/>
                  </a:cubicBezTo>
                  <a:cubicBezTo>
                    <a:pt x="21" y="3537"/>
                    <a:pt x="41" y="3546"/>
                    <a:pt x="63" y="3550"/>
                  </a:cubicBezTo>
                  <a:cubicBezTo>
                    <a:pt x="201" y="3573"/>
                    <a:pt x="262" y="3574"/>
                    <a:pt x="388" y="3595"/>
                  </a:cubicBezTo>
                  <a:cubicBezTo>
                    <a:pt x="442" y="3604"/>
                    <a:pt x="493" y="3601"/>
                    <a:pt x="546" y="3614"/>
                  </a:cubicBezTo>
                  <a:cubicBezTo>
                    <a:pt x="553" y="3616"/>
                    <a:pt x="561" y="3619"/>
                    <a:pt x="563" y="3625"/>
                  </a:cubicBezTo>
                  <a:cubicBezTo>
                    <a:pt x="565" y="3634"/>
                    <a:pt x="557" y="3641"/>
                    <a:pt x="550" y="3646"/>
                  </a:cubicBezTo>
                  <a:cubicBezTo>
                    <a:pt x="506" y="3671"/>
                    <a:pt x="452" y="3669"/>
                    <a:pt x="402" y="3667"/>
                  </a:cubicBezTo>
                  <a:cubicBezTo>
                    <a:pt x="288" y="3664"/>
                    <a:pt x="175" y="3667"/>
                    <a:pt x="62" y="3678"/>
                  </a:cubicBezTo>
                  <a:cubicBezTo>
                    <a:pt x="49" y="3679"/>
                    <a:pt x="35" y="3681"/>
                    <a:pt x="28" y="3692"/>
                  </a:cubicBezTo>
                  <a:cubicBezTo>
                    <a:pt x="23" y="3698"/>
                    <a:pt x="23" y="3708"/>
                    <a:pt x="25" y="3715"/>
                  </a:cubicBezTo>
                  <a:cubicBezTo>
                    <a:pt x="34" y="3748"/>
                    <a:pt x="73" y="3760"/>
                    <a:pt x="106" y="3765"/>
                  </a:cubicBezTo>
                  <a:cubicBezTo>
                    <a:pt x="257" y="3785"/>
                    <a:pt x="415" y="3749"/>
                    <a:pt x="561" y="3791"/>
                  </a:cubicBezTo>
                  <a:cubicBezTo>
                    <a:pt x="508" y="3827"/>
                    <a:pt x="440" y="3825"/>
                    <a:pt x="376" y="3831"/>
                  </a:cubicBezTo>
                  <a:cubicBezTo>
                    <a:pt x="289" y="3840"/>
                    <a:pt x="204" y="3865"/>
                    <a:pt x="126" y="3904"/>
                  </a:cubicBezTo>
                  <a:cubicBezTo>
                    <a:pt x="123" y="3906"/>
                    <a:pt x="119" y="3908"/>
                    <a:pt x="116" y="3911"/>
                  </a:cubicBezTo>
                  <a:cubicBezTo>
                    <a:pt x="106" y="3922"/>
                    <a:pt x="115" y="3941"/>
                    <a:pt x="128" y="3946"/>
                  </a:cubicBezTo>
                  <a:cubicBezTo>
                    <a:pt x="142" y="3952"/>
                    <a:pt x="157" y="3949"/>
                    <a:pt x="171" y="3946"/>
                  </a:cubicBezTo>
                  <a:cubicBezTo>
                    <a:pt x="456" y="3884"/>
                    <a:pt x="830" y="3906"/>
                    <a:pt x="1157" y="3896"/>
                  </a:cubicBezTo>
                  <a:cubicBezTo>
                    <a:pt x="1161" y="3901"/>
                    <a:pt x="1165" y="3906"/>
                    <a:pt x="1169" y="3912"/>
                  </a:cubicBezTo>
                  <a:cubicBezTo>
                    <a:pt x="1201" y="3943"/>
                    <a:pt x="1237" y="3964"/>
                    <a:pt x="1280" y="3976"/>
                  </a:cubicBezTo>
                  <a:cubicBezTo>
                    <a:pt x="1659" y="4133"/>
                    <a:pt x="2051" y="4288"/>
                    <a:pt x="2468" y="4289"/>
                  </a:cubicBezTo>
                  <a:cubicBezTo>
                    <a:pt x="2647" y="4290"/>
                    <a:pt x="2833" y="4263"/>
                    <a:pt x="3001" y="4199"/>
                  </a:cubicBezTo>
                  <a:cubicBezTo>
                    <a:pt x="3183" y="4130"/>
                    <a:pt x="3357" y="4031"/>
                    <a:pt x="3488" y="3884"/>
                  </a:cubicBezTo>
                  <a:cubicBezTo>
                    <a:pt x="3566" y="3796"/>
                    <a:pt x="3629" y="3699"/>
                    <a:pt x="3682" y="3595"/>
                  </a:cubicBezTo>
                  <a:cubicBezTo>
                    <a:pt x="3724" y="3512"/>
                    <a:pt x="3765" y="3427"/>
                    <a:pt x="3818" y="3350"/>
                  </a:cubicBezTo>
                  <a:cubicBezTo>
                    <a:pt x="3849" y="3314"/>
                    <a:pt x="3883" y="3280"/>
                    <a:pt x="3919" y="3250"/>
                  </a:cubicBezTo>
                  <a:cubicBezTo>
                    <a:pt x="3968" y="3216"/>
                    <a:pt x="4020" y="3186"/>
                    <a:pt x="4074" y="3162"/>
                  </a:cubicBezTo>
                  <a:cubicBezTo>
                    <a:pt x="4173" y="3123"/>
                    <a:pt x="4275" y="3097"/>
                    <a:pt x="4380" y="3081"/>
                  </a:cubicBezTo>
                  <a:cubicBezTo>
                    <a:pt x="4720" y="3042"/>
                    <a:pt x="5063" y="3093"/>
                    <a:pt x="5403" y="3055"/>
                  </a:cubicBezTo>
                  <a:cubicBezTo>
                    <a:pt x="5592" y="3033"/>
                    <a:pt x="5773" y="2993"/>
                    <a:pt x="5950" y="2922"/>
                  </a:cubicBezTo>
                  <a:cubicBezTo>
                    <a:pt x="6123" y="2854"/>
                    <a:pt x="6289" y="2772"/>
                    <a:pt x="6450" y="2678"/>
                  </a:cubicBezTo>
                  <a:cubicBezTo>
                    <a:pt x="6747" y="2506"/>
                    <a:pt x="7043" y="2318"/>
                    <a:pt x="7295" y="2084"/>
                  </a:cubicBezTo>
                  <a:cubicBezTo>
                    <a:pt x="7550" y="1846"/>
                    <a:pt x="7761" y="1539"/>
                    <a:pt x="7840" y="1195"/>
                  </a:cubicBezTo>
                  <a:cubicBezTo>
                    <a:pt x="7863" y="1094"/>
                    <a:pt x="7877" y="987"/>
                    <a:pt x="7877" y="883"/>
                  </a:cubicBezTo>
                  <a:cubicBezTo>
                    <a:pt x="7877" y="779"/>
                    <a:pt x="7861" y="674"/>
                    <a:pt x="7839" y="573"/>
                  </a:cubicBez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0" name="Google Shape;760;p49"/>
            <p:cNvSpPr/>
            <p:nvPr/>
          </p:nvSpPr>
          <p:spPr>
            <a:xfrm>
              <a:off x="4092747" y="2703228"/>
              <a:ext cx="175575" cy="262192"/>
            </a:xfrm>
            <a:custGeom>
              <a:rect b="b" l="l" r="r" t="t"/>
              <a:pathLst>
                <a:path extrusionOk="0" h="896" w="600">
                  <a:moveTo>
                    <a:pt x="600" y="0"/>
                  </a:moveTo>
                  <a:cubicBezTo>
                    <a:pt x="600" y="0"/>
                    <a:pt x="-62" y="14"/>
                    <a:pt x="5" y="804"/>
                  </a:cubicBezTo>
                  <a:lnTo>
                    <a:pt x="219" y="896"/>
                  </a:lnTo>
                  <a:lnTo>
                    <a:pt x="600" y="0"/>
                  </a:lnTo>
                  <a:close/>
                </a:path>
              </a:pathLst>
            </a:custGeom>
            <a:solidFill>
              <a:schemeClr val="accent3"/>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1" name="Google Shape;761;p49"/>
            <p:cNvSpPr/>
            <p:nvPr/>
          </p:nvSpPr>
          <p:spPr>
            <a:xfrm>
              <a:off x="3213478" y="1114548"/>
              <a:ext cx="738000" cy="529944"/>
            </a:xfrm>
            <a:custGeom>
              <a:rect b="b" l="l" r="r" t="t"/>
              <a:pathLst>
                <a:path extrusionOk="0" h="1811" w="2522">
                  <a:moveTo>
                    <a:pt x="2463" y="1021"/>
                  </a:moveTo>
                  <a:cubicBezTo>
                    <a:pt x="2463" y="1032"/>
                    <a:pt x="2462" y="1044"/>
                    <a:pt x="2461" y="1056"/>
                  </a:cubicBezTo>
                  <a:cubicBezTo>
                    <a:pt x="2459" y="1064"/>
                    <a:pt x="2458" y="1077"/>
                    <a:pt x="2452" y="1083"/>
                  </a:cubicBezTo>
                  <a:cubicBezTo>
                    <a:pt x="2441" y="1095"/>
                    <a:pt x="2410" y="1084"/>
                    <a:pt x="2396" y="1082"/>
                  </a:cubicBezTo>
                  <a:cubicBezTo>
                    <a:pt x="2349" y="1073"/>
                    <a:pt x="2304" y="1057"/>
                    <a:pt x="2261" y="1037"/>
                  </a:cubicBezTo>
                  <a:cubicBezTo>
                    <a:pt x="2118" y="969"/>
                    <a:pt x="2000" y="861"/>
                    <a:pt x="1870" y="770"/>
                  </a:cubicBezTo>
                  <a:cubicBezTo>
                    <a:pt x="1873" y="765"/>
                    <a:pt x="1875" y="760"/>
                    <a:pt x="1878" y="755"/>
                  </a:cubicBezTo>
                  <a:cubicBezTo>
                    <a:pt x="1918" y="767"/>
                    <a:pt x="1960" y="778"/>
                    <a:pt x="2001" y="785"/>
                  </a:cubicBezTo>
                  <a:cubicBezTo>
                    <a:pt x="2053" y="795"/>
                    <a:pt x="2106" y="801"/>
                    <a:pt x="2159" y="802"/>
                  </a:cubicBezTo>
                  <a:cubicBezTo>
                    <a:pt x="2204" y="804"/>
                    <a:pt x="2249" y="798"/>
                    <a:pt x="2291" y="779"/>
                  </a:cubicBezTo>
                  <a:cubicBezTo>
                    <a:pt x="2324" y="763"/>
                    <a:pt x="2353" y="735"/>
                    <a:pt x="2360" y="699"/>
                  </a:cubicBezTo>
                  <a:cubicBezTo>
                    <a:pt x="2370" y="710"/>
                    <a:pt x="2380" y="722"/>
                    <a:pt x="2389" y="736"/>
                  </a:cubicBezTo>
                  <a:cubicBezTo>
                    <a:pt x="2446" y="819"/>
                    <a:pt x="2468" y="921"/>
                    <a:pt x="2463" y="1021"/>
                  </a:cubicBezTo>
                  <a:moveTo>
                    <a:pt x="1795" y="798"/>
                  </a:moveTo>
                  <a:cubicBezTo>
                    <a:pt x="1776" y="843"/>
                    <a:pt x="1760" y="893"/>
                    <a:pt x="1754" y="942"/>
                  </a:cubicBezTo>
                  <a:cubicBezTo>
                    <a:pt x="1728" y="854"/>
                    <a:pt x="1687" y="774"/>
                    <a:pt x="1603" y="723"/>
                  </a:cubicBezTo>
                  <a:cubicBezTo>
                    <a:pt x="1502" y="660"/>
                    <a:pt x="1376" y="678"/>
                    <a:pt x="1273" y="726"/>
                  </a:cubicBezTo>
                  <a:cubicBezTo>
                    <a:pt x="1200" y="759"/>
                    <a:pt x="1135" y="808"/>
                    <a:pt x="1081" y="866"/>
                  </a:cubicBezTo>
                  <a:cubicBezTo>
                    <a:pt x="1033" y="892"/>
                    <a:pt x="993" y="930"/>
                    <a:pt x="962" y="976"/>
                  </a:cubicBezTo>
                  <a:cubicBezTo>
                    <a:pt x="959" y="981"/>
                    <a:pt x="956" y="985"/>
                    <a:pt x="953" y="990"/>
                  </a:cubicBezTo>
                  <a:cubicBezTo>
                    <a:pt x="941" y="982"/>
                    <a:pt x="928" y="974"/>
                    <a:pt x="916" y="965"/>
                  </a:cubicBezTo>
                  <a:cubicBezTo>
                    <a:pt x="868" y="933"/>
                    <a:pt x="822" y="897"/>
                    <a:pt x="779" y="858"/>
                  </a:cubicBezTo>
                  <a:cubicBezTo>
                    <a:pt x="765" y="846"/>
                    <a:pt x="751" y="833"/>
                    <a:pt x="738" y="820"/>
                  </a:cubicBezTo>
                  <a:cubicBezTo>
                    <a:pt x="739" y="820"/>
                    <a:pt x="740" y="819"/>
                    <a:pt x="741" y="819"/>
                  </a:cubicBezTo>
                  <a:cubicBezTo>
                    <a:pt x="820" y="794"/>
                    <a:pt x="897" y="765"/>
                    <a:pt x="972" y="732"/>
                  </a:cubicBezTo>
                  <a:cubicBezTo>
                    <a:pt x="1004" y="740"/>
                    <a:pt x="1036" y="744"/>
                    <a:pt x="1066" y="746"/>
                  </a:cubicBezTo>
                  <a:cubicBezTo>
                    <a:pt x="1119" y="750"/>
                    <a:pt x="1174" y="746"/>
                    <a:pt x="1222" y="723"/>
                  </a:cubicBezTo>
                  <a:cubicBezTo>
                    <a:pt x="1254" y="708"/>
                    <a:pt x="1281" y="682"/>
                    <a:pt x="1297" y="651"/>
                  </a:cubicBezTo>
                  <a:cubicBezTo>
                    <a:pt x="1308" y="649"/>
                    <a:pt x="1320" y="647"/>
                    <a:pt x="1331" y="645"/>
                  </a:cubicBezTo>
                  <a:cubicBezTo>
                    <a:pt x="1335" y="645"/>
                    <a:pt x="1340" y="645"/>
                    <a:pt x="1344" y="645"/>
                  </a:cubicBezTo>
                  <a:cubicBezTo>
                    <a:pt x="1459" y="652"/>
                    <a:pt x="1574" y="677"/>
                    <a:pt x="1678" y="725"/>
                  </a:cubicBezTo>
                  <a:cubicBezTo>
                    <a:pt x="1720" y="744"/>
                    <a:pt x="1759" y="767"/>
                    <a:pt x="1797" y="791"/>
                  </a:cubicBezTo>
                  <a:cubicBezTo>
                    <a:pt x="1796" y="793"/>
                    <a:pt x="1796" y="796"/>
                    <a:pt x="1795" y="798"/>
                  </a:cubicBezTo>
                  <a:moveTo>
                    <a:pt x="1996" y="1312"/>
                  </a:moveTo>
                  <a:cubicBezTo>
                    <a:pt x="2025" y="1338"/>
                    <a:pt x="2063" y="1377"/>
                    <a:pt x="2063" y="1419"/>
                  </a:cubicBezTo>
                  <a:cubicBezTo>
                    <a:pt x="2064" y="1467"/>
                    <a:pt x="1996" y="1447"/>
                    <a:pt x="1970" y="1436"/>
                  </a:cubicBezTo>
                  <a:cubicBezTo>
                    <a:pt x="1892" y="1399"/>
                    <a:pt x="1848" y="1314"/>
                    <a:pt x="1822" y="1235"/>
                  </a:cubicBezTo>
                  <a:cubicBezTo>
                    <a:pt x="1812" y="1204"/>
                    <a:pt x="1804" y="1170"/>
                    <a:pt x="1797" y="1136"/>
                  </a:cubicBezTo>
                  <a:cubicBezTo>
                    <a:pt x="1850" y="1209"/>
                    <a:pt x="1931" y="1252"/>
                    <a:pt x="1996" y="1312"/>
                  </a:cubicBezTo>
                  <a:moveTo>
                    <a:pt x="1269" y="890"/>
                  </a:moveTo>
                  <a:cubicBezTo>
                    <a:pt x="1351" y="905"/>
                    <a:pt x="1430" y="957"/>
                    <a:pt x="1461" y="1037"/>
                  </a:cubicBezTo>
                  <a:cubicBezTo>
                    <a:pt x="1482" y="1093"/>
                    <a:pt x="1481" y="1154"/>
                    <a:pt x="1463" y="1211"/>
                  </a:cubicBezTo>
                  <a:cubicBezTo>
                    <a:pt x="1386" y="1176"/>
                    <a:pt x="1305" y="1151"/>
                    <a:pt x="1225" y="1122"/>
                  </a:cubicBezTo>
                  <a:cubicBezTo>
                    <a:pt x="1157" y="1097"/>
                    <a:pt x="1092" y="1068"/>
                    <a:pt x="1029" y="1034"/>
                  </a:cubicBezTo>
                  <a:cubicBezTo>
                    <a:pt x="1053" y="991"/>
                    <a:pt x="1082" y="950"/>
                    <a:pt x="1116" y="913"/>
                  </a:cubicBezTo>
                  <a:cubicBezTo>
                    <a:pt x="1162" y="889"/>
                    <a:pt x="1215" y="880"/>
                    <a:pt x="1269" y="890"/>
                  </a:cubicBezTo>
                  <a:moveTo>
                    <a:pt x="1680" y="1475"/>
                  </a:moveTo>
                  <a:cubicBezTo>
                    <a:pt x="1700" y="1515"/>
                    <a:pt x="1712" y="1560"/>
                    <a:pt x="1711" y="1605"/>
                  </a:cubicBezTo>
                  <a:cubicBezTo>
                    <a:pt x="1709" y="1650"/>
                    <a:pt x="1694" y="1702"/>
                    <a:pt x="1657" y="1731"/>
                  </a:cubicBezTo>
                  <a:cubicBezTo>
                    <a:pt x="1620" y="1762"/>
                    <a:pt x="1564" y="1756"/>
                    <a:pt x="1520" y="1746"/>
                  </a:cubicBezTo>
                  <a:cubicBezTo>
                    <a:pt x="1470" y="1734"/>
                    <a:pt x="1422" y="1716"/>
                    <a:pt x="1377" y="1694"/>
                  </a:cubicBezTo>
                  <a:cubicBezTo>
                    <a:pt x="1286" y="1650"/>
                    <a:pt x="1204" y="1590"/>
                    <a:pt x="1134" y="1517"/>
                  </a:cubicBezTo>
                  <a:cubicBezTo>
                    <a:pt x="1193" y="1512"/>
                    <a:pt x="1252" y="1491"/>
                    <a:pt x="1302" y="1467"/>
                  </a:cubicBezTo>
                  <a:cubicBezTo>
                    <a:pt x="1382" y="1429"/>
                    <a:pt x="1451" y="1368"/>
                    <a:pt x="1492" y="1290"/>
                  </a:cubicBezTo>
                  <a:cubicBezTo>
                    <a:pt x="1570" y="1333"/>
                    <a:pt x="1637" y="1390"/>
                    <a:pt x="1680" y="1475"/>
                  </a:cubicBezTo>
                  <a:moveTo>
                    <a:pt x="949" y="1720"/>
                  </a:moveTo>
                  <a:cubicBezTo>
                    <a:pt x="909" y="1753"/>
                    <a:pt x="850" y="1743"/>
                    <a:pt x="804" y="1733"/>
                  </a:cubicBezTo>
                  <a:cubicBezTo>
                    <a:pt x="749" y="1721"/>
                    <a:pt x="697" y="1703"/>
                    <a:pt x="647" y="1678"/>
                  </a:cubicBezTo>
                  <a:cubicBezTo>
                    <a:pt x="599" y="1654"/>
                    <a:pt x="549" y="1624"/>
                    <a:pt x="510" y="1586"/>
                  </a:cubicBezTo>
                  <a:cubicBezTo>
                    <a:pt x="493" y="1570"/>
                    <a:pt x="478" y="1551"/>
                    <a:pt x="476" y="1527"/>
                  </a:cubicBezTo>
                  <a:cubicBezTo>
                    <a:pt x="473" y="1502"/>
                    <a:pt x="485" y="1478"/>
                    <a:pt x="497" y="1457"/>
                  </a:cubicBezTo>
                  <a:cubicBezTo>
                    <a:pt x="499" y="1453"/>
                    <a:pt x="502" y="1449"/>
                    <a:pt x="504" y="1445"/>
                  </a:cubicBezTo>
                  <a:cubicBezTo>
                    <a:pt x="532" y="1445"/>
                    <a:pt x="560" y="1445"/>
                    <a:pt x="588" y="1445"/>
                  </a:cubicBezTo>
                  <a:cubicBezTo>
                    <a:pt x="651" y="1445"/>
                    <a:pt x="714" y="1442"/>
                    <a:pt x="775" y="1451"/>
                  </a:cubicBezTo>
                  <a:cubicBezTo>
                    <a:pt x="863" y="1464"/>
                    <a:pt x="978" y="1513"/>
                    <a:pt x="987" y="1615"/>
                  </a:cubicBezTo>
                  <a:cubicBezTo>
                    <a:pt x="990" y="1653"/>
                    <a:pt x="979" y="1695"/>
                    <a:pt x="949" y="1720"/>
                  </a:cubicBezTo>
                  <a:moveTo>
                    <a:pt x="370" y="1387"/>
                  </a:moveTo>
                  <a:cubicBezTo>
                    <a:pt x="310" y="1387"/>
                    <a:pt x="247" y="1392"/>
                    <a:pt x="187" y="1383"/>
                  </a:cubicBezTo>
                  <a:cubicBezTo>
                    <a:pt x="140" y="1376"/>
                    <a:pt x="97" y="1357"/>
                    <a:pt x="74" y="1313"/>
                  </a:cubicBezTo>
                  <a:cubicBezTo>
                    <a:pt x="23" y="1214"/>
                    <a:pt x="96" y="1105"/>
                    <a:pt x="155" y="1029"/>
                  </a:cubicBezTo>
                  <a:cubicBezTo>
                    <a:pt x="195" y="978"/>
                    <a:pt x="243" y="920"/>
                    <a:pt x="303" y="891"/>
                  </a:cubicBezTo>
                  <a:cubicBezTo>
                    <a:pt x="374" y="968"/>
                    <a:pt x="471" y="1016"/>
                    <a:pt x="571" y="1044"/>
                  </a:cubicBezTo>
                  <a:cubicBezTo>
                    <a:pt x="588" y="1049"/>
                    <a:pt x="605" y="1052"/>
                    <a:pt x="622" y="1056"/>
                  </a:cubicBezTo>
                  <a:cubicBezTo>
                    <a:pt x="681" y="1139"/>
                    <a:pt x="742" y="1222"/>
                    <a:pt x="818" y="1292"/>
                  </a:cubicBezTo>
                  <a:cubicBezTo>
                    <a:pt x="844" y="1316"/>
                    <a:pt x="871" y="1338"/>
                    <a:pt x="900" y="1358"/>
                  </a:cubicBezTo>
                  <a:cubicBezTo>
                    <a:pt x="906" y="1391"/>
                    <a:pt x="917" y="1423"/>
                    <a:pt x="937" y="1449"/>
                  </a:cubicBezTo>
                  <a:cubicBezTo>
                    <a:pt x="887" y="1417"/>
                    <a:pt x="826" y="1399"/>
                    <a:pt x="767" y="1392"/>
                  </a:cubicBezTo>
                  <a:cubicBezTo>
                    <a:pt x="703" y="1385"/>
                    <a:pt x="638" y="1387"/>
                    <a:pt x="574" y="1387"/>
                  </a:cubicBezTo>
                  <a:cubicBezTo>
                    <a:pt x="561" y="1387"/>
                    <a:pt x="549" y="1387"/>
                    <a:pt x="536" y="1387"/>
                  </a:cubicBezTo>
                  <a:cubicBezTo>
                    <a:pt x="537" y="1385"/>
                    <a:pt x="537" y="1385"/>
                    <a:pt x="538" y="1383"/>
                  </a:cubicBezTo>
                  <a:cubicBezTo>
                    <a:pt x="551" y="1355"/>
                    <a:pt x="562" y="1326"/>
                    <a:pt x="571" y="1297"/>
                  </a:cubicBezTo>
                  <a:cubicBezTo>
                    <a:pt x="585" y="1246"/>
                    <a:pt x="601" y="1176"/>
                    <a:pt x="544" y="1146"/>
                  </a:cubicBezTo>
                  <a:cubicBezTo>
                    <a:pt x="502" y="1124"/>
                    <a:pt x="448" y="1136"/>
                    <a:pt x="405" y="1151"/>
                  </a:cubicBezTo>
                  <a:cubicBezTo>
                    <a:pt x="311" y="1186"/>
                    <a:pt x="236" y="1258"/>
                    <a:pt x="198" y="1350"/>
                  </a:cubicBezTo>
                  <a:cubicBezTo>
                    <a:pt x="192" y="1364"/>
                    <a:pt x="204" y="1382"/>
                    <a:pt x="218" y="1385"/>
                  </a:cubicBezTo>
                  <a:cubicBezTo>
                    <a:pt x="235" y="1390"/>
                    <a:pt x="248" y="1380"/>
                    <a:pt x="253" y="1365"/>
                  </a:cubicBezTo>
                  <a:cubicBezTo>
                    <a:pt x="291" y="1277"/>
                    <a:pt x="378" y="1208"/>
                    <a:pt x="472" y="1193"/>
                  </a:cubicBezTo>
                  <a:cubicBezTo>
                    <a:pt x="487" y="1191"/>
                    <a:pt x="510" y="1191"/>
                    <a:pt x="521" y="1200"/>
                  </a:cubicBezTo>
                  <a:cubicBezTo>
                    <a:pt x="536" y="1214"/>
                    <a:pt x="522" y="1252"/>
                    <a:pt x="518" y="1269"/>
                  </a:cubicBezTo>
                  <a:cubicBezTo>
                    <a:pt x="511" y="1298"/>
                    <a:pt x="501" y="1327"/>
                    <a:pt x="488" y="1354"/>
                  </a:cubicBezTo>
                  <a:cubicBezTo>
                    <a:pt x="483" y="1365"/>
                    <a:pt x="477" y="1376"/>
                    <a:pt x="470" y="1387"/>
                  </a:cubicBezTo>
                  <a:cubicBezTo>
                    <a:pt x="437" y="1387"/>
                    <a:pt x="403" y="1387"/>
                    <a:pt x="370" y="1387"/>
                  </a:cubicBezTo>
                  <a:moveTo>
                    <a:pt x="318" y="820"/>
                  </a:moveTo>
                  <a:cubicBezTo>
                    <a:pt x="319" y="820"/>
                    <a:pt x="320" y="821"/>
                    <a:pt x="321" y="822"/>
                  </a:cubicBezTo>
                  <a:lnTo>
                    <a:pt x="320" y="822"/>
                  </a:lnTo>
                  <a:cubicBezTo>
                    <a:pt x="320" y="821"/>
                    <a:pt x="319" y="820"/>
                    <a:pt x="318" y="820"/>
                  </a:cubicBezTo>
                  <a:moveTo>
                    <a:pt x="992" y="68"/>
                  </a:moveTo>
                  <a:cubicBezTo>
                    <a:pt x="1019" y="60"/>
                    <a:pt x="1048" y="54"/>
                    <a:pt x="1075" y="61"/>
                  </a:cubicBezTo>
                  <a:cubicBezTo>
                    <a:pt x="1101" y="68"/>
                    <a:pt x="1121" y="87"/>
                    <a:pt x="1138" y="106"/>
                  </a:cubicBezTo>
                  <a:cubicBezTo>
                    <a:pt x="1178" y="148"/>
                    <a:pt x="1211" y="196"/>
                    <a:pt x="1244" y="245"/>
                  </a:cubicBezTo>
                  <a:cubicBezTo>
                    <a:pt x="1292" y="317"/>
                    <a:pt x="1341" y="388"/>
                    <a:pt x="1398" y="452"/>
                  </a:cubicBezTo>
                  <a:cubicBezTo>
                    <a:pt x="1367" y="465"/>
                    <a:pt x="1337" y="478"/>
                    <a:pt x="1307" y="493"/>
                  </a:cubicBezTo>
                  <a:cubicBezTo>
                    <a:pt x="1288" y="433"/>
                    <a:pt x="1247" y="378"/>
                    <a:pt x="1199" y="337"/>
                  </a:cubicBezTo>
                  <a:cubicBezTo>
                    <a:pt x="1088" y="245"/>
                    <a:pt x="943" y="213"/>
                    <a:pt x="800" y="220"/>
                  </a:cubicBezTo>
                  <a:cubicBezTo>
                    <a:pt x="800" y="220"/>
                    <a:pt x="799" y="219"/>
                    <a:pt x="798" y="218"/>
                  </a:cubicBezTo>
                  <a:cubicBezTo>
                    <a:pt x="769" y="194"/>
                    <a:pt x="733" y="179"/>
                    <a:pt x="695" y="173"/>
                  </a:cubicBezTo>
                  <a:cubicBezTo>
                    <a:pt x="697" y="172"/>
                    <a:pt x="698" y="171"/>
                    <a:pt x="699" y="171"/>
                  </a:cubicBezTo>
                  <a:cubicBezTo>
                    <a:pt x="792" y="126"/>
                    <a:pt x="893" y="95"/>
                    <a:pt x="992" y="68"/>
                  </a:cubicBezTo>
                  <a:moveTo>
                    <a:pt x="1704" y="458"/>
                  </a:moveTo>
                  <a:cubicBezTo>
                    <a:pt x="1682" y="469"/>
                    <a:pt x="1660" y="478"/>
                    <a:pt x="1638" y="488"/>
                  </a:cubicBezTo>
                  <a:cubicBezTo>
                    <a:pt x="1611" y="499"/>
                    <a:pt x="1584" y="511"/>
                    <a:pt x="1556" y="521"/>
                  </a:cubicBezTo>
                  <a:cubicBezTo>
                    <a:pt x="1539" y="507"/>
                    <a:pt x="1523" y="494"/>
                    <a:pt x="1507" y="479"/>
                  </a:cubicBezTo>
                  <a:cubicBezTo>
                    <a:pt x="1572" y="464"/>
                    <a:pt x="1638" y="457"/>
                    <a:pt x="1704" y="458"/>
                  </a:cubicBezTo>
                  <a:moveTo>
                    <a:pt x="1823" y="736"/>
                  </a:moveTo>
                  <a:cubicBezTo>
                    <a:pt x="1823" y="737"/>
                    <a:pt x="1822" y="738"/>
                    <a:pt x="1822" y="738"/>
                  </a:cubicBezTo>
                  <a:cubicBezTo>
                    <a:pt x="1819" y="736"/>
                    <a:pt x="1816" y="734"/>
                    <a:pt x="1812" y="732"/>
                  </a:cubicBezTo>
                  <a:cubicBezTo>
                    <a:pt x="1816" y="734"/>
                    <a:pt x="1820" y="735"/>
                    <a:pt x="1823" y="736"/>
                  </a:cubicBezTo>
                  <a:moveTo>
                    <a:pt x="1545" y="586"/>
                  </a:moveTo>
                  <a:cubicBezTo>
                    <a:pt x="1574" y="607"/>
                    <a:pt x="1604" y="627"/>
                    <a:pt x="1634" y="645"/>
                  </a:cubicBezTo>
                  <a:cubicBezTo>
                    <a:pt x="1585" y="628"/>
                    <a:pt x="1536" y="615"/>
                    <a:pt x="1486" y="605"/>
                  </a:cubicBezTo>
                  <a:cubicBezTo>
                    <a:pt x="1506" y="599"/>
                    <a:pt x="1526" y="593"/>
                    <a:pt x="1545" y="586"/>
                  </a:cubicBezTo>
                  <a:moveTo>
                    <a:pt x="1317" y="587"/>
                  </a:moveTo>
                  <a:cubicBezTo>
                    <a:pt x="1318" y="575"/>
                    <a:pt x="1318" y="564"/>
                    <a:pt x="1318" y="552"/>
                  </a:cubicBezTo>
                  <a:cubicBezTo>
                    <a:pt x="1350" y="536"/>
                    <a:pt x="1382" y="521"/>
                    <a:pt x="1416" y="508"/>
                  </a:cubicBezTo>
                  <a:cubicBezTo>
                    <a:pt x="1425" y="504"/>
                    <a:pt x="1434" y="501"/>
                    <a:pt x="1442" y="498"/>
                  </a:cubicBezTo>
                  <a:cubicBezTo>
                    <a:pt x="1445" y="500"/>
                    <a:pt x="1448" y="503"/>
                    <a:pt x="1450" y="506"/>
                  </a:cubicBezTo>
                  <a:cubicBezTo>
                    <a:pt x="1464" y="519"/>
                    <a:pt x="1478" y="531"/>
                    <a:pt x="1492" y="543"/>
                  </a:cubicBezTo>
                  <a:cubicBezTo>
                    <a:pt x="1437" y="560"/>
                    <a:pt x="1381" y="575"/>
                    <a:pt x="1324" y="587"/>
                  </a:cubicBezTo>
                  <a:cubicBezTo>
                    <a:pt x="1322" y="587"/>
                    <a:pt x="1320" y="587"/>
                    <a:pt x="1317" y="587"/>
                  </a:cubicBezTo>
                  <a:moveTo>
                    <a:pt x="1088" y="677"/>
                  </a:moveTo>
                  <a:cubicBezTo>
                    <a:pt x="1128" y="675"/>
                    <a:pt x="1167" y="671"/>
                    <a:pt x="1206" y="666"/>
                  </a:cubicBezTo>
                  <a:cubicBezTo>
                    <a:pt x="1183" y="679"/>
                    <a:pt x="1156" y="686"/>
                    <a:pt x="1130" y="688"/>
                  </a:cubicBezTo>
                  <a:cubicBezTo>
                    <a:pt x="1108" y="690"/>
                    <a:pt x="1087" y="690"/>
                    <a:pt x="1065" y="689"/>
                  </a:cubicBezTo>
                  <a:cubicBezTo>
                    <a:pt x="1073" y="685"/>
                    <a:pt x="1081" y="681"/>
                    <a:pt x="1088" y="677"/>
                  </a:cubicBezTo>
                  <a:moveTo>
                    <a:pt x="702" y="770"/>
                  </a:moveTo>
                  <a:cubicBezTo>
                    <a:pt x="699" y="761"/>
                    <a:pt x="698" y="750"/>
                    <a:pt x="701" y="739"/>
                  </a:cubicBezTo>
                  <a:cubicBezTo>
                    <a:pt x="701" y="738"/>
                    <a:pt x="702" y="736"/>
                    <a:pt x="703" y="734"/>
                  </a:cubicBezTo>
                  <a:cubicBezTo>
                    <a:pt x="741" y="728"/>
                    <a:pt x="779" y="718"/>
                    <a:pt x="817" y="709"/>
                  </a:cubicBezTo>
                  <a:cubicBezTo>
                    <a:pt x="837" y="704"/>
                    <a:pt x="857" y="699"/>
                    <a:pt x="876" y="694"/>
                  </a:cubicBezTo>
                  <a:cubicBezTo>
                    <a:pt x="882" y="697"/>
                    <a:pt x="887" y="700"/>
                    <a:pt x="892" y="703"/>
                  </a:cubicBezTo>
                  <a:cubicBezTo>
                    <a:pt x="830" y="729"/>
                    <a:pt x="767" y="751"/>
                    <a:pt x="702" y="770"/>
                  </a:cubicBezTo>
                  <a:moveTo>
                    <a:pt x="394" y="871"/>
                  </a:moveTo>
                  <a:cubicBezTo>
                    <a:pt x="464" y="876"/>
                    <a:pt x="520" y="927"/>
                    <a:pt x="565" y="981"/>
                  </a:cubicBezTo>
                  <a:cubicBezTo>
                    <a:pt x="537" y="973"/>
                    <a:pt x="510" y="962"/>
                    <a:pt x="483" y="950"/>
                  </a:cubicBezTo>
                  <a:cubicBezTo>
                    <a:pt x="441" y="930"/>
                    <a:pt x="401" y="904"/>
                    <a:pt x="367" y="872"/>
                  </a:cubicBezTo>
                  <a:cubicBezTo>
                    <a:pt x="375" y="871"/>
                    <a:pt x="384" y="871"/>
                    <a:pt x="394" y="871"/>
                  </a:cubicBezTo>
                  <a:moveTo>
                    <a:pt x="312" y="543"/>
                  </a:moveTo>
                  <a:cubicBezTo>
                    <a:pt x="323" y="512"/>
                    <a:pt x="341" y="484"/>
                    <a:pt x="363" y="459"/>
                  </a:cubicBezTo>
                  <a:cubicBezTo>
                    <a:pt x="355" y="501"/>
                    <a:pt x="356" y="543"/>
                    <a:pt x="370" y="584"/>
                  </a:cubicBezTo>
                  <a:cubicBezTo>
                    <a:pt x="407" y="691"/>
                    <a:pt x="519" y="740"/>
                    <a:pt x="625" y="740"/>
                  </a:cubicBezTo>
                  <a:cubicBezTo>
                    <a:pt x="631" y="740"/>
                    <a:pt x="636" y="740"/>
                    <a:pt x="642" y="740"/>
                  </a:cubicBezTo>
                  <a:cubicBezTo>
                    <a:pt x="640" y="756"/>
                    <a:pt x="642" y="771"/>
                    <a:pt x="647" y="786"/>
                  </a:cubicBezTo>
                  <a:cubicBezTo>
                    <a:pt x="642" y="787"/>
                    <a:pt x="636" y="789"/>
                    <a:pt x="631" y="790"/>
                  </a:cubicBezTo>
                  <a:cubicBezTo>
                    <a:pt x="536" y="815"/>
                    <a:pt x="416" y="848"/>
                    <a:pt x="344" y="764"/>
                  </a:cubicBezTo>
                  <a:cubicBezTo>
                    <a:pt x="294" y="706"/>
                    <a:pt x="286" y="615"/>
                    <a:pt x="312" y="543"/>
                  </a:cubicBezTo>
                  <a:moveTo>
                    <a:pt x="1121" y="593"/>
                  </a:moveTo>
                  <a:cubicBezTo>
                    <a:pt x="1114" y="594"/>
                    <a:pt x="1106" y="595"/>
                    <a:pt x="1099" y="595"/>
                  </a:cubicBezTo>
                  <a:cubicBezTo>
                    <a:pt x="1044" y="601"/>
                    <a:pt x="989" y="610"/>
                    <a:pt x="935" y="621"/>
                  </a:cubicBezTo>
                  <a:cubicBezTo>
                    <a:pt x="915" y="621"/>
                    <a:pt x="894" y="619"/>
                    <a:pt x="873" y="618"/>
                  </a:cubicBezTo>
                  <a:cubicBezTo>
                    <a:pt x="804" y="546"/>
                    <a:pt x="862" y="440"/>
                    <a:pt x="861" y="353"/>
                  </a:cubicBezTo>
                  <a:cubicBezTo>
                    <a:pt x="861" y="327"/>
                    <a:pt x="855" y="301"/>
                    <a:pt x="845" y="278"/>
                  </a:cubicBezTo>
                  <a:cubicBezTo>
                    <a:pt x="919" y="278"/>
                    <a:pt x="994" y="290"/>
                    <a:pt x="1062" y="320"/>
                  </a:cubicBezTo>
                  <a:cubicBezTo>
                    <a:pt x="1143" y="356"/>
                    <a:pt x="1222" y="420"/>
                    <a:pt x="1250" y="507"/>
                  </a:cubicBezTo>
                  <a:cubicBezTo>
                    <a:pt x="1251" y="512"/>
                    <a:pt x="1253" y="516"/>
                    <a:pt x="1254" y="521"/>
                  </a:cubicBezTo>
                  <a:cubicBezTo>
                    <a:pt x="1209" y="544"/>
                    <a:pt x="1165" y="569"/>
                    <a:pt x="1121" y="593"/>
                  </a:cubicBezTo>
                  <a:moveTo>
                    <a:pt x="1259" y="586"/>
                  </a:moveTo>
                  <a:cubicBezTo>
                    <a:pt x="1257" y="586"/>
                    <a:pt x="1256" y="586"/>
                    <a:pt x="1255" y="586"/>
                  </a:cubicBezTo>
                  <a:cubicBezTo>
                    <a:pt x="1256" y="585"/>
                    <a:pt x="1257" y="584"/>
                    <a:pt x="1259" y="583"/>
                  </a:cubicBezTo>
                  <a:cubicBezTo>
                    <a:pt x="1259" y="584"/>
                    <a:pt x="1259" y="585"/>
                    <a:pt x="1259" y="586"/>
                  </a:cubicBezTo>
                  <a:moveTo>
                    <a:pt x="456" y="618"/>
                  </a:moveTo>
                  <a:cubicBezTo>
                    <a:pt x="396" y="554"/>
                    <a:pt x="412" y="459"/>
                    <a:pt x="450" y="386"/>
                  </a:cubicBezTo>
                  <a:cubicBezTo>
                    <a:pt x="471" y="372"/>
                    <a:pt x="493" y="360"/>
                    <a:pt x="516" y="350"/>
                  </a:cubicBezTo>
                  <a:cubicBezTo>
                    <a:pt x="597" y="311"/>
                    <a:pt x="688" y="288"/>
                    <a:pt x="778" y="280"/>
                  </a:cubicBezTo>
                  <a:cubicBezTo>
                    <a:pt x="789" y="295"/>
                    <a:pt x="798" y="311"/>
                    <a:pt x="801" y="331"/>
                  </a:cubicBezTo>
                  <a:cubicBezTo>
                    <a:pt x="810" y="380"/>
                    <a:pt x="792" y="432"/>
                    <a:pt x="785" y="482"/>
                  </a:cubicBezTo>
                  <a:cubicBezTo>
                    <a:pt x="779" y="528"/>
                    <a:pt x="780" y="576"/>
                    <a:pt x="801" y="617"/>
                  </a:cubicBezTo>
                  <a:cubicBezTo>
                    <a:pt x="786" y="619"/>
                    <a:pt x="772" y="620"/>
                    <a:pt x="757" y="624"/>
                  </a:cubicBezTo>
                  <a:cubicBezTo>
                    <a:pt x="723" y="632"/>
                    <a:pt x="690" y="652"/>
                    <a:pt x="668" y="680"/>
                  </a:cubicBezTo>
                  <a:cubicBezTo>
                    <a:pt x="591" y="687"/>
                    <a:pt x="511" y="677"/>
                    <a:pt x="456" y="618"/>
                  </a:cubicBezTo>
                  <a:moveTo>
                    <a:pt x="698" y="232"/>
                  </a:moveTo>
                  <a:cubicBezTo>
                    <a:pt x="676" y="236"/>
                    <a:pt x="654" y="241"/>
                    <a:pt x="633" y="247"/>
                  </a:cubicBezTo>
                  <a:cubicBezTo>
                    <a:pt x="600" y="255"/>
                    <a:pt x="566" y="266"/>
                    <a:pt x="533" y="280"/>
                  </a:cubicBezTo>
                  <a:cubicBezTo>
                    <a:pt x="547" y="267"/>
                    <a:pt x="562" y="255"/>
                    <a:pt x="577" y="243"/>
                  </a:cubicBezTo>
                  <a:cubicBezTo>
                    <a:pt x="616" y="230"/>
                    <a:pt x="657" y="223"/>
                    <a:pt x="698" y="232"/>
                  </a:cubicBezTo>
                  <a:moveTo>
                    <a:pt x="1015" y="1358"/>
                  </a:moveTo>
                  <a:cubicBezTo>
                    <a:pt x="994" y="1319"/>
                    <a:pt x="978" y="1279"/>
                    <a:pt x="968" y="1237"/>
                  </a:cubicBezTo>
                  <a:cubicBezTo>
                    <a:pt x="966" y="1226"/>
                    <a:pt x="964" y="1217"/>
                    <a:pt x="963" y="1206"/>
                  </a:cubicBezTo>
                  <a:cubicBezTo>
                    <a:pt x="969" y="1180"/>
                    <a:pt x="976" y="1154"/>
                    <a:pt x="986" y="1128"/>
                  </a:cubicBezTo>
                  <a:cubicBezTo>
                    <a:pt x="1011" y="1139"/>
                    <a:pt x="1034" y="1153"/>
                    <a:pt x="1054" y="1171"/>
                  </a:cubicBezTo>
                  <a:cubicBezTo>
                    <a:pt x="1088" y="1201"/>
                    <a:pt x="1113" y="1240"/>
                    <a:pt x="1123" y="1285"/>
                  </a:cubicBezTo>
                  <a:cubicBezTo>
                    <a:pt x="1127" y="1304"/>
                    <a:pt x="1126" y="1324"/>
                    <a:pt x="1121" y="1343"/>
                  </a:cubicBezTo>
                  <a:cubicBezTo>
                    <a:pt x="1116" y="1362"/>
                    <a:pt x="1108" y="1385"/>
                    <a:pt x="1086" y="1382"/>
                  </a:cubicBezTo>
                  <a:cubicBezTo>
                    <a:pt x="1063" y="1379"/>
                    <a:pt x="1039" y="1368"/>
                    <a:pt x="1018" y="1359"/>
                  </a:cubicBezTo>
                  <a:cubicBezTo>
                    <a:pt x="1017" y="1359"/>
                    <a:pt x="1016" y="1358"/>
                    <a:pt x="1015" y="1358"/>
                  </a:cubicBezTo>
                  <a:moveTo>
                    <a:pt x="729" y="1107"/>
                  </a:moveTo>
                  <a:cubicBezTo>
                    <a:pt x="721" y="1095"/>
                    <a:pt x="712" y="1084"/>
                    <a:pt x="704" y="1072"/>
                  </a:cubicBezTo>
                  <a:cubicBezTo>
                    <a:pt x="717" y="1074"/>
                    <a:pt x="731" y="1076"/>
                    <a:pt x="745" y="1078"/>
                  </a:cubicBezTo>
                  <a:cubicBezTo>
                    <a:pt x="800" y="1085"/>
                    <a:pt x="856" y="1091"/>
                    <a:pt x="910" y="1104"/>
                  </a:cubicBezTo>
                  <a:cubicBezTo>
                    <a:pt x="904" y="1138"/>
                    <a:pt x="902" y="1172"/>
                    <a:pt x="905" y="1206"/>
                  </a:cubicBezTo>
                  <a:lnTo>
                    <a:pt x="905" y="1207"/>
                  </a:lnTo>
                  <a:cubicBezTo>
                    <a:pt x="901" y="1231"/>
                    <a:pt x="897" y="1257"/>
                    <a:pt x="896" y="1283"/>
                  </a:cubicBezTo>
                  <a:cubicBezTo>
                    <a:pt x="833" y="1233"/>
                    <a:pt x="778" y="1171"/>
                    <a:pt x="729" y="1107"/>
                  </a:cubicBezTo>
                  <a:moveTo>
                    <a:pt x="1084" y="1460"/>
                  </a:moveTo>
                  <a:cubicBezTo>
                    <a:pt x="1078" y="1453"/>
                    <a:pt x="1072" y="1445"/>
                    <a:pt x="1066" y="1437"/>
                  </a:cubicBezTo>
                  <a:cubicBezTo>
                    <a:pt x="1080" y="1440"/>
                    <a:pt x="1093" y="1441"/>
                    <a:pt x="1107" y="1439"/>
                  </a:cubicBezTo>
                  <a:cubicBezTo>
                    <a:pt x="1163" y="1430"/>
                    <a:pt x="1184" y="1358"/>
                    <a:pt x="1183" y="1309"/>
                  </a:cubicBezTo>
                  <a:cubicBezTo>
                    <a:pt x="1182" y="1258"/>
                    <a:pt x="1161" y="1209"/>
                    <a:pt x="1131" y="1169"/>
                  </a:cubicBezTo>
                  <a:cubicBezTo>
                    <a:pt x="1121" y="1156"/>
                    <a:pt x="1110" y="1144"/>
                    <a:pt x="1098" y="1133"/>
                  </a:cubicBezTo>
                  <a:cubicBezTo>
                    <a:pt x="1111" y="1139"/>
                    <a:pt x="1124" y="1145"/>
                    <a:pt x="1138" y="1150"/>
                  </a:cubicBezTo>
                  <a:cubicBezTo>
                    <a:pt x="1234" y="1190"/>
                    <a:pt x="1343" y="1219"/>
                    <a:pt x="1441" y="1265"/>
                  </a:cubicBezTo>
                  <a:cubicBezTo>
                    <a:pt x="1431" y="1283"/>
                    <a:pt x="1419" y="1301"/>
                    <a:pt x="1405" y="1317"/>
                  </a:cubicBezTo>
                  <a:cubicBezTo>
                    <a:pt x="1340" y="1394"/>
                    <a:pt x="1242" y="1443"/>
                    <a:pt x="1143" y="1457"/>
                  </a:cubicBezTo>
                  <a:cubicBezTo>
                    <a:pt x="1124" y="1460"/>
                    <a:pt x="1104" y="1461"/>
                    <a:pt x="1084" y="1460"/>
                  </a:cubicBezTo>
                  <a:moveTo>
                    <a:pt x="707" y="870"/>
                  </a:moveTo>
                  <a:cubicBezTo>
                    <a:pt x="748" y="910"/>
                    <a:pt x="792" y="947"/>
                    <a:pt x="838" y="981"/>
                  </a:cubicBezTo>
                  <a:cubicBezTo>
                    <a:pt x="867" y="1003"/>
                    <a:pt x="897" y="1023"/>
                    <a:pt x="928" y="1042"/>
                  </a:cubicBezTo>
                  <a:cubicBezTo>
                    <a:pt x="927" y="1045"/>
                    <a:pt x="926" y="1047"/>
                    <a:pt x="925" y="1049"/>
                  </a:cubicBezTo>
                  <a:cubicBezTo>
                    <a:pt x="895" y="1041"/>
                    <a:pt x="865" y="1036"/>
                    <a:pt x="834" y="1032"/>
                  </a:cubicBezTo>
                  <a:cubicBezTo>
                    <a:pt x="775" y="1023"/>
                    <a:pt x="715" y="1016"/>
                    <a:pt x="655" y="1004"/>
                  </a:cubicBezTo>
                  <a:cubicBezTo>
                    <a:pt x="620" y="955"/>
                    <a:pt x="583" y="909"/>
                    <a:pt x="535" y="872"/>
                  </a:cubicBezTo>
                  <a:lnTo>
                    <a:pt x="535" y="871"/>
                  </a:lnTo>
                  <a:cubicBezTo>
                    <a:pt x="543" y="870"/>
                    <a:pt x="551" y="869"/>
                    <a:pt x="559" y="867"/>
                  </a:cubicBezTo>
                  <a:cubicBezTo>
                    <a:pt x="599" y="859"/>
                    <a:pt x="638" y="849"/>
                    <a:pt x="677" y="838"/>
                  </a:cubicBezTo>
                  <a:cubicBezTo>
                    <a:pt x="686" y="850"/>
                    <a:pt x="697" y="860"/>
                    <a:pt x="707" y="870"/>
                  </a:cubicBezTo>
                  <a:moveTo>
                    <a:pt x="2113" y="521"/>
                  </a:moveTo>
                  <a:cubicBezTo>
                    <a:pt x="2126" y="526"/>
                    <a:pt x="2138" y="531"/>
                    <a:pt x="2150" y="536"/>
                  </a:cubicBezTo>
                  <a:cubicBezTo>
                    <a:pt x="2101" y="532"/>
                    <a:pt x="2051" y="539"/>
                    <a:pt x="2005" y="557"/>
                  </a:cubicBezTo>
                  <a:cubicBezTo>
                    <a:pt x="1939" y="583"/>
                    <a:pt x="1891" y="630"/>
                    <a:pt x="1853" y="686"/>
                  </a:cubicBezTo>
                  <a:cubicBezTo>
                    <a:pt x="1767" y="655"/>
                    <a:pt x="1686" y="613"/>
                    <a:pt x="1611" y="561"/>
                  </a:cubicBezTo>
                  <a:cubicBezTo>
                    <a:pt x="1644" y="548"/>
                    <a:pt x="1678" y="534"/>
                    <a:pt x="1710" y="519"/>
                  </a:cubicBezTo>
                  <a:cubicBezTo>
                    <a:pt x="1744" y="503"/>
                    <a:pt x="1778" y="485"/>
                    <a:pt x="1808" y="463"/>
                  </a:cubicBezTo>
                  <a:cubicBezTo>
                    <a:pt x="1911" y="471"/>
                    <a:pt x="2017" y="486"/>
                    <a:pt x="2113" y="521"/>
                  </a:cubicBezTo>
                  <a:moveTo>
                    <a:pt x="2289" y="644"/>
                  </a:moveTo>
                  <a:cubicBezTo>
                    <a:pt x="2295" y="654"/>
                    <a:pt x="2302" y="665"/>
                    <a:pt x="2303" y="676"/>
                  </a:cubicBezTo>
                  <a:cubicBezTo>
                    <a:pt x="2304" y="685"/>
                    <a:pt x="2303" y="691"/>
                    <a:pt x="2301" y="696"/>
                  </a:cubicBezTo>
                  <a:cubicBezTo>
                    <a:pt x="2298" y="702"/>
                    <a:pt x="2295" y="706"/>
                    <a:pt x="2289" y="712"/>
                  </a:cubicBezTo>
                  <a:cubicBezTo>
                    <a:pt x="2283" y="717"/>
                    <a:pt x="2276" y="721"/>
                    <a:pt x="2268" y="726"/>
                  </a:cubicBezTo>
                  <a:cubicBezTo>
                    <a:pt x="2250" y="735"/>
                    <a:pt x="2229" y="740"/>
                    <a:pt x="2209" y="743"/>
                  </a:cubicBezTo>
                  <a:cubicBezTo>
                    <a:pt x="2164" y="749"/>
                    <a:pt x="2111" y="743"/>
                    <a:pt x="2065" y="737"/>
                  </a:cubicBezTo>
                  <a:cubicBezTo>
                    <a:pt x="2012" y="730"/>
                    <a:pt x="1960" y="719"/>
                    <a:pt x="1910" y="704"/>
                  </a:cubicBezTo>
                  <a:cubicBezTo>
                    <a:pt x="1911" y="702"/>
                    <a:pt x="1913" y="699"/>
                    <a:pt x="1915" y="697"/>
                  </a:cubicBezTo>
                  <a:cubicBezTo>
                    <a:pt x="1943" y="659"/>
                    <a:pt x="1981" y="627"/>
                    <a:pt x="2026" y="611"/>
                  </a:cubicBezTo>
                  <a:cubicBezTo>
                    <a:pt x="2068" y="595"/>
                    <a:pt x="2114" y="590"/>
                    <a:pt x="2159" y="595"/>
                  </a:cubicBezTo>
                  <a:cubicBezTo>
                    <a:pt x="2203" y="600"/>
                    <a:pt x="2245" y="614"/>
                    <a:pt x="2282" y="636"/>
                  </a:cubicBezTo>
                  <a:cubicBezTo>
                    <a:pt x="2284" y="639"/>
                    <a:pt x="2287" y="642"/>
                    <a:pt x="2289" y="644"/>
                  </a:cubicBezTo>
                  <a:moveTo>
                    <a:pt x="2522" y="971"/>
                  </a:moveTo>
                  <a:cubicBezTo>
                    <a:pt x="2519" y="918"/>
                    <a:pt x="2510" y="865"/>
                    <a:pt x="2493" y="815"/>
                  </a:cubicBezTo>
                  <a:cubicBezTo>
                    <a:pt x="2462" y="725"/>
                    <a:pt x="2404" y="643"/>
                    <a:pt x="2323" y="593"/>
                  </a:cubicBezTo>
                  <a:cubicBezTo>
                    <a:pt x="2309" y="576"/>
                    <a:pt x="2294" y="561"/>
                    <a:pt x="2279" y="549"/>
                  </a:cubicBezTo>
                  <a:cubicBezTo>
                    <a:pt x="2201" y="483"/>
                    <a:pt x="2101" y="451"/>
                    <a:pt x="2002" y="431"/>
                  </a:cubicBezTo>
                  <a:cubicBezTo>
                    <a:pt x="1957" y="423"/>
                    <a:pt x="1911" y="415"/>
                    <a:pt x="1865" y="409"/>
                  </a:cubicBezTo>
                  <a:cubicBezTo>
                    <a:pt x="1886" y="382"/>
                    <a:pt x="1901" y="350"/>
                    <a:pt x="1904" y="311"/>
                  </a:cubicBezTo>
                  <a:cubicBezTo>
                    <a:pt x="1905" y="296"/>
                    <a:pt x="1890" y="283"/>
                    <a:pt x="1875" y="283"/>
                  </a:cubicBezTo>
                  <a:cubicBezTo>
                    <a:pt x="1858" y="283"/>
                    <a:pt x="1847" y="296"/>
                    <a:pt x="1846" y="311"/>
                  </a:cubicBezTo>
                  <a:cubicBezTo>
                    <a:pt x="1843" y="348"/>
                    <a:pt x="1819" y="379"/>
                    <a:pt x="1792" y="403"/>
                  </a:cubicBezTo>
                  <a:cubicBezTo>
                    <a:pt x="1742" y="399"/>
                    <a:pt x="1692" y="398"/>
                    <a:pt x="1642" y="401"/>
                  </a:cubicBezTo>
                  <a:cubicBezTo>
                    <a:pt x="1580" y="404"/>
                    <a:pt x="1518" y="414"/>
                    <a:pt x="1459" y="431"/>
                  </a:cubicBezTo>
                  <a:lnTo>
                    <a:pt x="1458" y="432"/>
                  </a:lnTo>
                  <a:cubicBezTo>
                    <a:pt x="1436" y="408"/>
                    <a:pt x="1414" y="384"/>
                    <a:pt x="1394" y="359"/>
                  </a:cubicBezTo>
                  <a:cubicBezTo>
                    <a:pt x="1358" y="313"/>
                    <a:pt x="1326" y="264"/>
                    <a:pt x="1294" y="215"/>
                  </a:cubicBezTo>
                  <a:cubicBezTo>
                    <a:pt x="1260" y="165"/>
                    <a:pt x="1225" y="115"/>
                    <a:pt x="1184" y="70"/>
                  </a:cubicBezTo>
                  <a:cubicBezTo>
                    <a:pt x="1165" y="48"/>
                    <a:pt x="1142" y="27"/>
                    <a:pt x="1116" y="15"/>
                  </a:cubicBezTo>
                  <a:cubicBezTo>
                    <a:pt x="1086" y="0"/>
                    <a:pt x="1055" y="-2"/>
                    <a:pt x="1022" y="2"/>
                  </a:cubicBezTo>
                  <a:cubicBezTo>
                    <a:pt x="966" y="10"/>
                    <a:pt x="911" y="31"/>
                    <a:pt x="857" y="48"/>
                  </a:cubicBezTo>
                  <a:cubicBezTo>
                    <a:pt x="806" y="65"/>
                    <a:pt x="756" y="83"/>
                    <a:pt x="706" y="104"/>
                  </a:cubicBezTo>
                  <a:cubicBezTo>
                    <a:pt x="653" y="127"/>
                    <a:pt x="601" y="155"/>
                    <a:pt x="554" y="189"/>
                  </a:cubicBezTo>
                  <a:cubicBezTo>
                    <a:pt x="480" y="215"/>
                    <a:pt x="413" y="264"/>
                    <a:pt x="359" y="315"/>
                  </a:cubicBezTo>
                  <a:cubicBezTo>
                    <a:pt x="284" y="386"/>
                    <a:pt x="222" y="479"/>
                    <a:pt x="205" y="582"/>
                  </a:cubicBezTo>
                  <a:cubicBezTo>
                    <a:pt x="189" y="677"/>
                    <a:pt x="213" y="768"/>
                    <a:pt x="266" y="845"/>
                  </a:cubicBezTo>
                  <a:cubicBezTo>
                    <a:pt x="262" y="847"/>
                    <a:pt x="258" y="850"/>
                    <a:pt x="254" y="852"/>
                  </a:cubicBezTo>
                  <a:cubicBezTo>
                    <a:pt x="210" y="880"/>
                    <a:pt x="173" y="917"/>
                    <a:pt x="139" y="957"/>
                  </a:cubicBezTo>
                  <a:cubicBezTo>
                    <a:pt x="104" y="1000"/>
                    <a:pt x="68" y="1045"/>
                    <a:pt x="41" y="1095"/>
                  </a:cubicBezTo>
                  <a:cubicBezTo>
                    <a:pt x="15" y="1143"/>
                    <a:pt x="-2" y="1197"/>
                    <a:pt x="1" y="1252"/>
                  </a:cubicBezTo>
                  <a:cubicBezTo>
                    <a:pt x="3" y="1302"/>
                    <a:pt x="21" y="1354"/>
                    <a:pt x="59" y="1389"/>
                  </a:cubicBezTo>
                  <a:cubicBezTo>
                    <a:pt x="101" y="1427"/>
                    <a:pt x="155" y="1439"/>
                    <a:pt x="210" y="1443"/>
                  </a:cubicBezTo>
                  <a:cubicBezTo>
                    <a:pt x="270" y="1448"/>
                    <a:pt x="330" y="1445"/>
                    <a:pt x="390" y="1445"/>
                  </a:cubicBezTo>
                  <a:cubicBezTo>
                    <a:pt x="406" y="1445"/>
                    <a:pt x="422" y="1445"/>
                    <a:pt x="438" y="1445"/>
                  </a:cubicBezTo>
                  <a:cubicBezTo>
                    <a:pt x="415" y="1494"/>
                    <a:pt x="408" y="1548"/>
                    <a:pt x="442" y="1596"/>
                  </a:cubicBezTo>
                  <a:cubicBezTo>
                    <a:pt x="474" y="1642"/>
                    <a:pt x="526" y="1676"/>
                    <a:pt x="575" y="1704"/>
                  </a:cubicBezTo>
                  <a:cubicBezTo>
                    <a:pt x="625" y="1734"/>
                    <a:pt x="679" y="1758"/>
                    <a:pt x="735" y="1775"/>
                  </a:cubicBezTo>
                  <a:cubicBezTo>
                    <a:pt x="792" y="1792"/>
                    <a:pt x="854" y="1807"/>
                    <a:pt x="913" y="1797"/>
                  </a:cubicBezTo>
                  <a:cubicBezTo>
                    <a:pt x="1018" y="1780"/>
                    <a:pt x="1070" y="1662"/>
                    <a:pt x="1035" y="1567"/>
                  </a:cubicBezTo>
                  <a:cubicBezTo>
                    <a:pt x="1025" y="1539"/>
                    <a:pt x="1010" y="1515"/>
                    <a:pt x="992" y="1495"/>
                  </a:cubicBezTo>
                  <a:cubicBezTo>
                    <a:pt x="1012" y="1504"/>
                    <a:pt x="1033" y="1511"/>
                    <a:pt x="1054" y="1515"/>
                  </a:cubicBezTo>
                  <a:cubicBezTo>
                    <a:pt x="1069" y="1533"/>
                    <a:pt x="1085" y="1550"/>
                    <a:pt x="1101" y="1567"/>
                  </a:cubicBezTo>
                  <a:cubicBezTo>
                    <a:pt x="1176" y="1643"/>
                    <a:pt x="1265" y="1706"/>
                    <a:pt x="1362" y="1751"/>
                  </a:cubicBezTo>
                  <a:cubicBezTo>
                    <a:pt x="1411" y="1773"/>
                    <a:pt x="1463" y="1793"/>
                    <a:pt x="1515" y="1804"/>
                  </a:cubicBezTo>
                  <a:cubicBezTo>
                    <a:pt x="1570" y="1815"/>
                    <a:pt x="1630" y="1817"/>
                    <a:pt x="1679" y="1787"/>
                  </a:cubicBezTo>
                  <a:cubicBezTo>
                    <a:pt x="1772" y="1728"/>
                    <a:pt x="1784" y="1595"/>
                    <a:pt x="1752" y="1500"/>
                  </a:cubicBezTo>
                  <a:cubicBezTo>
                    <a:pt x="1719" y="1397"/>
                    <a:pt x="1643" y="1313"/>
                    <a:pt x="1552" y="1257"/>
                  </a:cubicBezTo>
                  <a:cubicBezTo>
                    <a:pt x="1540" y="1250"/>
                    <a:pt x="1528" y="1243"/>
                    <a:pt x="1516" y="1237"/>
                  </a:cubicBezTo>
                  <a:cubicBezTo>
                    <a:pt x="1516" y="1235"/>
                    <a:pt x="1517" y="1233"/>
                    <a:pt x="1518" y="1232"/>
                  </a:cubicBezTo>
                  <a:cubicBezTo>
                    <a:pt x="1551" y="1130"/>
                    <a:pt x="1535" y="1015"/>
                    <a:pt x="1463" y="933"/>
                  </a:cubicBezTo>
                  <a:cubicBezTo>
                    <a:pt x="1402" y="863"/>
                    <a:pt x="1304" y="824"/>
                    <a:pt x="1211" y="829"/>
                  </a:cubicBezTo>
                  <a:cubicBezTo>
                    <a:pt x="1215" y="826"/>
                    <a:pt x="1218" y="824"/>
                    <a:pt x="1221" y="821"/>
                  </a:cubicBezTo>
                  <a:cubicBezTo>
                    <a:pt x="1305" y="764"/>
                    <a:pt x="1415" y="721"/>
                    <a:pt x="1517" y="748"/>
                  </a:cubicBezTo>
                  <a:cubicBezTo>
                    <a:pt x="1606" y="772"/>
                    <a:pt x="1659" y="849"/>
                    <a:pt x="1689" y="932"/>
                  </a:cubicBezTo>
                  <a:cubicBezTo>
                    <a:pt x="1721" y="1020"/>
                    <a:pt x="1729" y="1113"/>
                    <a:pt x="1753" y="1202"/>
                  </a:cubicBezTo>
                  <a:cubicBezTo>
                    <a:pt x="1775" y="1289"/>
                    <a:pt x="1811" y="1381"/>
                    <a:pt x="1879" y="1443"/>
                  </a:cubicBezTo>
                  <a:cubicBezTo>
                    <a:pt x="1911" y="1473"/>
                    <a:pt x="1952" y="1497"/>
                    <a:pt x="1997" y="1505"/>
                  </a:cubicBezTo>
                  <a:cubicBezTo>
                    <a:pt x="2024" y="1510"/>
                    <a:pt x="2053" y="1509"/>
                    <a:pt x="2078" y="1496"/>
                  </a:cubicBezTo>
                  <a:cubicBezTo>
                    <a:pt x="2103" y="1483"/>
                    <a:pt x="2118" y="1457"/>
                    <a:pt x="2121" y="1430"/>
                  </a:cubicBezTo>
                  <a:cubicBezTo>
                    <a:pt x="2126" y="1380"/>
                    <a:pt x="2095" y="1334"/>
                    <a:pt x="2063" y="1298"/>
                  </a:cubicBezTo>
                  <a:cubicBezTo>
                    <a:pt x="2033" y="1264"/>
                    <a:pt x="1995" y="1236"/>
                    <a:pt x="1959" y="1208"/>
                  </a:cubicBezTo>
                  <a:cubicBezTo>
                    <a:pt x="1890" y="1156"/>
                    <a:pt x="1815" y="1099"/>
                    <a:pt x="1808" y="1005"/>
                  </a:cubicBezTo>
                  <a:cubicBezTo>
                    <a:pt x="1804" y="947"/>
                    <a:pt x="1821" y="889"/>
                    <a:pt x="1842" y="835"/>
                  </a:cubicBezTo>
                  <a:cubicBezTo>
                    <a:pt x="1844" y="832"/>
                    <a:pt x="1845" y="828"/>
                    <a:pt x="1846" y="824"/>
                  </a:cubicBezTo>
                  <a:cubicBezTo>
                    <a:pt x="1878" y="847"/>
                    <a:pt x="1910" y="870"/>
                    <a:pt x="1941" y="893"/>
                  </a:cubicBezTo>
                  <a:cubicBezTo>
                    <a:pt x="2022" y="955"/>
                    <a:pt x="2103" y="1019"/>
                    <a:pt x="2193" y="1067"/>
                  </a:cubicBezTo>
                  <a:cubicBezTo>
                    <a:pt x="2237" y="1092"/>
                    <a:pt x="2284" y="1112"/>
                    <a:pt x="2333" y="1126"/>
                  </a:cubicBezTo>
                  <a:cubicBezTo>
                    <a:pt x="2357" y="1133"/>
                    <a:pt x="2381" y="1138"/>
                    <a:pt x="2406" y="1142"/>
                  </a:cubicBezTo>
                  <a:cubicBezTo>
                    <a:pt x="2437" y="1146"/>
                    <a:pt x="2469" y="1148"/>
                    <a:pt x="2493" y="1124"/>
                  </a:cubicBezTo>
                  <a:cubicBezTo>
                    <a:pt x="2512" y="1105"/>
                    <a:pt x="2516" y="1077"/>
                    <a:pt x="2519" y="1051"/>
                  </a:cubicBezTo>
                  <a:cubicBezTo>
                    <a:pt x="2522" y="1025"/>
                    <a:pt x="2523" y="998"/>
                    <a:pt x="2522" y="971"/>
                  </a:cubicBezTo>
                  <a:close/>
                </a:path>
              </a:pathLst>
            </a:custGeom>
            <a:solidFill>
              <a:schemeClr val="dk1"/>
            </a:solidFill>
            <a:ln cap="flat" cmpd="sng" w="9525">
              <a:solidFill>
                <a:srgbClr val="000000"/>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grpSp>
        <p:nvGrpSpPr>
          <p:cNvPr id="762" name="Google Shape;762;p49"/>
          <p:cNvGrpSpPr/>
          <p:nvPr/>
        </p:nvGrpSpPr>
        <p:grpSpPr>
          <a:xfrm>
            <a:off x="6641284" y="1871678"/>
            <a:ext cx="1782727" cy="2793309"/>
            <a:chOff x="6445524" y="1203614"/>
            <a:chExt cx="1306889" cy="2047730"/>
          </a:xfrm>
        </p:grpSpPr>
        <p:sp>
          <p:nvSpPr>
            <p:cNvPr id="763" name="Google Shape;763;p49"/>
            <p:cNvSpPr/>
            <p:nvPr/>
          </p:nvSpPr>
          <p:spPr>
            <a:xfrm>
              <a:off x="6823045" y="2289725"/>
              <a:ext cx="828030" cy="961619"/>
            </a:xfrm>
            <a:custGeom>
              <a:rect b="b" l="l" r="r" t="t"/>
              <a:pathLst>
                <a:path extrusionOk="0" h="6968" w="6000">
                  <a:moveTo>
                    <a:pt x="5422" y="1955"/>
                  </a:moveTo>
                  <a:cubicBezTo>
                    <a:pt x="5421" y="1955"/>
                    <a:pt x="5421" y="1955"/>
                    <a:pt x="5420" y="1955"/>
                  </a:cubicBezTo>
                  <a:cubicBezTo>
                    <a:pt x="5348" y="1198"/>
                    <a:pt x="5100" y="519"/>
                    <a:pt x="4736" y="0"/>
                  </a:cubicBezTo>
                  <a:lnTo>
                    <a:pt x="1200" y="0"/>
                  </a:lnTo>
                  <a:cubicBezTo>
                    <a:pt x="835" y="520"/>
                    <a:pt x="587" y="1200"/>
                    <a:pt x="515" y="1958"/>
                  </a:cubicBezTo>
                  <a:cubicBezTo>
                    <a:pt x="225" y="1990"/>
                    <a:pt x="0" y="2235"/>
                    <a:pt x="0" y="2533"/>
                  </a:cubicBezTo>
                  <a:cubicBezTo>
                    <a:pt x="0" y="2841"/>
                    <a:pt x="240" y="3092"/>
                    <a:pt x="544" y="3110"/>
                  </a:cubicBezTo>
                  <a:cubicBezTo>
                    <a:pt x="651" y="3840"/>
                    <a:pt x="923" y="4487"/>
                    <a:pt x="1304" y="4970"/>
                  </a:cubicBezTo>
                  <a:lnTo>
                    <a:pt x="1304" y="5658"/>
                  </a:lnTo>
                  <a:cubicBezTo>
                    <a:pt x="1304" y="6168"/>
                    <a:pt x="1105" y="6640"/>
                    <a:pt x="777" y="6968"/>
                  </a:cubicBezTo>
                  <a:lnTo>
                    <a:pt x="5135" y="6968"/>
                  </a:lnTo>
                  <a:cubicBezTo>
                    <a:pt x="4807" y="6640"/>
                    <a:pt x="4608" y="6168"/>
                    <a:pt x="4608" y="5658"/>
                  </a:cubicBezTo>
                  <a:lnTo>
                    <a:pt x="4608" y="5000"/>
                  </a:lnTo>
                  <a:cubicBezTo>
                    <a:pt x="5001" y="4513"/>
                    <a:pt x="5283" y="3855"/>
                    <a:pt x="5392" y="3111"/>
                  </a:cubicBezTo>
                  <a:cubicBezTo>
                    <a:pt x="5402" y="3111"/>
                    <a:pt x="5412" y="3112"/>
                    <a:pt x="5422" y="3112"/>
                  </a:cubicBezTo>
                  <a:cubicBezTo>
                    <a:pt x="5741" y="3112"/>
                    <a:pt x="6000" y="2853"/>
                    <a:pt x="6000" y="2533"/>
                  </a:cubicBezTo>
                  <a:cubicBezTo>
                    <a:pt x="6000" y="2214"/>
                    <a:pt x="5741" y="1955"/>
                    <a:pt x="5422" y="1955"/>
                  </a:cubicBezTo>
                  <a:close/>
                </a:path>
              </a:pathLst>
            </a:custGeom>
            <a:solidFill>
              <a:srgbClr val="EEAA9D"/>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4" name="Google Shape;764;p49"/>
            <p:cNvSpPr/>
            <p:nvPr/>
          </p:nvSpPr>
          <p:spPr>
            <a:xfrm>
              <a:off x="6817443" y="2128015"/>
              <a:ext cx="839160" cy="965520"/>
            </a:xfrm>
            <a:custGeom>
              <a:rect b="b" l="l" r="r" t="t"/>
              <a:pathLst>
                <a:path extrusionOk="0" h="2682" w="2331">
                  <a:moveTo>
                    <a:pt x="2106" y="1162"/>
                  </a:moveTo>
                  <a:lnTo>
                    <a:pt x="2106" y="1162"/>
                  </a:lnTo>
                  <a:cubicBezTo>
                    <a:pt x="2043" y="506"/>
                    <a:pt x="1641" y="0"/>
                    <a:pt x="1153" y="0"/>
                  </a:cubicBezTo>
                  <a:cubicBezTo>
                    <a:pt x="666" y="0"/>
                    <a:pt x="263" y="507"/>
                    <a:pt x="200" y="1164"/>
                  </a:cubicBezTo>
                  <a:cubicBezTo>
                    <a:pt x="88" y="1176"/>
                    <a:pt x="0" y="1271"/>
                    <a:pt x="0" y="1387"/>
                  </a:cubicBezTo>
                  <a:cubicBezTo>
                    <a:pt x="0" y="1506"/>
                    <a:pt x="94" y="1604"/>
                    <a:pt x="212" y="1611"/>
                  </a:cubicBezTo>
                  <a:cubicBezTo>
                    <a:pt x="301" y="2222"/>
                    <a:pt x="689" y="2682"/>
                    <a:pt x="1153" y="2682"/>
                  </a:cubicBezTo>
                  <a:cubicBezTo>
                    <a:pt x="1618" y="2682"/>
                    <a:pt x="2005" y="2223"/>
                    <a:pt x="2095" y="1611"/>
                  </a:cubicBezTo>
                  <a:cubicBezTo>
                    <a:pt x="2099" y="1611"/>
                    <a:pt x="2103" y="1612"/>
                    <a:pt x="2106" y="1612"/>
                  </a:cubicBezTo>
                  <a:cubicBezTo>
                    <a:pt x="2231" y="1612"/>
                    <a:pt x="2331" y="1511"/>
                    <a:pt x="2331" y="1387"/>
                  </a:cubicBezTo>
                  <a:cubicBezTo>
                    <a:pt x="2331" y="1263"/>
                    <a:pt x="2231" y="1162"/>
                    <a:pt x="2106" y="1162"/>
                  </a:cubicBezTo>
                  <a:close/>
                </a:path>
              </a:pathLst>
            </a:custGeom>
            <a:solidFill>
              <a:srgbClr val="EEAA9D"/>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grpSp>
          <p:nvGrpSpPr>
            <p:cNvPr id="765" name="Google Shape;765;p49"/>
            <p:cNvGrpSpPr/>
            <p:nvPr/>
          </p:nvGrpSpPr>
          <p:grpSpPr>
            <a:xfrm>
              <a:off x="6445524" y="1203614"/>
              <a:ext cx="1306889" cy="1095650"/>
              <a:chOff x="5216926" y="2990399"/>
              <a:chExt cx="1810095" cy="1517521"/>
            </a:xfrm>
          </p:grpSpPr>
          <p:sp>
            <p:nvSpPr>
              <p:cNvPr id="766" name="Google Shape;766;p49"/>
              <p:cNvSpPr/>
              <p:nvPr/>
            </p:nvSpPr>
            <p:spPr>
              <a:xfrm>
                <a:off x="5216926" y="2990399"/>
                <a:ext cx="1810095" cy="1517521"/>
              </a:xfrm>
              <a:custGeom>
                <a:rect b="b" l="l" r="r" t="t"/>
                <a:pathLst>
                  <a:path extrusionOk="0" h="5462" w="6515">
                    <a:moveTo>
                      <a:pt x="3981" y="5428"/>
                    </a:moveTo>
                    <a:cubicBezTo>
                      <a:pt x="3937" y="5078"/>
                      <a:pt x="4227" y="4779"/>
                      <a:pt x="4515" y="4575"/>
                    </a:cubicBezTo>
                    <a:cubicBezTo>
                      <a:pt x="5048" y="4195"/>
                      <a:pt x="5675" y="3913"/>
                      <a:pt x="6064" y="3387"/>
                    </a:cubicBezTo>
                    <a:cubicBezTo>
                      <a:pt x="6412" y="2915"/>
                      <a:pt x="6519" y="2305"/>
                      <a:pt x="6515" y="1718"/>
                    </a:cubicBezTo>
                    <a:cubicBezTo>
                      <a:pt x="6514" y="1505"/>
                      <a:pt x="6499" y="1291"/>
                      <a:pt x="6442" y="1086"/>
                    </a:cubicBezTo>
                    <a:cubicBezTo>
                      <a:pt x="6328" y="676"/>
                      <a:pt x="6039" y="315"/>
                      <a:pt x="5656" y="131"/>
                    </a:cubicBezTo>
                    <a:cubicBezTo>
                      <a:pt x="5273" y="-51"/>
                      <a:pt x="4800" y="-46"/>
                      <a:pt x="4430" y="162"/>
                    </a:cubicBezTo>
                    <a:cubicBezTo>
                      <a:pt x="3916" y="453"/>
                      <a:pt x="3674" y="1055"/>
                      <a:pt x="3508" y="1622"/>
                    </a:cubicBezTo>
                    <a:cubicBezTo>
                      <a:pt x="3486" y="1303"/>
                      <a:pt x="3312" y="997"/>
                      <a:pt x="3049" y="816"/>
                    </a:cubicBezTo>
                    <a:cubicBezTo>
                      <a:pt x="2786" y="634"/>
                      <a:pt x="2439" y="579"/>
                      <a:pt x="2132" y="672"/>
                    </a:cubicBezTo>
                    <a:cubicBezTo>
                      <a:pt x="1946" y="728"/>
                      <a:pt x="1762" y="854"/>
                      <a:pt x="1713" y="1043"/>
                    </a:cubicBezTo>
                    <a:cubicBezTo>
                      <a:pt x="1659" y="1257"/>
                      <a:pt x="1788" y="1468"/>
                      <a:pt x="1865" y="1674"/>
                    </a:cubicBezTo>
                    <a:cubicBezTo>
                      <a:pt x="1888" y="1736"/>
                      <a:pt x="1903" y="1815"/>
                      <a:pt x="1855" y="1861"/>
                    </a:cubicBezTo>
                    <a:cubicBezTo>
                      <a:pt x="1827" y="1889"/>
                      <a:pt x="1784" y="1895"/>
                      <a:pt x="1745" y="1900"/>
                    </a:cubicBezTo>
                    <a:cubicBezTo>
                      <a:pt x="1555" y="1924"/>
                      <a:pt x="1366" y="1947"/>
                      <a:pt x="1176" y="1971"/>
                    </a:cubicBezTo>
                    <a:cubicBezTo>
                      <a:pt x="1017" y="1990"/>
                      <a:pt x="852" y="2012"/>
                      <a:pt x="717" y="2098"/>
                    </a:cubicBezTo>
                    <a:cubicBezTo>
                      <a:pt x="560" y="2197"/>
                      <a:pt x="461" y="2380"/>
                      <a:pt x="463" y="2565"/>
                    </a:cubicBezTo>
                    <a:cubicBezTo>
                      <a:pt x="465" y="2750"/>
                      <a:pt x="568" y="2931"/>
                      <a:pt x="727" y="3027"/>
                    </a:cubicBezTo>
                    <a:cubicBezTo>
                      <a:pt x="607" y="3123"/>
                      <a:pt x="443" y="3140"/>
                      <a:pt x="296" y="3187"/>
                    </a:cubicBezTo>
                    <a:cubicBezTo>
                      <a:pt x="149" y="3234"/>
                      <a:pt x="-4" y="3346"/>
                      <a:pt x="0" y="3501"/>
                    </a:cubicBezTo>
                    <a:cubicBezTo>
                      <a:pt x="3" y="3600"/>
                      <a:pt x="72" y="3685"/>
                      <a:pt x="146" y="3751"/>
                    </a:cubicBezTo>
                    <a:cubicBezTo>
                      <a:pt x="519" y="4082"/>
                      <a:pt x="1057" y="4122"/>
                      <a:pt x="1542" y="4237"/>
                    </a:cubicBezTo>
                    <a:cubicBezTo>
                      <a:pt x="1907" y="4323"/>
                      <a:pt x="2258" y="4459"/>
                      <a:pt x="2606" y="4596"/>
                    </a:cubicBezTo>
                    <a:cubicBezTo>
                      <a:pt x="3091" y="4787"/>
                      <a:pt x="3610" y="5011"/>
                      <a:pt x="3871" y="5462"/>
                    </a:cubicBezTo>
                    <a:lnTo>
                      <a:pt x="3981" y="5428"/>
                    </a:lnTo>
                    <a:close/>
                  </a:path>
                </a:pathLst>
              </a:custGeom>
              <a:solidFill>
                <a:schemeClr val="accent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67" name="Google Shape;767;p49"/>
              <p:cNvSpPr/>
              <p:nvPr/>
            </p:nvSpPr>
            <p:spPr>
              <a:xfrm>
                <a:off x="6190740" y="3432432"/>
                <a:ext cx="2501" cy="8613"/>
              </a:xfrm>
              <a:custGeom>
                <a:rect b="b" l="l" r="r" t="t"/>
                <a:pathLst>
                  <a:path extrusionOk="0" h="31" w="9">
                    <a:moveTo>
                      <a:pt x="3" y="31"/>
                    </a:moveTo>
                    <a:cubicBezTo>
                      <a:pt x="5" y="24"/>
                      <a:pt x="7" y="17"/>
                      <a:pt x="9" y="9"/>
                    </a:cubicBezTo>
                    <a:cubicBezTo>
                      <a:pt x="6" y="6"/>
                      <a:pt x="3" y="3"/>
                      <a:pt x="0" y="0"/>
                    </a:cubicBezTo>
                    <a:cubicBezTo>
                      <a:pt x="1" y="10"/>
                      <a:pt x="2" y="20"/>
                      <a:pt x="3" y="3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8" name="Google Shape;768;p49"/>
              <p:cNvSpPr/>
              <p:nvPr/>
            </p:nvSpPr>
            <p:spPr>
              <a:xfrm>
                <a:off x="6632777" y="4140351"/>
                <a:ext cx="33896" cy="15836"/>
              </a:xfrm>
              <a:custGeom>
                <a:rect b="b" l="l" r="r" t="t"/>
                <a:pathLst>
                  <a:path extrusionOk="0" h="57" w="122">
                    <a:moveTo>
                      <a:pt x="122" y="23"/>
                    </a:moveTo>
                    <a:cubicBezTo>
                      <a:pt x="111" y="16"/>
                      <a:pt x="101" y="8"/>
                      <a:pt x="91" y="0"/>
                    </a:cubicBezTo>
                    <a:cubicBezTo>
                      <a:pt x="61" y="19"/>
                      <a:pt x="31" y="38"/>
                      <a:pt x="0" y="57"/>
                    </a:cubicBezTo>
                    <a:cubicBezTo>
                      <a:pt x="41" y="47"/>
                      <a:pt x="82" y="36"/>
                      <a:pt x="122" y="2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69" name="Google Shape;769;p49"/>
              <p:cNvSpPr/>
              <p:nvPr/>
            </p:nvSpPr>
            <p:spPr>
              <a:xfrm>
                <a:off x="5326671" y="3211277"/>
                <a:ext cx="1700072" cy="1133557"/>
              </a:xfrm>
              <a:custGeom>
                <a:rect b="b" l="l" r="r" t="t"/>
                <a:pathLst>
                  <a:path extrusionOk="0" h="4080" w="6119">
                    <a:moveTo>
                      <a:pt x="5538" y="1312"/>
                    </a:moveTo>
                    <a:cubicBezTo>
                      <a:pt x="5242" y="1351"/>
                      <a:pt x="4978" y="1160"/>
                      <a:pt x="4754" y="975"/>
                    </a:cubicBezTo>
                    <a:cubicBezTo>
                      <a:pt x="5022" y="966"/>
                      <a:pt x="5292" y="992"/>
                      <a:pt x="5542" y="1095"/>
                    </a:cubicBezTo>
                    <a:cubicBezTo>
                      <a:pt x="5624" y="1129"/>
                      <a:pt x="5703" y="1171"/>
                      <a:pt x="5776" y="1221"/>
                    </a:cubicBezTo>
                    <a:cubicBezTo>
                      <a:pt x="5707" y="1267"/>
                      <a:pt x="5628" y="1300"/>
                      <a:pt x="5538" y="1312"/>
                    </a:cubicBezTo>
                    <a:moveTo>
                      <a:pt x="5327" y="1354"/>
                    </a:moveTo>
                    <a:cubicBezTo>
                      <a:pt x="5153" y="1401"/>
                      <a:pt x="4993" y="1494"/>
                      <a:pt x="4838" y="1583"/>
                    </a:cubicBezTo>
                    <a:cubicBezTo>
                      <a:pt x="4805" y="1602"/>
                      <a:pt x="4772" y="1621"/>
                      <a:pt x="4739" y="1640"/>
                    </a:cubicBezTo>
                    <a:cubicBezTo>
                      <a:pt x="4734" y="1635"/>
                      <a:pt x="4728" y="1630"/>
                      <a:pt x="4721" y="1625"/>
                    </a:cubicBezTo>
                    <a:cubicBezTo>
                      <a:pt x="4659" y="1577"/>
                      <a:pt x="4587" y="1539"/>
                      <a:pt x="4516" y="1502"/>
                    </a:cubicBezTo>
                    <a:cubicBezTo>
                      <a:pt x="4437" y="1460"/>
                      <a:pt x="4356" y="1421"/>
                      <a:pt x="4274" y="1384"/>
                    </a:cubicBezTo>
                    <a:cubicBezTo>
                      <a:pt x="4110" y="1311"/>
                      <a:pt x="3941" y="1248"/>
                      <a:pt x="3769" y="1197"/>
                    </a:cubicBezTo>
                    <a:cubicBezTo>
                      <a:pt x="3777" y="1151"/>
                      <a:pt x="3781" y="1105"/>
                      <a:pt x="3783" y="1059"/>
                    </a:cubicBezTo>
                    <a:cubicBezTo>
                      <a:pt x="4003" y="1062"/>
                      <a:pt x="4228" y="1021"/>
                      <a:pt x="4439" y="998"/>
                    </a:cubicBezTo>
                    <a:cubicBezTo>
                      <a:pt x="4526" y="988"/>
                      <a:pt x="4615" y="981"/>
                      <a:pt x="4703" y="976"/>
                    </a:cubicBezTo>
                    <a:cubicBezTo>
                      <a:pt x="4824" y="1076"/>
                      <a:pt x="4949" y="1173"/>
                      <a:pt x="5088" y="1246"/>
                    </a:cubicBezTo>
                    <a:cubicBezTo>
                      <a:pt x="5177" y="1293"/>
                      <a:pt x="5274" y="1329"/>
                      <a:pt x="5373" y="1344"/>
                    </a:cubicBezTo>
                    <a:cubicBezTo>
                      <a:pt x="5358" y="1347"/>
                      <a:pt x="5342" y="1350"/>
                      <a:pt x="5327" y="1354"/>
                    </a:cubicBezTo>
                    <a:moveTo>
                      <a:pt x="4792" y="1753"/>
                    </a:moveTo>
                    <a:cubicBezTo>
                      <a:pt x="4823" y="1810"/>
                      <a:pt x="4826" y="1873"/>
                      <a:pt x="4809" y="1932"/>
                    </a:cubicBezTo>
                    <a:cubicBezTo>
                      <a:pt x="4666" y="1991"/>
                      <a:pt x="4532" y="2068"/>
                      <a:pt x="4397" y="2143"/>
                    </a:cubicBezTo>
                    <a:cubicBezTo>
                      <a:pt x="4357" y="2165"/>
                      <a:pt x="4316" y="2187"/>
                      <a:pt x="4275" y="2209"/>
                    </a:cubicBezTo>
                    <a:cubicBezTo>
                      <a:pt x="4200" y="2182"/>
                      <a:pt x="4120" y="2168"/>
                      <a:pt x="4038" y="2163"/>
                    </a:cubicBezTo>
                    <a:cubicBezTo>
                      <a:pt x="4226" y="2015"/>
                      <a:pt x="4422" y="1877"/>
                      <a:pt x="4625" y="1750"/>
                    </a:cubicBezTo>
                    <a:cubicBezTo>
                      <a:pt x="4662" y="1727"/>
                      <a:pt x="4699" y="1704"/>
                      <a:pt x="4736" y="1682"/>
                    </a:cubicBezTo>
                    <a:cubicBezTo>
                      <a:pt x="4758" y="1703"/>
                      <a:pt x="4777" y="1726"/>
                      <a:pt x="4792" y="1753"/>
                    </a:cubicBezTo>
                    <a:moveTo>
                      <a:pt x="4783" y="1998"/>
                    </a:moveTo>
                    <a:cubicBezTo>
                      <a:pt x="4695" y="2156"/>
                      <a:pt x="4516" y="2208"/>
                      <a:pt x="4351" y="2242"/>
                    </a:cubicBezTo>
                    <a:cubicBezTo>
                      <a:pt x="4339" y="2236"/>
                      <a:pt x="4326" y="2230"/>
                      <a:pt x="4314" y="2224"/>
                    </a:cubicBezTo>
                    <a:cubicBezTo>
                      <a:pt x="4391" y="2184"/>
                      <a:pt x="4468" y="2142"/>
                      <a:pt x="4545" y="2100"/>
                    </a:cubicBezTo>
                    <a:cubicBezTo>
                      <a:pt x="4623" y="2057"/>
                      <a:pt x="4706" y="2014"/>
                      <a:pt x="4792" y="1978"/>
                    </a:cubicBezTo>
                    <a:cubicBezTo>
                      <a:pt x="4789" y="1984"/>
                      <a:pt x="4786" y="1991"/>
                      <a:pt x="4783" y="1998"/>
                    </a:cubicBezTo>
                    <a:moveTo>
                      <a:pt x="4110" y="2293"/>
                    </a:moveTo>
                    <a:cubicBezTo>
                      <a:pt x="4020" y="2314"/>
                      <a:pt x="3929" y="2337"/>
                      <a:pt x="3839" y="2363"/>
                    </a:cubicBezTo>
                    <a:cubicBezTo>
                      <a:pt x="3817" y="2369"/>
                      <a:pt x="3795" y="2376"/>
                      <a:pt x="3773" y="2383"/>
                    </a:cubicBezTo>
                    <a:cubicBezTo>
                      <a:pt x="3845" y="2320"/>
                      <a:pt x="3918" y="2259"/>
                      <a:pt x="3993" y="2199"/>
                    </a:cubicBezTo>
                    <a:cubicBezTo>
                      <a:pt x="4074" y="2200"/>
                      <a:pt x="4154" y="2210"/>
                      <a:pt x="4232" y="2232"/>
                    </a:cubicBezTo>
                    <a:cubicBezTo>
                      <a:pt x="4191" y="2253"/>
                      <a:pt x="4151" y="2273"/>
                      <a:pt x="4110" y="2293"/>
                    </a:cubicBezTo>
                    <a:moveTo>
                      <a:pt x="3913" y="2387"/>
                    </a:moveTo>
                    <a:cubicBezTo>
                      <a:pt x="3825" y="2427"/>
                      <a:pt x="3735" y="2464"/>
                      <a:pt x="3645" y="2499"/>
                    </a:cubicBezTo>
                    <a:cubicBezTo>
                      <a:pt x="3667" y="2479"/>
                      <a:pt x="3689" y="2458"/>
                      <a:pt x="3712" y="2438"/>
                    </a:cubicBezTo>
                    <a:cubicBezTo>
                      <a:pt x="3794" y="2412"/>
                      <a:pt x="3877" y="2387"/>
                      <a:pt x="3961" y="2365"/>
                    </a:cubicBezTo>
                    <a:cubicBezTo>
                      <a:pt x="3945" y="2372"/>
                      <a:pt x="3929" y="2380"/>
                      <a:pt x="3913" y="2387"/>
                    </a:cubicBezTo>
                    <a:moveTo>
                      <a:pt x="3561" y="2530"/>
                    </a:moveTo>
                    <a:cubicBezTo>
                      <a:pt x="3428" y="2579"/>
                      <a:pt x="3292" y="2622"/>
                      <a:pt x="3154" y="2657"/>
                    </a:cubicBezTo>
                    <a:cubicBezTo>
                      <a:pt x="3154" y="2656"/>
                      <a:pt x="3154" y="2655"/>
                      <a:pt x="3154" y="2655"/>
                    </a:cubicBezTo>
                    <a:cubicBezTo>
                      <a:pt x="3310" y="2583"/>
                      <a:pt x="3470" y="2520"/>
                      <a:pt x="3632" y="2465"/>
                    </a:cubicBezTo>
                    <a:cubicBezTo>
                      <a:pt x="3608" y="2486"/>
                      <a:pt x="3585" y="2508"/>
                      <a:pt x="3561" y="2530"/>
                    </a:cubicBezTo>
                    <a:moveTo>
                      <a:pt x="3188" y="2884"/>
                    </a:moveTo>
                    <a:cubicBezTo>
                      <a:pt x="3164" y="2822"/>
                      <a:pt x="3151" y="2757"/>
                      <a:pt x="3152" y="2691"/>
                    </a:cubicBezTo>
                    <a:cubicBezTo>
                      <a:pt x="3270" y="2662"/>
                      <a:pt x="3386" y="2627"/>
                      <a:pt x="3501" y="2588"/>
                    </a:cubicBezTo>
                    <a:cubicBezTo>
                      <a:pt x="3397" y="2687"/>
                      <a:pt x="3294" y="2787"/>
                      <a:pt x="3188" y="2884"/>
                    </a:cubicBezTo>
                    <a:moveTo>
                      <a:pt x="2755" y="3228"/>
                    </a:moveTo>
                    <a:cubicBezTo>
                      <a:pt x="2649" y="3167"/>
                      <a:pt x="2539" y="3112"/>
                      <a:pt x="2427" y="3063"/>
                    </a:cubicBezTo>
                    <a:cubicBezTo>
                      <a:pt x="2613" y="2937"/>
                      <a:pt x="2808" y="2824"/>
                      <a:pt x="3009" y="2724"/>
                    </a:cubicBezTo>
                    <a:cubicBezTo>
                      <a:pt x="3046" y="2717"/>
                      <a:pt x="3082" y="2709"/>
                      <a:pt x="3118" y="2700"/>
                    </a:cubicBezTo>
                    <a:cubicBezTo>
                      <a:pt x="3118" y="2734"/>
                      <a:pt x="3121" y="2769"/>
                      <a:pt x="3129" y="2804"/>
                    </a:cubicBezTo>
                    <a:cubicBezTo>
                      <a:pt x="3136" y="2840"/>
                      <a:pt x="3147" y="2876"/>
                      <a:pt x="3161" y="2910"/>
                    </a:cubicBezTo>
                    <a:cubicBezTo>
                      <a:pt x="3033" y="3025"/>
                      <a:pt x="2900" y="3134"/>
                      <a:pt x="2755" y="3228"/>
                    </a:cubicBezTo>
                    <a:moveTo>
                      <a:pt x="1791" y="3588"/>
                    </a:moveTo>
                    <a:cubicBezTo>
                      <a:pt x="1797" y="3581"/>
                      <a:pt x="1803" y="3573"/>
                      <a:pt x="1809" y="3567"/>
                    </a:cubicBezTo>
                    <a:cubicBezTo>
                      <a:pt x="1921" y="3439"/>
                      <a:pt x="2057" y="3333"/>
                      <a:pt x="2191" y="3231"/>
                    </a:cubicBezTo>
                    <a:cubicBezTo>
                      <a:pt x="2257" y="3181"/>
                      <a:pt x="2325" y="3132"/>
                      <a:pt x="2393" y="3085"/>
                    </a:cubicBezTo>
                    <a:cubicBezTo>
                      <a:pt x="2507" y="3134"/>
                      <a:pt x="2617" y="3188"/>
                      <a:pt x="2724" y="3249"/>
                    </a:cubicBezTo>
                    <a:cubicBezTo>
                      <a:pt x="2440" y="3427"/>
                      <a:pt x="2118" y="3527"/>
                      <a:pt x="1791" y="3588"/>
                    </a:cubicBezTo>
                    <a:moveTo>
                      <a:pt x="2024" y="2918"/>
                    </a:moveTo>
                    <a:cubicBezTo>
                      <a:pt x="1809" y="2857"/>
                      <a:pt x="1587" y="2818"/>
                      <a:pt x="1363" y="2801"/>
                    </a:cubicBezTo>
                    <a:cubicBezTo>
                      <a:pt x="1378" y="2748"/>
                      <a:pt x="1390" y="2693"/>
                      <a:pt x="1400" y="2638"/>
                    </a:cubicBezTo>
                    <a:cubicBezTo>
                      <a:pt x="1455" y="2658"/>
                      <a:pt x="1511" y="2676"/>
                      <a:pt x="1568" y="2692"/>
                    </a:cubicBezTo>
                    <a:cubicBezTo>
                      <a:pt x="2003" y="2819"/>
                      <a:pt x="2451" y="2824"/>
                      <a:pt x="2888" y="2747"/>
                    </a:cubicBezTo>
                    <a:cubicBezTo>
                      <a:pt x="2886" y="2749"/>
                      <a:pt x="2883" y="2750"/>
                      <a:pt x="2880" y="2752"/>
                    </a:cubicBezTo>
                    <a:cubicBezTo>
                      <a:pt x="2711" y="2841"/>
                      <a:pt x="2548" y="2940"/>
                      <a:pt x="2390" y="3047"/>
                    </a:cubicBezTo>
                    <a:cubicBezTo>
                      <a:pt x="2271" y="2997"/>
                      <a:pt x="2149" y="2954"/>
                      <a:pt x="2024" y="2918"/>
                    </a:cubicBezTo>
                    <a:moveTo>
                      <a:pt x="3389" y="2329"/>
                    </a:moveTo>
                    <a:cubicBezTo>
                      <a:pt x="3517" y="2257"/>
                      <a:pt x="3668" y="2225"/>
                      <a:pt x="3814" y="2209"/>
                    </a:cubicBezTo>
                    <a:cubicBezTo>
                      <a:pt x="3855" y="2204"/>
                      <a:pt x="3897" y="2201"/>
                      <a:pt x="3939" y="2200"/>
                    </a:cubicBezTo>
                    <a:cubicBezTo>
                      <a:pt x="3856" y="2267"/>
                      <a:pt x="3775" y="2337"/>
                      <a:pt x="3695" y="2408"/>
                    </a:cubicBezTo>
                    <a:cubicBezTo>
                      <a:pt x="3513" y="2467"/>
                      <a:pt x="3335" y="2536"/>
                      <a:pt x="3161" y="2615"/>
                    </a:cubicBezTo>
                    <a:cubicBezTo>
                      <a:pt x="3189" y="2491"/>
                      <a:pt x="3277" y="2392"/>
                      <a:pt x="3389" y="2329"/>
                    </a:cubicBezTo>
                    <a:moveTo>
                      <a:pt x="3717" y="663"/>
                    </a:moveTo>
                    <a:cubicBezTo>
                      <a:pt x="3713" y="601"/>
                      <a:pt x="3706" y="538"/>
                      <a:pt x="3696" y="477"/>
                    </a:cubicBezTo>
                    <a:cubicBezTo>
                      <a:pt x="3686" y="416"/>
                      <a:pt x="3671" y="354"/>
                      <a:pt x="3650" y="295"/>
                    </a:cubicBezTo>
                    <a:cubicBezTo>
                      <a:pt x="3875" y="377"/>
                      <a:pt x="4084" y="501"/>
                      <a:pt x="4278" y="640"/>
                    </a:cubicBezTo>
                    <a:cubicBezTo>
                      <a:pt x="4413" y="736"/>
                      <a:pt x="4540" y="841"/>
                      <a:pt x="4667" y="947"/>
                    </a:cubicBezTo>
                    <a:cubicBezTo>
                      <a:pt x="4490" y="957"/>
                      <a:pt x="4313" y="980"/>
                      <a:pt x="4136" y="1001"/>
                    </a:cubicBezTo>
                    <a:cubicBezTo>
                      <a:pt x="4021" y="1014"/>
                      <a:pt x="3901" y="1024"/>
                      <a:pt x="3784" y="1021"/>
                    </a:cubicBezTo>
                    <a:cubicBezTo>
                      <a:pt x="3783" y="899"/>
                      <a:pt x="3760" y="778"/>
                      <a:pt x="3717" y="663"/>
                    </a:cubicBezTo>
                    <a:moveTo>
                      <a:pt x="3707" y="1018"/>
                    </a:moveTo>
                    <a:cubicBezTo>
                      <a:pt x="3716" y="942"/>
                      <a:pt x="3721" y="866"/>
                      <a:pt x="3721" y="790"/>
                    </a:cubicBezTo>
                    <a:cubicBezTo>
                      <a:pt x="3739" y="866"/>
                      <a:pt x="3749" y="943"/>
                      <a:pt x="3749" y="1021"/>
                    </a:cubicBezTo>
                    <a:cubicBezTo>
                      <a:pt x="3735" y="1020"/>
                      <a:pt x="3721" y="1019"/>
                      <a:pt x="3707" y="1018"/>
                    </a:cubicBezTo>
                    <a:moveTo>
                      <a:pt x="3735" y="1187"/>
                    </a:moveTo>
                    <a:cubicBezTo>
                      <a:pt x="3718" y="1182"/>
                      <a:pt x="3701" y="1177"/>
                      <a:pt x="3683" y="1172"/>
                    </a:cubicBezTo>
                    <a:cubicBezTo>
                      <a:pt x="3691" y="1134"/>
                      <a:pt x="3697" y="1095"/>
                      <a:pt x="3703" y="1056"/>
                    </a:cubicBezTo>
                    <a:cubicBezTo>
                      <a:pt x="3718" y="1057"/>
                      <a:pt x="3733" y="1058"/>
                      <a:pt x="3748" y="1058"/>
                    </a:cubicBezTo>
                    <a:cubicBezTo>
                      <a:pt x="3747" y="1101"/>
                      <a:pt x="3743" y="1144"/>
                      <a:pt x="3735" y="1187"/>
                    </a:cubicBezTo>
                    <a:moveTo>
                      <a:pt x="3688" y="1363"/>
                    </a:moveTo>
                    <a:cubicBezTo>
                      <a:pt x="3651" y="1463"/>
                      <a:pt x="3598" y="1555"/>
                      <a:pt x="3531" y="1635"/>
                    </a:cubicBezTo>
                    <a:cubicBezTo>
                      <a:pt x="3566" y="1559"/>
                      <a:pt x="3598" y="1481"/>
                      <a:pt x="3623" y="1401"/>
                    </a:cubicBezTo>
                    <a:cubicBezTo>
                      <a:pt x="3644" y="1337"/>
                      <a:pt x="3661" y="1272"/>
                      <a:pt x="3676" y="1206"/>
                    </a:cubicBezTo>
                    <a:cubicBezTo>
                      <a:pt x="3693" y="1211"/>
                      <a:pt x="3711" y="1216"/>
                      <a:pt x="3729" y="1221"/>
                    </a:cubicBezTo>
                    <a:cubicBezTo>
                      <a:pt x="3719" y="1269"/>
                      <a:pt x="3706" y="1316"/>
                      <a:pt x="3688" y="1363"/>
                    </a:cubicBezTo>
                    <a:moveTo>
                      <a:pt x="3450" y="1719"/>
                    </a:moveTo>
                    <a:cubicBezTo>
                      <a:pt x="3348" y="1812"/>
                      <a:pt x="3224" y="1880"/>
                      <a:pt x="3084" y="1911"/>
                    </a:cubicBezTo>
                    <a:cubicBezTo>
                      <a:pt x="2816" y="1971"/>
                      <a:pt x="2513" y="1903"/>
                      <a:pt x="2312" y="1712"/>
                    </a:cubicBezTo>
                    <a:cubicBezTo>
                      <a:pt x="2116" y="1525"/>
                      <a:pt x="2045" y="1243"/>
                      <a:pt x="2078" y="980"/>
                    </a:cubicBezTo>
                    <a:cubicBezTo>
                      <a:pt x="2387" y="1041"/>
                      <a:pt x="2706" y="1048"/>
                      <a:pt x="3018" y="1081"/>
                    </a:cubicBezTo>
                    <a:cubicBezTo>
                      <a:pt x="3230" y="1104"/>
                      <a:pt x="3438" y="1143"/>
                      <a:pt x="3643" y="1197"/>
                    </a:cubicBezTo>
                    <a:cubicBezTo>
                      <a:pt x="3604" y="1379"/>
                      <a:pt x="3538" y="1555"/>
                      <a:pt x="3450" y="1719"/>
                    </a:cubicBezTo>
                    <a:moveTo>
                      <a:pt x="3593" y="426"/>
                    </a:moveTo>
                    <a:cubicBezTo>
                      <a:pt x="3547" y="358"/>
                      <a:pt x="3495" y="294"/>
                      <a:pt x="3440" y="232"/>
                    </a:cubicBezTo>
                    <a:cubicBezTo>
                      <a:pt x="3497" y="245"/>
                      <a:pt x="3554" y="261"/>
                      <a:pt x="3609" y="280"/>
                    </a:cubicBezTo>
                    <a:cubicBezTo>
                      <a:pt x="3645" y="371"/>
                      <a:pt x="3663" y="469"/>
                      <a:pt x="3675" y="566"/>
                    </a:cubicBezTo>
                    <a:cubicBezTo>
                      <a:pt x="3651" y="518"/>
                      <a:pt x="3624" y="471"/>
                      <a:pt x="3593" y="426"/>
                    </a:cubicBezTo>
                    <a:moveTo>
                      <a:pt x="5836" y="1220"/>
                    </a:moveTo>
                    <a:cubicBezTo>
                      <a:pt x="5851" y="1209"/>
                      <a:pt x="5866" y="1197"/>
                      <a:pt x="5880" y="1184"/>
                    </a:cubicBezTo>
                    <a:cubicBezTo>
                      <a:pt x="5980" y="1094"/>
                      <a:pt x="6056" y="979"/>
                      <a:pt x="6119" y="861"/>
                    </a:cubicBezTo>
                    <a:cubicBezTo>
                      <a:pt x="6119" y="837"/>
                      <a:pt x="6118" y="814"/>
                      <a:pt x="6117" y="791"/>
                    </a:cubicBezTo>
                    <a:cubicBezTo>
                      <a:pt x="6040" y="944"/>
                      <a:pt x="5942" y="1098"/>
                      <a:pt x="5807" y="1199"/>
                    </a:cubicBezTo>
                    <a:cubicBezTo>
                      <a:pt x="5640" y="1084"/>
                      <a:pt x="5443" y="1010"/>
                      <a:pt x="5245" y="973"/>
                    </a:cubicBezTo>
                    <a:cubicBezTo>
                      <a:pt x="5069" y="941"/>
                      <a:pt x="4893" y="936"/>
                      <a:pt x="4717" y="944"/>
                    </a:cubicBezTo>
                    <a:cubicBezTo>
                      <a:pt x="4687" y="919"/>
                      <a:pt x="4658" y="894"/>
                      <a:pt x="4629" y="870"/>
                    </a:cubicBezTo>
                    <a:cubicBezTo>
                      <a:pt x="4366" y="651"/>
                      <a:pt x="4086" y="442"/>
                      <a:pt x="3770" y="305"/>
                    </a:cubicBezTo>
                    <a:cubicBezTo>
                      <a:pt x="3725" y="286"/>
                      <a:pt x="3680" y="269"/>
                      <a:pt x="3635" y="253"/>
                    </a:cubicBezTo>
                    <a:cubicBezTo>
                      <a:pt x="3610" y="192"/>
                      <a:pt x="3578" y="135"/>
                      <a:pt x="3536" y="84"/>
                    </a:cubicBezTo>
                    <a:cubicBezTo>
                      <a:pt x="3508" y="50"/>
                      <a:pt x="3475" y="23"/>
                      <a:pt x="3440" y="0"/>
                    </a:cubicBezTo>
                    <a:cubicBezTo>
                      <a:pt x="3435" y="10"/>
                      <a:pt x="3429" y="21"/>
                      <a:pt x="3424" y="31"/>
                    </a:cubicBezTo>
                    <a:cubicBezTo>
                      <a:pt x="3476" y="66"/>
                      <a:pt x="3521" y="113"/>
                      <a:pt x="3556" y="171"/>
                    </a:cubicBezTo>
                    <a:cubicBezTo>
                      <a:pt x="3569" y="193"/>
                      <a:pt x="3581" y="216"/>
                      <a:pt x="3591" y="239"/>
                    </a:cubicBezTo>
                    <a:cubicBezTo>
                      <a:pt x="3528" y="219"/>
                      <a:pt x="3464" y="202"/>
                      <a:pt x="3399" y="189"/>
                    </a:cubicBezTo>
                    <a:cubicBezTo>
                      <a:pt x="3387" y="177"/>
                      <a:pt x="3374" y="165"/>
                      <a:pt x="3362" y="152"/>
                    </a:cubicBezTo>
                    <a:cubicBezTo>
                      <a:pt x="3352" y="172"/>
                      <a:pt x="3343" y="192"/>
                      <a:pt x="3334" y="212"/>
                    </a:cubicBezTo>
                    <a:cubicBezTo>
                      <a:pt x="3345" y="214"/>
                      <a:pt x="3357" y="216"/>
                      <a:pt x="3368" y="218"/>
                    </a:cubicBezTo>
                    <a:cubicBezTo>
                      <a:pt x="3373" y="219"/>
                      <a:pt x="3378" y="220"/>
                      <a:pt x="3383" y="221"/>
                    </a:cubicBezTo>
                    <a:cubicBezTo>
                      <a:pt x="3466" y="308"/>
                      <a:pt x="3541" y="402"/>
                      <a:pt x="3603" y="504"/>
                    </a:cubicBezTo>
                    <a:cubicBezTo>
                      <a:pt x="3635" y="557"/>
                      <a:pt x="3661" y="612"/>
                      <a:pt x="3683" y="669"/>
                    </a:cubicBezTo>
                    <a:cubicBezTo>
                      <a:pt x="3690" y="784"/>
                      <a:pt x="3687" y="900"/>
                      <a:pt x="3673" y="1015"/>
                    </a:cubicBezTo>
                    <a:cubicBezTo>
                      <a:pt x="3481" y="997"/>
                      <a:pt x="3298" y="936"/>
                      <a:pt x="3152" y="791"/>
                    </a:cubicBezTo>
                    <a:cubicBezTo>
                      <a:pt x="3145" y="784"/>
                      <a:pt x="3138" y="776"/>
                      <a:pt x="3131" y="768"/>
                    </a:cubicBezTo>
                    <a:cubicBezTo>
                      <a:pt x="3127" y="781"/>
                      <a:pt x="3123" y="793"/>
                      <a:pt x="3119" y="805"/>
                    </a:cubicBezTo>
                    <a:cubicBezTo>
                      <a:pt x="3188" y="876"/>
                      <a:pt x="3270" y="934"/>
                      <a:pt x="3356" y="973"/>
                    </a:cubicBezTo>
                    <a:cubicBezTo>
                      <a:pt x="3456" y="1019"/>
                      <a:pt x="3561" y="1042"/>
                      <a:pt x="3668" y="1053"/>
                    </a:cubicBezTo>
                    <a:cubicBezTo>
                      <a:pt x="3667" y="1064"/>
                      <a:pt x="3666" y="1076"/>
                      <a:pt x="3664" y="1087"/>
                    </a:cubicBezTo>
                    <a:cubicBezTo>
                      <a:pt x="3660" y="1113"/>
                      <a:pt x="3655" y="1138"/>
                      <a:pt x="3650" y="1163"/>
                    </a:cubicBezTo>
                    <a:cubicBezTo>
                      <a:pt x="3522" y="1129"/>
                      <a:pt x="3392" y="1101"/>
                      <a:pt x="3261" y="1080"/>
                    </a:cubicBezTo>
                    <a:cubicBezTo>
                      <a:pt x="2885" y="1018"/>
                      <a:pt x="2468" y="1024"/>
                      <a:pt x="2083" y="946"/>
                    </a:cubicBezTo>
                    <a:cubicBezTo>
                      <a:pt x="2088" y="911"/>
                      <a:pt x="2095" y="877"/>
                      <a:pt x="2104" y="844"/>
                    </a:cubicBezTo>
                    <a:cubicBezTo>
                      <a:pt x="2188" y="535"/>
                      <a:pt x="2418" y="284"/>
                      <a:pt x="2687" y="120"/>
                    </a:cubicBezTo>
                    <a:cubicBezTo>
                      <a:pt x="2705" y="109"/>
                      <a:pt x="2723" y="99"/>
                      <a:pt x="2742" y="89"/>
                    </a:cubicBezTo>
                    <a:cubicBezTo>
                      <a:pt x="2732" y="81"/>
                      <a:pt x="2723" y="73"/>
                      <a:pt x="2714" y="65"/>
                    </a:cubicBezTo>
                    <a:cubicBezTo>
                      <a:pt x="2709" y="68"/>
                      <a:pt x="2704" y="71"/>
                      <a:pt x="2699" y="73"/>
                    </a:cubicBezTo>
                    <a:cubicBezTo>
                      <a:pt x="2565" y="151"/>
                      <a:pt x="2440" y="249"/>
                      <a:pt x="2336" y="365"/>
                    </a:cubicBezTo>
                    <a:cubicBezTo>
                      <a:pt x="2189" y="527"/>
                      <a:pt x="2086" y="726"/>
                      <a:pt x="2050" y="939"/>
                    </a:cubicBezTo>
                    <a:cubicBezTo>
                      <a:pt x="1798" y="884"/>
                      <a:pt x="1562" y="791"/>
                      <a:pt x="1362" y="615"/>
                    </a:cubicBezTo>
                    <a:cubicBezTo>
                      <a:pt x="1371" y="637"/>
                      <a:pt x="1379" y="659"/>
                      <a:pt x="1388" y="681"/>
                    </a:cubicBezTo>
                    <a:cubicBezTo>
                      <a:pt x="1541" y="802"/>
                      <a:pt x="1722" y="887"/>
                      <a:pt x="1911" y="940"/>
                    </a:cubicBezTo>
                    <a:cubicBezTo>
                      <a:pt x="1955" y="952"/>
                      <a:pt x="2000" y="963"/>
                      <a:pt x="2045" y="973"/>
                    </a:cubicBezTo>
                    <a:cubicBezTo>
                      <a:pt x="2034" y="1051"/>
                      <a:pt x="2033" y="1131"/>
                      <a:pt x="2041" y="1211"/>
                    </a:cubicBezTo>
                    <a:cubicBezTo>
                      <a:pt x="2072" y="1498"/>
                      <a:pt x="2234" y="1755"/>
                      <a:pt x="2498" y="1879"/>
                    </a:cubicBezTo>
                    <a:cubicBezTo>
                      <a:pt x="2736" y="1992"/>
                      <a:pt x="3024" y="1997"/>
                      <a:pt x="3264" y="1886"/>
                    </a:cubicBezTo>
                    <a:cubicBezTo>
                      <a:pt x="3312" y="1864"/>
                      <a:pt x="3358" y="1837"/>
                      <a:pt x="3400" y="1806"/>
                    </a:cubicBezTo>
                    <a:cubicBezTo>
                      <a:pt x="3371" y="1854"/>
                      <a:pt x="3341" y="1900"/>
                      <a:pt x="3308" y="1945"/>
                    </a:cubicBezTo>
                    <a:cubicBezTo>
                      <a:pt x="3116" y="2208"/>
                      <a:pt x="2845" y="2443"/>
                      <a:pt x="2521" y="2517"/>
                    </a:cubicBezTo>
                    <a:cubicBezTo>
                      <a:pt x="2363" y="2553"/>
                      <a:pt x="2198" y="2542"/>
                      <a:pt x="2049" y="2475"/>
                    </a:cubicBezTo>
                    <a:cubicBezTo>
                      <a:pt x="1927" y="2420"/>
                      <a:pt x="1822" y="2331"/>
                      <a:pt x="1735" y="2230"/>
                    </a:cubicBezTo>
                    <a:cubicBezTo>
                      <a:pt x="1459" y="1911"/>
                      <a:pt x="1343" y="1478"/>
                      <a:pt x="1104" y="1136"/>
                    </a:cubicBezTo>
                    <a:cubicBezTo>
                      <a:pt x="1091" y="1137"/>
                      <a:pt x="1078" y="1139"/>
                      <a:pt x="1065" y="1140"/>
                    </a:cubicBezTo>
                    <a:cubicBezTo>
                      <a:pt x="1119" y="1215"/>
                      <a:pt x="1166" y="1293"/>
                      <a:pt x="1209" y="1369"/>
                    </a:cubicBezTo>
                    <a:cubicBezTo>
                      <a:pt x="1462" y="1825"/>
                      <a:pt x="1666" y="2524"/>
                      <a:pt x="2288" y="2570"/>
                    </a:cubicBezTo>
                    <a:cubicBezTo>
                      <a:pt x="2613" y="2594"/>
                      <a:pt x="2922" y="2409"/>
                      <a:pt x="3144" y="2188"/>
                    </a:cubicBezTo>
                    <a:cubicBezTo>
                      <a:pt x="3276" y="2057"/>
                      <a:pt x="3386" y="1907"/>
                      <a:pt x="3475" y="1744"/>
                    </a:cubicBezTo>
                    <a:cubicBezTo>
                      <a:pt x="3615" y="1615"/>
                      <a:pt x="3712" y="1440"/>
                      <a:pt x="3757" y="1254"/>
                    </a:cubicBezTo>
                    <a:cubicBezTo>
                      <a:pt x="3759" y="1246"/>
                      <a:pt x="3760" y="1239"/>
                      <a:pt x="3762" y="1231"/>
                    </a:cubicBezTo>
                    <a:cubicBezTo>
                      <a:pt x="3878" y="1265"/>
                      <a:pt x="3994" y="1305"/>
                      <a:pt x="4107" y="1350"/>
                    </a:cubicBezTo>
                    <a:cubicBezTo>
                      <a:pt x="4281" y="1419"/>
                      <a:pt x="4451" y="1500"/>
                      <a:pt x="4613" y="1594"/>
                    </a:cubicBezTo>
                    <a:cubicBezTo>
                      <a:pt x="4646" y="1613"/>
                      <a:pt x="4679" y="1634"/>
                      <a:pt x="4709" y="1658"/>
                    </a:cubicBezTo>
                    <a:cubicBezTo>
                      <a:pt x="4596" y="1726"/>
                      <a:pt x="4486" y="1797"/>
                      <a:pt x="4378" y="1871"/>
                    </a:cubicBezTo>
                    <a:cubicBezTo>
                      <a:pt x="4243" y="1963"/>
                      <a:pt x="4113" y="2060"/>
                      <a:pt x="3986" y="2162"/>
                    </a:cubicBezTo>
                    <a:cubicBezTo>
                      <a:pt x="3841" y="2160"/>
                      <a:pt x="3693" y="2186"/>
                      <a:pt x="3563" y="2223"/>
                    </a:cubicBezTo>
                    <a:cubicBezTo>
                      <a:pt x="3432" y="2260"/>
                      <a:pt x="3301" y="2321"/>
                      <a:pt x="3214" y="2429"/>
                    </a:cubicBezTo>
                    <a:cubicBezTo>
                      <a:pt x="3166" y="2489"/>
                      <a:pt x="3137" y="2558"/>
                      <a:pt x="3125" y="2631"/>
                    </a:cubicBezTo>
                    <a:cubicBezTo>
                      <a:pt x="3079" y="2652"/>
                      <a:pt x="3035" y="2673"/>
                      <a:pt x="2990" y="2696"/>
                    </a:cubicBezTo>
                    <a:cubicBezTo>
                      <a:pt x="2946" y="2705"/>
                      <a:pt x="2901" y="2713"/>
                      <a:pt x="2857" y="2721"/>
                    </a:cubicBezTo>
                    <a:cubicBezTo>
                      <a:pt x="2497" y="2783"/>
                      <a:pt x="2125" y="2786"/>
                      <a:pt x="1767" y="2708"/>
                    </a:cubicBezTo>
                    <a:cubicBezTo>
                      <a:pt x="1644" y="2681"/>
                      <a:pt x="1524" y="2646"/>
                      <a:pt x="1405" y="2605"/>
                    </a:cubicBezTo>
                    <a:cubicBezTo>
                      <a:pt x="1420" y="2514"/>
                      <a:pt x="1428" y="2423"/>
                      <a:pt x="1433" y="2335"/>
                    </a:cubicBezTo>
                    <a:cubicBezTo>
                      <a:pt x="1441" y="2174"/>
                      <a:pt x="1430" y="2007"/>
                      <a:pt x="1367" y="1857"/>
                    </a:cubicBezTo>
                    <a:cubicBezTo>
                      <a:pt x="1314" y="1729"/>
                      <a:pt x="1223" y="1626"/>
                      <a:pt x="1110" y="1547"/>
                    </a:cubicBezTo>
                    <a:cubicBezTo>
                      <a:pt x="911" y="1410"/>
                      <a:pt x="672" y="1351"/>
                      <a:pt x="461" y="1238"/>
                    </a:cubicBezTo>
                    <a:cubicBezTo>
                      <a:pt x="447" y="1243"/>
                      <a:pt x="433" y="1248"/>
                      <a:pt x="419" y="1253"/>
                    </a:cubicBezTo>
                    <a:cubicBezTo>
                      <a:pt x="481" y="1288"/>
                      <a:pt x="546" y="1318"/>
                      <a:pt x="611" y="1347"/>
                    </a:cubicBezTo>
                    <a:cubicBezTo>
                      <a:pt x="857" y="1452"/>
                      <a:pt x="1145" y="1540"/>
                      <a:pt x="1292" y="1783"/>
                    </a:cubicBezTo>
                    <a:cubicBezTo>
                      <a:pt x="1379" y="1927"/>
                      <a:pt x="1403" y="2098"/>
                      <a:pt x="1401" y="2263"/>
                    </a:cubicBezTo>
                    <a:cubicBezTo>
                      <a:pt x="1400" y="2373"/>
                      <a:pt x="1389" y="2484"/>
                      <a:pt x="1371" y="2593"/>
                    </a:cubicBezTo>
                    <a:cubicBezTo>
                      <a:pt x="1179" y="2525"/>
                      <a:pt x="991" y="2445"/>
                      <a:pt x="803" y="2368"/>
                    </a:cubicBezTo>
                    <a:cubicBezTo>
                      <a:pt x="617" y="2291"/>
                      <a:pt x="430" y="2216"/>
                      <a:pt x="237" y="2158"/>
                    </a:cubicBezTo>
                    <a:cubicBezTo>
                      <a:pt x="256" y="2176"/>
                      <a:pt x="277" y="2194"/>
                      <a:pt x="298" y="2209"/>
                    </a:cubicBezTo>
                    <a:cubicBezTo>
                      <a:pt x="660" y="2325"/>
                      <a:pt x="1008" y="2499"/>
                      <a:pt x="1365" y="2626"/>
                    </a:cubicBezTo>
                    <a:cubicBezTo>
                      <a:pt x="1357" y="2670"/>
                      <a:pt x="1348" y="2713"/>
                      <a:pt x="1338" y="2756"/>
                    </a:cubicBezTo>
                    <a:cubicBezTo>
                      <a:pt x="1334" y="2770"/>
                      <a:pt x="1330" y="2784"/>
                      <a:pt x="1326" y="2799"/>
                    </a:cubicBezTo>
                    <a:cubicBezTo>
                      <a:pt x="1244" y="2793"/>
                      <a:pt x="1162" y="2791"/>
                      <a:pt x="1080" y="2793"/>
                    </a:cubicBezTo>
                    <a:cubicBezTo>
                      <a:pt x="923" y="2795"/>
                      <a:pt x="765" y="2809"/>
                      <a:pt x="610" y="2834"/>
                    </a:cubicBezTo>
                    <a:cubicBezTo>
                      <a:pt x="466" y="2858"/>
                      <a:pt x="317" y="2885"/>
                      <a:pt x="188" y="2957"/>
                    </a:cubicBezTo>
                    <a:cubicBezTo>
                      <a:pt x="116" y="2996"/>
                      <a:pt x="41" y="3052"/>
                      <a:pt x="0" y="3126"/>
                    </a:cubicBezTo>
                    <a:cubicBezTo>
                      <a:pt x="10" y="3131"/>
                      <a:pt x="20" y="3136"/>
                      <a:pt x="31" y="3141"/>
                    </a:cubicBezTo>
                    <a:cubicBezTo>
                      <a:pt x="34" y="3135"/>
                      <a:pt x="38" y="3129"/>
                      <a:pt x="42" y="3123"/>
                    </a:cubicBezTo>
                    <a:cubicBezTo>
                      <a:pt x="125" y="3002"/>
                      <a:pt x="279" y="2940"/>
                      <a:pt x="417" y="2908"/>
                    </a:cubicBezTo>
                    <a:cubicBezTo>
                      <a:pt x="581" y="2869"/>
                      <a:pt x="749" y="2844"/>
                      <a:pt x="917" y="2833"/>
                    </a:cubicBezTo>
                    <a:cubicBezTo>
                      <a:pt x="1050" y="2824"/>
                      <a:pt x="1183" y="2824"/>
                      <a:pt x="1316" y="2832"/>
                    </a:cubicBezTo>
                    <a:cubicBezTo>
                      <a:pt x="1275" y="2969"/>
                      <a:pt x="1212" y="3100"/>
                      <a:pt x="1116" y="3207"/>
                    </a:cubicBezTo>
                    <a:cubicBezTo>
                      <a:pt x="1051" y="3281"/>
                      <a:pt x="971" y="3340"/>
                      <a:pt x="883" y="3386"/>
                    </a:cubicBezTo>
                    <a:cubicBezTo>
                      <a:pt x="900" y="3389"/>
                      <a:pt x="918" y="3393"/>
                      <a:pt x="935" y="3396"/>
                    </a:cubicBezTo>
                    <a:cubicBezTo>
                      <a:pt x="1008" y="3354"/>
                      <a:pt x="1075" y="3302"/>
                      <a:pt x="1133" y="3240"/>
                    </a:cubicBezTo>
                    <a:cubicBezTo>
                      <a:pt x="1238" y="3125"/>
                      <a:pt x="1307" y="2985"/>
                      <a:pt x="1353" y="2835"/>
                    </a:cubicBezTo>
                    <a:cubicBezTo>
                      <a:pt x="1697" y="2859"/>
                      <a:pt x="2037" y="2939"/>
                      <a:pt x="2356" y="3070"/>
                    </a:cubicBezTo>
                    <a:cubicBezTo>
                      <a:pt x="2254" y="3140"/>
                      <a:pt x="2155" y="3214"/>
                      <a:pt x="2059" y="3292"/>
                    </a:cubicBezTo>
                    <a:cubicBezTo>
                      <a:pt x="1952" y="3378"/>
                      <a:pt x="1830" y="3479"/>
                      <a:pt x="1739" y="3597"/>
                    </a:cubicBezTo>
                    <a:cubicBezTo>
                      <a:pt x="1726" y="3599"/>
                      <a:pt x="1713" y="3602"/>
                      <a:pt x="1700" y="3604"/>
                    </a:cubicBezTo>
                    <a:cubicBezTo>
                      <a:pt x="1698" y="3604"/>
                      <a:pt x="1695" y="3605"/>
                      <a:pt x="1692" y="3605"/>
                    </a:cubicBezTo>
                    <a:cubicBezTo>
                      <a:pt x="1715" y="3613"/>
                      <a:pt x="1738" y="3621"/>
                      <a:pt x="1760" y="3630"/>
                    </a:cubicBezTo>
                    <a:cubicBezTo>
                      <a:pt x="1870" y="3609"/>
                      <a:pt x="1979" y="3585"/>
                      <a:pt x="2085" y="3557"/>
                    </a:cubicBezTo>
                    <a:cubicBezTo>
                      <a:pt x="2324" y="3492"/>
                      <a:pt x="2547" y="3396"/>
                      <a:pt x="2754" y="3267"/>
                    </a:cubicBezTo>
                    <a:cubicBezTo>
                      <a:pt x="2778" y="3281"/>
                      <a:pt x="2802" y="3295"/>
                      <a:pt x="2826" y="3310"/>
                    </a:cubicBezTo>
                    <a:cubicBezTo>
                      <a:pt x="3128" y="3498"/>
                      <a:pt x="3374" y="3752"/>
                      <a:pt x="3648" y="3975"/>
                    </a:cubicBezTo>
                    <a:cubicBezTo>
                      <a:pt x="3693" y="4011"/>
                      <a:pt x="3738" y="4046"/>
                      <a:pt x="3785" y="4080"/>
                    </a:cubicBezTo>
                    <a:cubicBezTo>
                      <a:pt x="3792" y="4071"/>
                      <a:pt x="3799" y="4063"/>
                      <a:pt x="3807" y="4054"/>
                    </a:cubicBezTo>
                    <a:cubicBezTo>
                      <a:pt x="3763" y="4023"/>
                      <a:pt x="3720" y="3990"/>
                      <a:pt x="3678" y="3956"/>
                    </a:cubicBezTo>
                    <a:cubicBezTo>
                      <a:pt x="3414" y="3742"/>
                      <a:pt x="3177" y="3497"/>
                      <a:pt x="2891" y="3311"/>
                    </a:cubicBezTo>
                    <a:cubicBezTo>
                      <a:pt x="2857" y="3289"/>
                      <a:pt x="2822" y="3267"/>
                      <a:pt x="2787" y="3247"/>
                    </a:cubicBezTo>
                    <a:cubicBezTo>
                      <a:pt x="2858" y="3201"/>
                      <a:pt x="2926" y="3152"/>
                      <a:pt x="2993" y="3098"/>
                    </a:cubicBezTo>
                    <a:cubicBezTo>
                      <a:pt x="3055" y="3048"/>
                      <a:pt x="3116" y="2996"/>
                      <a:pt x="3175" y="2942"/>
                    </a:cubicBezTo>
                    <a:cubicBezTo>
                      <a:pt x="3278" y="3164"/>
                      <a:pt x="3498" y="3322"/>
                      <a:pt x="3722" y="3408"/>
                    </a:cubicBezTo>
                    <a:cubicBezTo>
                      <a:pt x="4005" y="3515"/>
                      <a:pt x="4311" y="3521"/>
                      <a:pt x="4608" y="3460"/>
                    </a:cubicBezTo>
                    <a:cubicBezTo>
                      <a:pt x="4639" y="3441"/>
                      <a:pt x="4670" y="3421"/>
                      <a:pt x="4701" y="3401"/>
                    </a:cubicBezTo>
                    <a:cubicBezTo>
                      <a:pt x="4518" y="3448"/>
                      <a:pt x="4329" y="3471"/>
                      <a:pt x="4140" y="3460"/>
                    </a:cubicBezTo>
                    <a:cubicBezTo>
                      <a:pt x="3837" y="3443"/>
                      <a:pt x="3516" y="3330"/>
                      <a:pt x="3315" y="3093"/>
                    </a:cubicBezTo>
                    <a:cubicBezTo>
                      <a:pt x="3270" y="3041"/>
                      <a:pt x="3231" y="2981"/>
                      <a:pt x="3202" y="2918"/>
                    </a:cubicBezTo>
                    <a:cubicBezTo>
                      <a:pt x="3331" y="2801"/>
                      <a:pt x="3454" y="2679"/>
                      <a:pt x="3581" y="2559"/>
                    </a:cubicBezTo>
                    <a:cubicBezTo>
                      <a:pt x="3586" y="2557"/>
                      <a:pt x="3592" y="2555"/>
                      <a:pt x="3597" y="2553"/>
                    </a:cubicBezTo>
                    <a:cubicBezTo>
                      <a:pt x="3774" y="2488"/>
                      <a:pt x="3944" y="2411"/>
                      <a:pt x="4112" y="2328"/>
                    </a:cubicBezTo>
                    <a:cubicBezTo>
                      <a:pt x="4190" y="2311"/>
                      <a:pt x="4269" y="2297"/>
                      <a:pt x="4347" y="2279"/>
                    </a:cubicBezTo>
                    <a:cubicBezTo>
                      <a:pt x="4435" y="2327"/>
                      <a:pt x="4507" y="2398"/>
                      <a:pt x="4547" y="2493"/>
                    </a:cubicBezTo>
                    <a:cubicBezTo>
                      <a:pt x="4606" y="2633"/>
                      <a:pt x="4601" y="2789"/>
                      <a:pt x="4615" y="2937"/>
                    </a:cubicBezTo>
                    <a:cubicBezTo>
                      <a:pt x="4628" y="3072"/>
                      <a:pt x="4659" y="3210"/>
                      <a:pt x="4756" y="3311"/>
                    </a:cubicBezTo>
                    <a:cubicBezTo>
                      <a:pt x="4767" y="3323"/>
                      <a:pt x="4779" y="3334"/>
                      <a:pt x="4792" y="3344"/>
                    </a:cubicBezTo>
                    <a:cubicBezTo>
                      <a:pt x="4802" y="3337"/>
                      <a:pt x="4813" y="3330"/>
                      <a:pt x="4823" y="3324"/>
                    </a:cubicBezTo>
                    <a:cubicBezTo>
                      <a:pt x="4729" y="3247"/>
                      <a:pt x="4678" y="3135"/>
                      <a:pt x="4658" y="3010"/>
                    </a:cubicBezTo>
                    <a:cubicBezTo>
                      <a:pt x="4634" y="2859"/>
                      <a:pt x="4644" y="2703"/>
                      <a:pt x="4604" y="2555"/>
                    </a:cubicBezTo>
                    <a:cubicBezTo>
                      <a:pt x="4572" y="2435"/>
                      <a:pt x="4501" y="2334"/>
                      <a:pt x="4397" y="2268"/>
                    </a:cubicBezTo>
                    <a:cubicBezTo>
                      <a:pt x="4434" y="2259"/>
                      <a:pt x="4471" y="2249"/>
                      <a:pt x="4508" y="2238"/>
                    </a:cubicBezTo>
                    <a:cubicBezTo>
                      <a:pt x="4646" y="2195"/>
                      <a:pt x="4774" y="2115"/>
                      <a:pt x="4831" y="1976"/>
                    </a:cubicBezTo>
                    <a:cubicBezTo>
                      <a:pt x="4833" y="1971"/>
                      <a:pt x="4835" y="1965"/>
                      <a:pt x="4837" y="1959"/>
                    </a:cubicBezTo>
                    <a:cubicBezTo>
                      <a:pt x="5057" y="1872"/>
                      <a:pt x="5294" y="1830"/>
                      <a:pt x="5520" y="1928"/>
                    </a:cubicBezTo>
                    <a:cubicBezTo>
                      <a:pt x="5695" y="2005"/>
                      <a:pt x="5794" y="2154"/>
                      <a:pt x="5834" y="2324"/>
                    </a:cubicBezTo>
                    <a:cubicBezTo>
                      <a:pt x="5843" y="2307"/>
                      <a:pt x="5851" y="2290"/>
                      <a:pt x="5859" y="2273"/>
                    </a:cubicBezTo>
                    <a:cubicBezTo>
                      <a:pt x="5834" y="2187"/>
                      <a:pt x="5792" y="2106"/>
                      <a:pt x="5730" y="2037"/>
                    </a:cubicBezTo>
                    <a:cubicBezTo>
                      <a:pt x="5516" y="1799"/>
                      <a:pt x="5157" y="1806"/>
                      <a:pt x="4878" y="1906"/>
                    </a:cubicBezTo>
                    <a:cubicBezTo>
                      <a:pt x="4868" y="1909"/>
                      <a:pt x="4858" y="1913"/>
                      <a:pt x="4848" y="1917"/>
                    </a:cubicBezTo>
                    <a:cubicBezTo>
                      <a:pt x="4866" y="1822"/>
                      <a:pt x="4832" y="1734"/>
                      <a:pt x="4765" y="1664"/>
                    </a:cubicBezTo>
                    <a:cubicBezTo>
                      <a:pt x="4871" y="1601"/>
                      <a:pt x="4980" y="1540"/>
                      <a:pt x="5091" y="1484"/>
                    </a:cubicBezTo>
                    <a:cubicBezTo>
                      <a:pt x="5250" y="1405"/>
                      <a:pt x="5431" y="1337"/>
                      <a:pt x="5612" y="1370"/>
                    </a:cubicBezTo>
                    <a:cubicBezTo>
                      <a:pt x="5811" y="1406"/>
                      <a:pt x="5959" y="1556"/>
                      <a:pt x="6042" y="1734"/>
                    </a:cubicBezTo>
                    <a:cubicBezTo>
                      <a:pt x="6046" y="1716"/>
                      <a:pt x="6050" y="1698"/>
                      <a:pt x="6053" y="1680"/>
                    </a:cubicBezTo>
                    <a:cubicBezTo>
                      <a:pt x="6044" y="1663"/>
                      <a:pt x="6035" y="1646"/>
                      <a:pt x="6024" y="1629"/>
                    </a:cubicBezTo>
                    <a:cubicBezTo>
                      <a:pt x="5959" y="1525"/>
                      <a:pt x="5867" y="1434"/>
                      <a:pt x="5755" y="1381"/>
                    </a:cubicBezTo>
                    <a:cubicBezTo>
                      <a:pt x="5705" y="1357"/>
                      <a:pt x="5652" y="1342"/>
                      <a:pt x="5599" y="1335"/>
                    </a:cubicBezTo>
                    <a:cubicBezTo>
                      <a:pt x="5674" y="1317"/>
                      <a:pt x="5744" y="1285"/>
                      <a:pt x="5807" y="1241"/>
                    </a:cubicBezTo>
                    <a:cubicBezTo>
                      <a:pt x="5915" y="1319"/>
                      <a:pt x="6008" y="1414"/>
                      <a:pt x="6080" y="1525"/>
                    </a:cubicBezTo>
                    <a:cubicBezTo>
                      <a:pt x="6083" y="1508"/>
                      <a:pt x="6085" y="1491"/>
                      <a:pt x="6088" y="1474"/>
                    </a:cubicBezTo>
                    <a:cubicBezTo>
                      <a:pt x="6070" y="1449"/>
                      <a:pt x="6052" y="1424"/>
                      <a:pt x="6031" y="1400"/>
                    </a:cubicBezTo>
                    <a:cubicBezTo>
                      <a:pt x="5974" y="1332"/>
                      <a:pt x="5908" y="1272"/>
                      <a:pt x="5836" y="1220"/>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0" name="Google Shape;770;p49"/>
              <p:cNvSpPr/>
              <p:nvPr/>
            </p:nvSpPr>
            <p:spPr>
              <a:xfrm>
                <a:off x="6144064" y="3303517"/>
                <a:ext cx="46676" cy="128914"/>
              </a:xfrm>
              <a:custGeom>
                <a:rect b="b" l="l" r="r" t="t"/>
                <a:pathLst>
                  <a:path extrusionOk="0" h="464" w="168">
                    <a:moveTo>
                      <a:pt x="34" y="61"/>
                    </a:moveTo>
                    <a:cubicBezTo>
                      <a:pt x="34" y="56"/>
                      <a:pt x="35" y="51"/>
                      <a:pt x="35" y="46"/>
                    </a:cubicBezTo>
                    <a:cubicBezTo>
                      <a:pt x="26" y="30"/>
                      <a:pt x="17" y="15"/>
                      <a:pt x="7" y="0"/>
                    </a:cubicBezTo>
                    <a:cubicBezTo>
                      <a:pt x="-24" y="173"/>
                      <a:pt x="50" y="338"/>
                      <a:pt x="168" y="464"/>
                    </a:cubicBezTo>
                    <a:cubicBezTo>
                      <a:pt x="166" y="444"/>
                      <a:pt x="163" y="423"/>
                      <a:pt x="160" y="403"/>
                    </a:cubicBezTo>
                    <a:cubicBezTo>
                      <a:pt x="82" y="306"/>
                      <a:pt x="29" y="187"/>
                      <a:pt x="34" y="6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1" name="Google Shape;771;p49"/>
              <p:cNvSpPr/>
              <p:nvPr/>
            </p:nvSpPr>
            <p:spPr>
              <a:xfrm>
                <a:off x="6301597" y="2991233"/>
                <a:ext cx="605402" cy="353959"/>
              </a:xfrm>
              <a:custGeom>
                <a:rect b="b" l="l" r="r" t="t"/>
                <a:pathLst>
                  <a:path extrusionOk="0" h="1274" w="2179">
                    <a:moveTo>
                      <a:pt x="565" y="711"/>
                    </a:moveTo>
                    <a:cubicBezTo>
                      <a:pt x="762" y="679"/>
                      <a:pt x="954" y="621"/>
                      <a:pt x="1147" y="571"/>
                    </a:cubicBezTo>
                    <a:cubicBezTo>
                      <a:pt x="1206" y="555"/>
                      <a:pt x="1265" y="540"/>
                      <a:pt x="1323" y="525"/>
                    </a:cubicBezTo>
                    <a:cubicBezTo>
                      <a:pt x="1312" y="565"/>
                      <a:pt x="1302" y="605"/>
                      <a:pt x="1294" y="646"/>
                    </a:cubicBezTo>
                    <a:cubicBezTo>
                      <a:pt x="1276" y="735"/>
                      <a:pt x="1266" y="825"/>
                      <a:pt x="1265" y="916"/>
                    </a:cubicBezTo>
                    <a:cubicBezTo>
                      <a:pt x="1263" y="1036"/>
                      <a:pt x="1253" y="1232"/>
                      <a:pt x="1404" y="1268"/>
                    </a:cubicBezTo>
                    <a:cubicBezTo>
                      <a:pt x="1526" y="1297"/>
                      <a:pt x="1659" y="1221"/>
                      <a:pt x="1756" y="1154"/>
                    </a:cubicBezTo>
                    <a:cubicBezTo>
                      <a:pt x="1983" y="997"/>
                      <a:pt x="2140" y="748"/>
                      <a:pt x="2179" y="475"/>
                    </a:cubicBezTo>
                    <a:cubicBezTo>
                      <a:pt x="2182" y="453"/>
                      <a:pt x="2149" y="444"/>
                      <a:pt x="2146" y="466"/>
                    </a:cubicBezTo>
                    <a:cubicBezTo>
                      <a:pt x="2102" y="775"/>
                      <a:pt x="1903" y="1055"/>
                      <a:pt x="1622" y="1194"/>
                    </a:cubicBezTo>
                    <a:cubicBezTo>
                      <a:pt x="1557" y="1226"/>
                      <a:pt x="1475" y="1255"/>
                      <a:pt x="1402" y="1232"/>
                    </a:cubicBezTo>
                    <a:cubicBezTo>
                      <a:pt x="1299" y="1200"/>
                      <a:pt x="1302" y="1070"/>
                      <a:pt x="1299" y="983"/>
                    </a:cubicBezTo>
                    <a:cubicBezTo>
                      <a:pt x="1296" y="884"/>
                      <a:pt x="1303" y="785"/>
                      <a:pt x="1320" y="688"/>
                    </a:cubicBezTo>
                    <a:cubicBezTo>
                      <a:pt x="1331" y="629"/>
                      <a:pt x="1346" y="572"/>
                      <a:pt x="1362" y="514"/>
                    </a:cubicBezTo>
                    <a:cubicBezTo>
                      <a:pt x="1488" y="481"/>
                      <a:pt x="1614" y="448"/>
                      <a:pt x="1740" y="415"/>
                    </a:cubicBezTo>
                    <a:cubicBezTo>
                      <a:pt x="1836" y="390"/>
                      <a:pt x="1946" y="355"/>
                      <a:pt x="2058" y="329"/>
                    </a:cubicBezTo>
                    <a:cubicBezTo>
                      <a:pt x="2048" y="320"/>
                      <a:pt x="2038" y="311"/>
                      <a:pt x="2027" y="303"/>
                    </a:cubicBezTo>
                    <a:cubicBezTo>
                      <a:pt x="1916" y="330"/>
                      <a:pt x="1806" y="363"/>
                      <a:pt x="1697" y="391"/>
                    </a:cubicBezTo>
                    <a:cubicBezTo>
                      <a:pt x="1589" y="420"/>
                      <a:pt x="1480" y="448"/>
                      <a:pt x="1372" y="477"/>
                    </a:cubicBezTo>
                    <a:cubicBezTo>
                      <a:pt x="1378" y="455"/>
                      <a:pt x="1384" y="434"/>
                      <a:pt x="1389" y="413"/>
                    </a:cubicBezTo>
                    <a:cubicBezTo>
                      <a:pt x="1426" y="265"/>
                      <a:pt x="1425" y="115"/>
                      <a:pt x="1312" y="5"/>
                    </a:cubicBezTo>
                    <a:cubicBezTo>
                      <a:pt x="1293" y="3"/>
                      <a:pt x="1273" y="1"/>
                      <a:pt x="1254" y="0"/>
                    </a:cubicBezTo>
                    <a:cubicBezTo>
                      <a:pt x="1292" y="29"/>
                      <a:pt x="1325" y="64"/>
                      <a:pt x="1348" y="106"/>
                    </a:cubicBezTo>
                    <a:cubicBezTo>
                      <a:pt x="1393" y="192"/>
                      <a:pt x="1383" y="290"/>
                      <a:pt x="1362" y="381"/>
                    </a:cubicBezTo>
                    <a:cubicBezTo>
                      <a:pt x="1354" y="416"/>
                      <a:pt x="1344" y="451"/>
                      <a:pt x="1334" y="487"/>
                    </a:cubicBezTo>
                    <a:cubicBezTo>
                      <a:pt x="1263" y="505"/>
                      <a:pt x="1192" y="524"/>
                      <a:pt x="1121" y="542"/>
                    </a:cubicBezTo>
                    <a:cubicBezTo>
                      <a:pt x="934" y="591"/>
                      <a:pt x="747" y="647"/>
                      <a:pt x="556" y="678"/>
                    </a:cubicBezTo>
                    <a:cubicBezTo>
                      <a:pt x="388" y="705"/>
                      <a:pt x="191" y="705"/>
                      <a:pt x="19" y="649"/>
                    </a:cubicBezTo>
                    <a:cubicBezTo>
                      <a:pt x="13" y="658"/>
                      <a:pt x="6" y="668"/>
                      <a:pt x="0" y="678"/>
                    </a:cubicBezTo>
                    <a:cubicBezTo>
                      <a:pt x="178" y="740"/>
                      <a:pt x="382" y="741"/>
                      <a:pt x="565" y="711"/>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nvGrpSpPr>
            <p:cNvPr id="772" name="Google Shape;772;p49"/>
            <p:cNvGrpSpPr/>
            <p:nvPr/>
          </p:nvGrpSpPr>
          <p:grpSpPr>
            <a:xfrm>
              <a:off x="6957471" y="2226662"/>
              <a:ext cx="546896" cy="499261"/>
              <a:chOff x="8624132" y="2387405"/>
              <a:chExt cx="790199" cy="721372"/>
            </a:xfrm>
          </p:grpSpPr>
          <p:sp>
            <p:nvSpPr>
              <p:cNvPr id="773" name="Google Shape;773;p49"/>
              <p:cNvSpPr/>
              <p:nvPr/>
            </p:nvSpPr>
            <p:spPr>
              <a:xfrm>
                <a:off x="8624132" y="2387405"/>
                <a:ext cx="790199" cy="721372"/>
              </a:xfrm>
              <a:custGeom>
                <a:rect b="b" l="l" r="r" t="t"/>
                <a:pathLst>
                  <a:path extrusionOk="0" h="4947" w="5419">
                    <a:moveTo>
                      <a:pt x="5264" y="2472"/>
                    </a:moveTo>
                    <a:cubicBezTo>
                      <a:pt x="5316" y="2414"/>
                      <a:pt x="5358" y="2346"/>
                      <a:pt x="5385" y="2273"/>
                    </a:cubicBezTo>
                    <a:cubicBezTo>
                      <a:pt x="5468" y="2051"/>
                      <a:pt x="5396" y="1793"/>
                      <a:pt x="5220" y="1636"/>
                    </a:cubicBezTo>
                    <a:cubicBezTo>
                      <a:pt x="5139" y="1564"/>
                      <a:pt x="5039" y="1515"/>
                      <a:pt x="4932" y="1504"/>
                    </a:cubicBezTo>
                    <a:cubicBezTo>
                      <a:pt x="4929" y="1333"/>
                      <a:pt x="4890" y="1145"/>
                      <a:pt x="4761" y="1026"/>
                    </a:cubicBezTo>
                    <a:cubicBezTo>
                      <a:pt x="4668" y="940"/>
                      <a:pt x="4534" y="903"/>
                      <a:pt x="4417" y="938"/>
                    </a:cubicBezTo>
                    <a:cubicBezTo>
                      <a:pt x="4427" y="772"/>
                      <a:pt x="4353" y="597"/>
                      <a:pt x="4210" y="508"/>
                    </a:cubicBezTo>
                    <a:cubicBezTo>
                      <a:pt x="4061" y="417"/>
                      <a:pt x="3876" y="448"/>
                      <a:pt x="3748" y="554"/>
                    </a:cubicBezTo>
                    <a:cubicBezTo>
                      <a:pt x="3689" y="375"/>
                      <a:pt x="3565" y="195"/>
                      <a:pt x="3373" y="163"/>
                    </a:cubicBezTo>
                    <a:cubicBezTo>
                      <a:pt x="3243" y="142"/>
                      <a:pt x="3115" y="194"/>
                      <a:pt x="3034" y="288"/>
                    </a:cubicBezTo>
                    <a:cubicBezTo>
                      <a:pt x="3002" y="199"/>
                      <a:pt x="2945" y="119"/>
                      <a:pt x="2868" y="61"/>
                    </a:cubicBezTo>
                    <a:cubicBezTo>
                      <a:pt x="2827" y="31"/>
                      <a:pt x="2763" y="-9"/>
                      <a:pt x="2710" y="2"/>
                    </a:cubicBezTo>
                    <a:cubicBezTo>
                      <a:pt x="2671" y="-6"/>
                      <a:pt x="2631" y="13"/>
                      <a:pt x="2597" y="32"/>
                    </a:cubicBezTo>
                    <a:cubicBezTo>
                      <a:pt x="2497" y="86"/>
                      <a:pt x="2423" y="181"/>
                      <a:pt x="2384" y="288"/>
                    </a:cubicBezTo>
                    <a:cubicBezTo>
                      <a:pt x="2304" y="194"/>
                      <a:pt x="2176" y="142"/>
                      <a:pt x="2046" y="163"/>
                    </a:cubicBezTo>
                    <a:cubicBezTo>
                      <a:pt x="1854" y="195"/>
                      <a:pt x="1730" y="375"/>
                      <a:pt x="1671" y="554"/>
                    </a:cubicBezTo>
                    <a:cubicBezTo>
                      <a:pt x="1543" y="448"/>
                      <a:pt x="1358" y="417"/>
                      <a:pt x="1209" y="508"/>
                    </a:cubicBezTo>
                    <a:cubicBezTo>
                      <a:pt x="1066" y="597"/>
                      <a:pt x="992" y="772"/>
                      <a:pt x="1002" y="938"/>
                    </a:cubicBezTo>
                    <a:cubicBezTo>
                      <a:pt x="885" y="903"/>
                      <a:pt x="751" y="940"/>
                      <a:pt x="658" y="1026"/>
                    </a:cubicBezTo>
                    <a:cubicBezTo>
                      <a:pt x="529" y="1145"/>
                      <a:pt x="489" y="1333"/>
                      <a:pt x="487" y="1504"/>
                    </a:cubicBezTo>
                    <a:cubicBezTo>
                      <a:pt x="278" y="1525"/>
                      <a:pt x="105" y="1689"/>
                      <a:pt x="33" y="1884"/>
                    </a:cubicBezTo>
                    <a:cubicBezTo>
                      <a:pt x="-41" y="2086"/>
                      <a:pt x="12" y="2317"/>
                      <a:pt x="155" y="2474"/>
                    </a:cubicBezTo>
                    <a:cubicBezTo>
                      <a:pt x="103" y="2532"/>
                      <a:pt x="61" y="2600"/>
                      <a:pt x="34" y="2673"/>
                    </a:cubicBezTo>
                    <a:cubicBezTo>
                      <a:pt x="-48" y="2895"/>
                      <a:pt x="23" y="3154"/>
                      <a:pt x="199" y="3310"/>
                    </a:cubicBezTo>
                    <a:cubicBezTo>
                      <a:pt x="280" y="3382"/>
                      <a:pt x="380" y="3431"/>
                      <a:pt x="487" y="3442"/>
                    </a:cubicBezTo>
                    <a:cubicBezTo>
                      <a:pt x="489" y="3614"/>
                      <a:pt x="529" y="3801"/>
                      <a:pt x="658" y="3920"/>
                    </a:cubicBezTo>
                    <a:cubicBezTo>
                      <a:pt x="751" y="4006"/>
                      <a:pt x="885" y="4044"/>
                      <a:pt x="1002" y="4008"/>
                    </a:cubicBezTo>
                    <a:cubicBezTo>
                      <a:pt x="992" y="4175"/>
                      <a:pt x="1066" y="4350"/>
                      <a:pt x="1209" y="4438"/>
                    </a:cubicBezTo>
                    <a:cubicBezTo>
                      <a:pt x="1358" y="4530"/>
                      <a:pt x="1543" y="4498"/>
                      <a:pt x="1671" y="4392"/>
                    </a:cubicBezTo>
                    <a:cubicBezTo>
                      <a:pt x="1730" y="4571"/>
                      <a:pt x="1854" y="4751"/>
                      <a:pt x="2046" y="4783"/>
                    </a:cubicBezTo>
                    <a:cubicBezTo>
                      <a:pt x="2176" y="4805"/>
                      <a:pt x="2304" y="4752"/>
                      <a:pt x="2385" y="4658"/>
                    </a:cubicBezTo>
                    <a:cubicBezTo>
                      <a:pt x="2417" y="4747"/>
                      <a:pt x="2474" y="4827"/>
                      <a:pt x="2551" y="4885"/>
                    </a:cubicBezTo>
                    <a:cubicBezTo>
                      <a:pt x="2592" y="4915"/>
                      <a:pt x="2656" y="4956"/>
                      <a:pt x="2710" y="4945"/>
                    </a:cubicBezTo>
                    <a:cubicBezTo>
                      <a:pt x="2748" y="4953"/>
                      <a:pt x="2788" y="4933"/>
                      <a:pt x="2822" y="4915"/>
                    </a:cubicBezTo>
                    <a:cubicBezTo>
                      <a:pt x="2922" y="4860"/>
                      <a:pt x="2996" y="4766"/>
                      <a:pt x="3035" y="4659"/>
                    </a:cubicBezTo>
                    <a:cubicBezTo>
                      <a:pt x="3115" y="4752"/>
                      <a:pt x="3243" y="4805"/>
                      <a:pt x="3373" y="4783"/>
                    </a:cubicBezTo>
                    <a:cubicBezTo>
                      <a:pt x="3565" y="4751"/>
                      <a:pt x="3689" y="4571"/>
                      <a:pt x="3748" y="4392"/>
                    </a:cubicBezTo>
                    <a:cubicBezTo>
                      <a:pt x="3876" y="4498"/>
                      <a:pt x="4061" y="4530"/>
                      <a:pt x="4210" y="4438"/>
                    </a:cubicBezTo>
                    <a:cubicBezTo>
                      <a:pt x="4353" y="4350"/>
                      <a:pt x="4427" y="4175"/>
                      <a:pt x="4417" y="4008"/>
                    </a:cubicBezTo>
                    <a:cubicBezTo>
                      <a:pt x="4534" y="4044"/>
                      <a:pt x="4667" y="4006"/>
                      <a:pt x="4761" y="3920"/>
                    </a:cubicBezTo>
                    <a:cubicBezTo>
                      <a:pt x="4890" y="3802"/>
                      <a:pt x="4929" y="3613"/>
                      <a:pt x="4932" y="3442"/>
                    </a:cubicBezTo>
                    <a:cubicBezTo>
                      <a:pt x="5141" y="3421"/>
                      <a:pt x="5314" y="3257"/>
                      <a:pt x="5386" y="3063"/>
                    </a:cubicBezTo>
                    <a:cubicBezTo>
                      <a:pt x="5460" y="2861"/>
                      <a:pt x="5406" y="2630"/>
                      <a:pt x="5264" y="2472"/>
                    </a:cubicBezTo>
                    <a:close/>
                  </a:path>
                </a:pathLst>
              </a:custGeom>
              <a:solidFill>
                <a:schemeClr val="dk2"/>
              </a:solidFill>
              <a:ln>
                <a:noFill/>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000000"/>
                  </a:solidFill>
                  <a:latin typeface="Arial"/>
                  <a:ea typeface="Arial"/>
                  <a:cs typeface="Arial"/>
                  <a:sym typeface="Arial"/>
                </a:endParaRPr>
              </a:p>
            </p:txBody>
          </p:sp>
          <p:sp>
            <p:nvSpPr>
              <p:cNvPr id="774" name="Google Shape;774;p49"/>
              <p:cNvSpPr/>
              <p:nvPr/>
            </p:nvSpPr>
            <p:spPr>
              <a:xfrm>
                <a:off x="9218932" y="2603364"/>
                <a:ext cx="131092" cy="104261"/>
              </a:xfrm>
              <a:custGeom>
                <a:rect b="b" l="l" r="r" t="t"/>
                <a:pathLst>
                  <a:path extrusionOk="0" h="715" w="899">
                    <a:moveTo>
                      <a:pt x="199" y="715"/>
                    </a:moveTo>
                    <a:cubicBezTo>
                      <a:pt x="192" y="715"/>
                      <a:pt x="185" y="713"/>
                      <a:pt x="179" y="709"/>
                    </a:cubicBezTo>
                    <a:cubicBezTo>
                      <a:pt x="135" y="678"/>
                      <a:pt x="79" y="636"/>
                      <a:pt x="40" y="573"/>
                    </a:cubicBezTo>
                    <a:cubicBezTo>
                      <a:pt x="0" y="506"/>
                      <a:pt x="-11" y="427"/>
                      <a:pt x="10" y="362"/>
                    </a:cubicBezTo>
                    <a:cubicBezTo>
                      <a:pt x="48" y="248"/>
                      <a:pt x="172" y="204"/>
                      <a:pt x="239" y="180"/>
                    </a:cubicBezTo>
                    <a:cubicBezTo>
                      <a:pt x="326" y="149"/>
                      <a:pt x="417" y="116"/>
                      <a:pt x="512" y="103"/>
                    </a:cubicBezTo>
                    <a:cubicBezTo>
                      <a:pt x="539" y="99"/>
                      <a:pt x="566" y="96"/>
                      <a:pt x="593" y="94"/>
                    </a:cubicBezTo>
                    <a:cubicBezTo>
                      <a:pt x="686" y="85"/>
                      <a:pt x="775" y="77"/>
                      <a:pt x="838" y="11"/>
                    </a:cubicBezTo>
                    <a:cubicBezTo>
                      <a:pt x="851" y="-3"/>
                      <a:pt x="874" y="-3"/>
                      <a:pt x="888" y="10"/>
                    </a:cubicBezTo>
                    <a:cubicBezTo>
                      <a:pt x="902" y="24"/>
                      <a:pt x="902" y="46"/>
                      <a:pt x="889" y="60"/>
                    </a:cubicBezTo>
                    <a:cubicBezTo>
                      <a:pt x="808" y="145"/>
                      <a:pt x="702" y="155"/>
                      <a:pt x="599" y="164"/>
                    </a:cubicBezTo>
                    <a:cubicBezTo>
                      <a:pt x="574" y="167"/>
                      <a:pt x="548" y="169"/>
                      <a:pt x="522" y="173"/>
                    </a:cubicBezTo>
                    <a:cubicBezTo>
                      <a:pt x="434" y="185"/>
                      <a:pt x="347" y="216"/>
                      <a:pt x="263" y="246"/>
                    </a:cubicBezTo>
                    <a:cubicBezTo>
                      <a:pt x="186" y="273"/>
                      <a:pt x="102" y="309"/>
                      <a:pt x="77" y="385"/>
                    </a:cubicBezTo>
                    <a:cubicBezTo>
                      <a:pt x="62" y="429"/>
                      <a:pt x="71" y="488"/>
                      <a:pt x="101" y="536"/>
                    </a:cubicBezTo>
                    <a:cubicBezTo>
                      <a:pt x="132" y="587"/>
                      <a:pt x="180" y="624"/>
                      <a:pt x="219" y="650"/>
                    </a:cubicBezTo>
                    <a:cubicBezTo>
                      <a:pt x="235" y="661"/>
                      <a:pt x="239" y="683"/>
                      <a:pt x="228" y="699"/>
                    </a:cubicBezTo>
                    <a:cubicBezTo>
                      <a:pt x="222" y="709"/>
                      <a:pt x="210" y="715"/>
                      <a:pt x="199" y="71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5" name="Google Shape;775;p49"/>
              <p:cNvSpPr/>
              <p:nvPr/>
            </p:nvSpPr>
            <p:spPr>
              <a:xfrm>
                <a:off x="9225348" y="2561222"/>
                <a:ext cx="42142" cy="67660"/>
              </a:xfrm>
              <a:custGeom>
                <a:rect b="b" l="l" r="r" t="t"/>
                <a:pathLst>
                  <a:path extrusionOk="0" h="464" w="289">
                    <a:moveTo>
                      <a:pt x="254" y="464"/>
                    </a:moveTo>
                    <a:cubicBezTo>
                      <a:pt x="248" y="464"/>
                      <a:pt x="242" y="462"/>
                      <a:pt x="237" y="459"/>
                    </a:cubicBezTo>
                    <a:cubicBezTo>
                      <a:pt x="93" y="381"/>
                      <a:pt x="-2" y="210"/>
                      <a:pt x="0" y="35"/>
                    </a:cubicBezTo>
                    <a:cubicBezTo>
                      <a:pt x="0" y="15"/>
                      <a:pt x="17" y="-1"/>
                      <a:pt x="36" y="0"/>
                    </a:cubicBezTo>
                    <a:cubicBezTo>
                      <a:pt x="55" y="0"/>
                      <a:pt x="71" y="16"/>
                      <a:pt x="71" y="35"/>
                    </a:cubicBezTo>
                    <a:cubicBezTo>
                      <a:pt x="69" y="183"/>
                      <a:pt x="151" y="332"/>
                      <a:pt x="271" y="397"/>
                    </a:cubicBezTo>
                    <a:cubicBezTo>
                      <a:pt x="288" y="407"/>
                      <a:pt x="294" y="428"/>
                      <a:pt x="285" y="445"/>
                    </a:cubicBezTo>
                    <a:cubicBezTo>
                      <a:pt x="278" y="457"/>
                      <a:pt x="266" y="464"/>
                      <a:pt x="254" y="46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6" name="Google Shape;776;p49"/>
              <p:cNvSpPr/>
              <p:nvPr/>
            </p:nvSpPr>
            <p:spPr>
              <a:xfrm>
                <a:off x="9134648" y="2477084"/>
                <a:ext cx="40392" cy="102511"/>
              </a:xfrm>
              <a:custGeom>
                <a:rect b="b" l="l" r="r" t="t"/>
                <a:pathLst>
                  <a:path extrusionOk="0" h="703" w="277">
                    <a:moveTo>
                      <a:pt x="35" y="703"/>
                    </a:moveTo>
                    <a:cubicBezTo>
                      <a:pt x="22" y="703"/>
                      <a:pt x="10" y="696"/>
                      <a:pt x="4" y="685"/>
                    </a:cubicBezTo>
                    <a:cubicBezTo>
                      <a:pt x="-5" y="668"/>
                      <a:pt x="1" y="646"/>
                      <a:pt x="18" y="637"/>
                    </a:cubicBezTo>
                    <a:cubicBezTo>
                      <a:pt x="96" y="593"/>
                      <a:pt x="157" y="500"/>
                      <a:pt x="185" y="381"/>
                    </a:cubicBezTo>
                    <a:cubicBezTo>
                      <a:pt x="211" y="270"/>
                      <a:pt x="208" y="151"/>
                      <a:pt x="204" y="36"/>
                    </a:cubicBezTo>
                    <a:cubicBezTo>
                      <a:pt x="204" y="17"/>
                      <a:pt x="219" y="0"/>
                      <a:pt x="238" y="0"/>
                    </a:cubicBezTo>
                    <a:cubicBezTo>
                      <a:pt x="257" y="-1"/>
                      <a:pt x="274" y="15"/>
                      <a:pt x="275" y="34"/>
                    </a:cubicBezTo>
                    <a:cubicBezTo>
                      <a:pt x="278" y="153"/>
                      <a:pt x="282" y="277"/>
                      <a:pt x="254" y="397"/>
                    </a:cubicBezTo>
                    <a:cubicBezTo>
                      <a:pt x="221" y="535"/>
                      <a:pt x="148" y="645"/>
                      <a:pt x="52" y="698"/>
                    </a:cubicBezTo>
                    <a:cubicBezTo>
                      <a:pt x="47" y="701"/>
                      <a:pt x="41" y="703"/>
                      <a:pt x="35" y="70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7" name="Google Shape;777;p49"/>
              <p:cNvSpPr/>
              <p:nvPr/>
            </p:nvSpPr>
            <p:spPr>
              <a:xfrm>
                <a:off x="9053864" y="2434505"/>
                <a:ext cx="39955" cy="136342"/>
              </a:xfrm>
              <a:custGeom>
                <a:rect b="b" l="l" r="r" t="t"/>
                <a:pathLst>
                  <a:path extrusionOk="0" h="935" w="274">
                    <a:moveTo>
                      <a:pt x="238" y="935"/>
                    </a:moveTo>
                    <a:cubicBezTo>
                      <a:pt x="228" y="935"/>
                      <a:pt x="218" y="931"/>
                      <a:pt x="211" y="923"/>
                    </a:cubicBezTo>
                    <a:cubicBezTo>
                      <a:pt x="59" y="741"/>
                      <a:pt x="-19" y="485"/>
                      <a:pt x="3" y="240"/>
                    </a:cubicBezTo>
                    <a:cubicBezTo>
                      <a:pt x="6" y="208"/>
                      <a:pt x="11" y="176"/>
                      <a:pt x="15" y="146"/>
                    </a:cubicBezTo>
                    <a:cubicBezTo>
                      <a:pt x="21" y="107"/>
                      <a:pt x="26" y="70"/>
                      <a:pt x="28" y="33"/>
                    </a:cubicBezTo>
                    <a:cubicBezTo>
                      <a:pt x="29" y="13"/>
                      <a:pt x="46" y="-2"/>
                      <a:pt x="65" y="0"/>
                    </a:cubicBezTo>
                    <a:cubicBezTo>
                      <a:pt x="85" y="1"/>
                      <a:pt x="100" y="18"/>
                      <a:pt x="98" y="37"/>
                    </a:cubicBezTo>
                    <a:cubicBezTo>
                      <a:pt x="96" y="77"/>
                      <a:pt x="90" y="117"/>
                      <a:pt x="85" y="156"/>
                    </a:cubicBezTo>
                    <a:cubicBezTo>
                      <a:pt x="81" y="186"/>
                      <a:pt x="76" y="216"/>
                      <a:pt x="74" y="246"/>
                    </a:cubicBezTo>
                    <a:cubicBezTo>
                      <a:pt x="53" y="473"/>
                      <a:pt x="125" y="709"/>
                      <a:pt x="265" y="877"/>
                    </a:cubicBezTo>
                    <a:cubicBezTo>
                      <a:pt x="278" y="892"/>
                      <a:pt x="276" y="915"/>
                      <a:pt x="261" y="927"/>
                    </a:cubicBezTo>
                    <a:cubicBezTo>
                      <a:pt x="254" y="933"/>
                      <a:pt x="246" y="935"/>
                      <a:pt x="238"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8" name="Google Shape;778;p49"/>
              <p:cNvSpPr/>
              <p:nvPr/>
            </p:nvSpPr>
            <p:spPr>
              <a:xfrm>
                <a:off x="9218932" y="2788555"/>
                <a:ext cx="130217" cy="104115"/>
              </a:xfrm>
              <a:custGeom>
                <a:rect b="b" l="l" r="r" t="t"/>
                <a:pathLst>
                  <a:path extrusionOk="0" h="714" w="893">
                    <a:moveTo>
                      <a:pt x="857" y="714"/>
                    </a:moveTo>
                    <a:cubicBezTo>
                      <a:pt x="848" y="714"/>
                      <a:pt x="839" y="710"/>
                      <a:pt x="832" y="703"/>
                    </a:cubicBezTo>
                    <a:cubicBezTo>
                      <a:pt x="768" y="637"/>
                      <a:pt x="686" y="629"/>
                      <a:pt x="591" y="620"/>
                    </a:cubicBezTo>
                    <a:cubicBezTo>
                      <a:pt x="565" y="618"/>
                      <a:pt x="538" y="615"/>
                      <a:pt x="512" y="611"/>
                    </a:cubicBezTo>
                    <a:cubicBezTo>
                      <a:pt x="417" y="598"/>
                      <a:pt x="326" y="566"/>
                      <a:pt x="239" y="535"/>
                    </a:cubicBezTo>
                    <a:cubicBezTo>
                      <a:pt x="172" y="511"/>
                      <a:pt x="48" y="466"/>
                      <a:pt x="10" y="352"/>
                    </a:cubicBezTo>
                    <a:cubicBezTo>
                      <a:pt x="-11" y="287"/>
                      <a:pt x="0" y="208"/>
                      <a:pt x="41" y="142"/>
                    </a:cubicBezTo>
                    <a:cubicBezTo>
                      <a:pt x="79" y="79"/>
                      <a:pt x="135" y="36"/>
                      <a:pt x="179" y="6"/>
                    </a:cubicBezTo>
                    <a:cubicBezTo>
                      <a:pt x="195" y="-5"/>
                      <a:pt x="217" y="-1"/>
                      <a:pt x="228" y="15"/>
                    </a:cubicBezTo>
                    <a:cubicBezTo>
                      <a:pt x="239" y="31"/>
                      <a:pt x="235" y="53"/>
                      <a:pt x="219" y="64"/>
                    </a:cubicBezTo>
                    <a:cubicBezTo>
                      <a:pt x="180" y="90"/>
                      <a:pt x="132" y="127"/>
                      <a:pt x="101" y="178"/>
                    </a:cubicBezTo>
                    <a:cubicBezTo>
                      <a:pt x="71" y="227"/>
                      <a:pt x="62" y="285"/>
                      <a:pt x="77" y="330"/>
                    </a:cubicBezTo>
                    <a:cubicBezTo>
                      <a:pt x="102" y="405"/>
                      <a:pt x="186" y="441"/>
                      <a:pt x="263" y="468"/>
                    </a:cubicBezTo>
                    <a:cubicBezTo>
                      <a:pt x="347" y="498"/>
                      <a:pt x="434" y="529"/>
                      <a:pt x="522" y="542"/>
                    </a:cubicBezTo>
                    <a:cubicBezTo>
                      <a:pt x="547" y="545"/>
                      <a:pt x="573" y="548"/>
                      <a:pt x="598" y="550"/>
                    </a:cubicBezTo>
                    <a:cubicBezTo>
                      <a:pt x="698" y="559"/>
                      <a:pt x="801" y="569"/>
                      <a:pt x="883" y="654"/>
                    </a:cubicBezTo>
                    <a:cubicBezTo>
                      <a:pt x="896" y="668"/>
                      <a:pt x="896" y="691"/>
                      <a:pt x="881" y="704"/>
                    </a:cubicBezTo>
                    <a:cubicBezTo>
                      <a:pt x="875" y="711"/>
                      <a:pt x="866" y="714"/>
                      <a:pt x="857" y="71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79" name="Google Shape;779;p49"/>
              <p:cNvSpPr/>
              <p:nvPr/>
            </p:nvSpPr>
            <p:spPr>
              <a:xfrm>
                <a:off x="9225348" y="2867152"/>
                <a:ext cx="42142" cy="67660"/>
              </a:xfrm>
              <a:custGeom>
                <a:rect b="b" l="l" r="r" t="t"/>
                <a:pathLst>
                  <a:path extrusionOk="0" h="464" w="289">
                    <a:moveTo>
                      <a:pt x="35" y="464"/>
                    </a:moveTo>
                    <a:cubicBezTo>
                      <a:pt x="16" y="464"/>
                      <a:pt x="0" y="449"/>
                      <a:pt x="0" y="430"/>
                    </a:cubicBezTo>
                    <a:cubicBezTo>
                      <a:pt x="-2" y="254"/>
                      <a:pt x="93" y="83"/>
                      <a:pt x="237" y="5"/>
                    </a:cubicBezTo>
                    <a:cubicBezTo>
                      <a:pt x="254" y="-5"/>
                      <a:pt x="275" y="2"/>
                      <a:pt x="285" y="19"/>
                    </a:cubicBezTo>
                    <a:cubicBezTo>
                      <a:pt x="294" y="36"/>
                      <a:pt x="288" y="57"/>
                      <a:pt x="271" y="67"/>
                    </a:cubicBezTo>
                    <a:cubicBezTo>
                      <a:pt x="151" y="132"/>
                      <a:pt x="69" y="281"/>
                      <a:pt x="71" y="429"/>
                    </a:cubicBezTo>
                    <a:cubicBezTo>
                      <a:pt x="71" y="448"/>
                      <a:pt x="55" y="464"/>
                      <a:pt x="36" y="464"/>
                    </a:cubicBezTo>
                    <a:lnTo>
                      <a:pt x="35" y="464"/>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0" name="Google Shape;780;p49"/>
              <p:cNvSpPr/>
              <p:nvPr/>
            </p:nvSpPr>
            <p:spPr>
              <a:xfrm>
                <a:off x="9134648" y="2916585"/>
                <a:ext cx="40392" cy="102366"/>
              </a:xfrm>
              <a:custGeom>
                <a:rect b="b" l="l" r="r" t="t"/>
                <a:pathLst>
                  <a:path extrusionOk="0" h="702" w="277">
                    <a:moveTo>
                      <a:pt x="239" y="702"/>
                    </a:moveTo>
                    <a:lnTo>
                      <a:pt x="238" y="702"/>
                    </a:lnTo>
                    <a:cubicBezTo>
                      <a:pt x="219" y="702"/>
                      <a:pt x="204" y="686"/>
                      <a:pt x="204" y="666"/>
                    </a:cubicBezTo>
                    <a:cubicBezTo>
                      <a:pt x="208" y="551"/>
                      <a:pt x="211" y="433"/>
                      <a:pt x="185" y="322"/>
                    </a:cubicBezTo>
                    <a:cubicBezTo>
                      <a:pt x="157" y="203"/>
                      <a:pt x="96" y="109"/>
                      <a:pt x="18" y="66"/>
                    </a:cubicBezTo>
                    <a:cubicBezTo>
                      <a:pt x="1" y="56"/>
                      <a:pt x="-5" y="35"/>
                      <a:pt x="4" y="18"/>
                    </a:cubicBezTo>
                    <a:cubicBezTo>
                      <a:pt x="14" y="1"/>
                      <a:pt x="35" y="-5"/>
                      <a:pt x="52" y="4"/>
                    </a:cubicBezTo>
                    <a:cubicBezTo>
                      <a:pt x="148" y="57"/>
                      <a:pt x="221" y="167"/>
                      <a:pt x="254" y="306"/>
                    </a:cubicBezTo>
                    <a:cubicBezTo>
                      <a:pt x="282" y="425"/>
                      <a:pt x="278" y="549"/>
                      <a:pt x="275" y="668"/>
                    </a:cubicBezTo>
                    <a:cubicBezTo>
                      <a:pt x="274" y="687"/>
                      <a:pt x="258" y="702"/>
                      <a:pt x="239" y="702"/>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1" name="Google Shape;781;p49"/>
              <p:cNvSpPr/>
              <p:nvPr/>
            </p:nvSpPr>
            <p:spPr>
              <a:xfrm>
                <a:off x="9053864" y="2925189"/>
                <a:ext cx="39955" cy="136342"/>
              </a:xfrm>
              <a:custGeom>
                <a:rect b="b" l="l" r="r" t="t"/>
                <a:pathLst>
                  <a:path extrusionOk="0" h="935" w="274">
                    <a:moveTo>
                      <a:pt x="63" y="935"/>
                    </a:moveTo>
                    <a:cubicBezTo>
                      <a:pt x="45" y="935"/>
                      <a:pt x="29" y="921"/>
                      <a:pt x="28" y="902"/>
                    </a:cubicBezTo>
                    <a:cubicBezTo>
                      <a:pt x="26" y="865"/>
                      <a:pt x="21" y="828"/>
                      <a:pt x="15" y="789"/>
                    </a:cubicBezTo>
                    <a:cubicBezTo>
                      <a:pt x="11" y="759"/>
                      <a:pt x="6" y="727"/>
                      <a:pt x="3" y="696"/>
                    </a:cubicBezTo>
                    <a:cubicBezTo>
                      <a:pt x="-19" y="450"/>
                      <a:pt x="59" y="195"/>
                      <a:pt x="211" y="13"/>
                    </a:cubicBezTo>
                    <a:cubicBezTo>
                      <a:pt x="224" y="-2"/>
                      <a:pt x="246" y="-4"/>
                      <a:pt x="261" y="8"/>
                    </a:cubicBezTo>
                    <a:cubicBezTo>
                      <a:pt x="276" y="21"/>
                      <a:pt x="278" y="43"/>
                      <a:pt x="265" y="58"/>
                    </a:cubicBezTo>
                    <a:cubicBezTo>
                      <a:pt x="125" y="226"/>
                      <a:pt x="53" y="462"/>
                      <a:pt x="74" y="689"/>
                    </a:cubicBezTo>
                    <a:cubicBezTo>
                      <a:pt x="76" y="720"/>
                      <a:pt x="81" y="750"/>
                      <a:pt x="85" y="780"/>
                    </a:cubicBezTo>
                    <a:cubicBezTo>
                      <a:pt x="90" y="818"/>
                      <a:pt x="96" y="858"/>
                      <a:pt x="98" y="898"/>
                    </a:cubicBezTo>
                    <a:cubicBezTo>
                      <a:pt x="100" y="917"/>
                      <a:pt x="85" y="934"/>
                      <a:pt x="65" y="935"/>
                    </a:cubicBezTo>
                    <a:cubicBezTo>
                      <a:pt x="65" y="935"/>
                      <a:pt x="64" y="935"/>
                      <a:pt x="63"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2" name="Google Shape;782;p49"/>
              <p:cNvSpPr/>
              <p:nvPr/>
            </p:nvSpPr>
            <p:spPr>
              <a:xfrm>
                <a:off x="9326110" y="2731832"/>
                <a:ext cx="54099" cy="73493"/>
              </a:xfrm>
              <a:custGeom>
                <a:rect b="b" l="l" r="r" t="t"/>
                <a:pathLst>
                  <a:path extrusionOk="0" h="504" w="371">
                    <a:moveTo>
                      <a:pt x="336" y="504"/>
                    </a:moveTo>
                    <a:cubicBezTo>
                      <a:pt x="332" y="504"/>
                      <a:pt x="328" y="504"/>
                      <a:pt x="325" y="502"/>
                    </a:cubicBezTo>
                    <a:cubicBezTo>
                      <a:pt x="244" y="476"/>
                      <a:pt x="144" y="443"/>
                      <a:pt x="73" y="366"/>
                    </a:cubicBezTo>
                    <a:cubicBezTo>
                      <a:pt x="3" y="289"/>
                      <a:pt x="-31" y="149"/>
                      <a:pt x="37" y="57"/>
                    </a:cubicBezTo>
                    <a:lnTo>
                      <a:pt x="44" y="49"/>
                    </a:lnTo>
                    <a:cubicBezTo>
                      <a:pt x="49" y="42"/>
                      <a:pt x="55" y="35"/>
                      <a:pt x="55" y="31"/>
                    </a:cubicBezTo>
                    <a:cubicBezTo>
                      <a:pt x="58" y="11"/>
                      <a:pt x="75" y="-2"/>
                      <a:pt x="95" y="0"/>
                    </a:cubicBezTo>
                    <a:cubicBezTo>
                      <a:pt x="114" y="3"/>
                      <a:pt x="128" y="21"/>
                      <a:pt x="125" y="40"/>
                    </a:cubicBezTo>
                    <a:cubicBezTo>
                      <a:pt x="122" y="63"/>
                      <a:pt x="109" y="80"/>
                      <a:pt x="99" y="92"/>
                    </a:cubicBezTo>
                    <a:lnTo>
                      <a:pt x="94" y="99"/>
                    </a:lnTo>
                    <a:cubicBezTo>
                      <a:pt x="49" y="160"/>
                      <a:pt x="74" y="262"/>
                      <a:pt x="125" y="318"/>
                    </a:cubicBezTo>
                    <a:cubicBezTo>
                      <a:pt x="183" y="382"/>
                      <a:pt x="270" y="410"/>
                      <a:pt x="347" y="435"/>
                    </a:cubicBezTo>
                    <a:cubicBezTo>
                      <a:pt x="365" y="441"/>
                      <a:pt x="375" y="461"/>
                      <a:pt x="369" y="480"/>
                    </a:cubicBezTo>
                    <a:cubicBezTo>
                      <a:pt x="364" y="495"/>
                      <a:pt x="350" y="504"/>
                      <a:pt x="336" y="50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3" name="Google Shape;783;p49"/>
              <p:cNvSpPr/>
              <p:nvPr/>
            </p:nvSpPr>
            <p:spPr>
              <a:xfrm>
                <a:off x="8688438" y="2788555"/>
                <a:ext cx="131092" cy="104115"/>
              </a:xfrm>
              <a:custGeom>
                <a:rect b="b" l="l" r="r" t="t"/>
                <a:pathLst>
                  <a:path extrusionOk="0" h="714" w="899">
                    <a:moveTo>
                      <a:pt x="36" y="714"/>
                    </a:moveTo>
                    <a:cubicBezTo>
                      <a:pt x="27" y="714"/>
                      <a:pt x="18" y="711"/>
                      <a:pt x="11" y="704"/>
                    </a:cubicBezTo>
                    <a:cubicBezTo>
                      <a:pt x="-3" y="691"/>
                      <a:pt x="-3" y="668"/>
                      <a:pt x="10" y="654"/>
                    </a:cubicBezTo>
                    <a:cubicBezTo>
                      <a:pt x="91" y="569"/>
                      <a:pt x="197" y="559"/>
                      <a:pt x="299" y="550"/>
                    </a:cubicBezTo>
                    <a:cubicBezTo>
                      <a:pt x="325" y="548"/>
                      <a:pt x="351" y="545"/>
                      <a:pt x="377" y="542"/>
                    </a:cubicBezTo>
                    <a:cubicBezTo>
                      <a:pt x="465" y="529"/>
                      <a:pt x="552" y="498"/>
                      <a:pt x="636" y="468"/>
                    </a:cubicBezTo>
                    <a:cubicBezTo>
                      <a:pt x="713" y="441"/>
                      <a:pt x="797" y="405"/>
                      <a:pt x="822" y="330"/>
                    </a:cubicBezTo>
                    <a:cubicBezTo>
                      <a:pt x="837" y="285"/>
                      <a:pt x="828" y="227"/>
                      <a:pt x="798" y="178"/>
                    </a:cubicBezTo>
                    <a:cubicBezTo>
                      <a:pt x="767" y="127"/>
                      <a:pt x="719" y="90"/>
                      <a:pt x="680" y="64"/>
                    </a:cubicBezTo>
                    <a:cubicBezTo>
                      <a:pt x="664" y="53"/>
                      <a:pt x="660" y="31"/>
                      <a:pt x="671" y="15"/>
                    </a:cubicBezTo>
                    <a:cubicBezTo>
                      <a:pt x="682" y="-1"/>
                      <a:pt x="704" y="-5"/>
                      <a:pt x="720" y="6"/>
                    </a:cubicBezTo>
                    <a:cubicBezTo>
                      <a:pt x="764" y="36"/>
                      <a:pt x="820" y="79"/>
                      <a:pt x="858" y="142"/>
                    </a:cubicBezTo>
                    <a:cubicBezTo>
                      <a:pt x="899" y="208"/>
                      <a:pt x="910" y="287"/>
                      <a:pt x="889" y="352"/>
                    </a:cubicBezTo>
                    <a:cubicBezTo>
                      <a:pt x="851" y="466"/>
                      <a:pt x="727" y="511"/>
                      <a:pt x="660" y="535"/>
                    </a:cubicBezTo>
                    <a:cubicBezTo>
                      <a:pt x="572" y="566"/>
                      <a:pt x="482" y="598"/>
                      <a:pt x="387" y="611"/>
                    </a:cubicBezTo>
                    <a:cubicBezTo>
                      <a:pt x="360" y="615"/>
                      <a:pt x="333" y="618"/>
                      <a:pt x="306" y="620"/>
                    </a:cubicBezTo>
                    <a:cubicBezTo>
                      <a:pt x="212" y="629"/>
                      <a:pt x="124" y="637"/>
                      <a:pt x="61" y="703"/>
                    </a:cubicBezTo>
                    <a:cubicBezTo>
                      <a:pt x="54" y="710"/>
                      <a:pt x="45" y="714"/>
                      <a:pt x="36" y="71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4" name="Google Shape;784;p49"/>
              <p:cNvSpPr/>
              <p:nvPr/>
            </p:nvSpPr>
            <p:spPr>
              <a:xfrm>
                <a:off x="8770973" y="2867152"/>
                <a:ext cx="42142" cy="67660"/>
              </a:xfrm>
              <a:custGeom>
                <a:rect b="b" l="l" r="r" t="t"/>
                <a:pathLst>
                  <a:path extrusionOk="0" h="464" w="289">
                    <a:moveTo>
                      <a:pt x="254" y="464"/>
                    </a:moveTo>
                    <a:lnTo>
                      <a:pt x="253" y="464"/>
                    </a:lnTo>
                    <a:cubicBezTo>
                      <a:pt x="234" y="464"/>
                      <a:pt x="218" y="448"/>
                      <a:pt x="218" y="429"/>
                    </a:cubicBezTo>
                    <a:cubicBezTo>
                      <a:pt x="220" y="281"/>
                      <a:pt x="138" y="132"/>
                      <a:pt x="18" y="67"/>
                    </a:cubicBezTo>
                    <a:cubicBezTo>
                      <a:pt x="1" y="57"/>
                      <a:pt x="-5" y="36"/>
                      <a:pt x="4" y="19"/>
                    </a:cubicBezTo>
                    <a:cubicBezTo>
                      <a:pt x="14" y="2"/>
                      <a:pt x="35" y="-5"/>
                      <a:pt x="52" y="5"/>
                    </a:cubicBezTo>
                    <a:cubicBezTo>
                      <a:pt x="196" y="84"/>
                      <a:pt x="291" y="254"/>
                      <a:pt x="289" y="430"/>
                    </a:cubicBezTo>
                    <a:cubicBezTo>
                      <a:pt x="289" y="449"/>
                      <a:pt x="273" y="464"/>
                      <a:pt x="254" y="46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5" name="Google Shape;785;p49"/>
              <p:cNvSpPr/>
              <p:nvPr/>
            </p:nvSpPr>
            <p:spPr>
              <a:xfrm>
                <a:off x="8863423" y="2916585"/>
                <a:ext cx="40392" cy="102366"/>
              </a:xfrm>
              <a:custGeom>
                <a:rect b="b" l="l" r="r" t="t"/>
                <a:pathLst>
                  <a:path extrusionOk="0" h="702" w="277">
                    <a:moveTo>
                      <a:pt x="37" y="702"/>
                    </a:moveTo>
                    <a:cubicBezTo>
                      <a:pt x="18" y="702"/>
                      <a:pt x="3" y="687"/>
                      <a:pt x="2" y="668"/>
                    </a:cubicBezTo>
                    <a:cubicBezTo>
                      <a:pt x="-1" y="549"/>
                      <a:pt x="-5" y="425"/>
                      <a:pt x="23" y="306"/>
                    </a:cubicBezTo>
                    <a:cubicBezTo>
                      <a:pt x="56" y="167"/>
                      <a:pt x="129" y="57"/>
                      <a:pt x="225" y="4"/>
                    </a:cubicBezTo>
                    <a:cubicBezTo>
                      <a:pt x="242" y="-5"/>
                      <a:pt x="263" y="1"/>
                      <a:pt x="273" y="18"/>
                    </a:cubicBezTo>
                    <a:cubicBezTo>
                      <a:pt x="282" y="35"/>
                      <a:pt x="276" y="56"/>
                      <a:pt x="259" y="66"/>
                    </a:cubicBezTo>
                    <a:cubicBezTo>
                      <a:pt x="181" y="109"/>
                      <a:pt x="120" y="203"/>
                      <a:pt x="92" y="322"/>
                    </a:cubicBezTo>
                    <a:cubicBezTo>
                      <a:pt x="66" y="433"/>
                      <a:pt x="69" y="551"/>
                      <a:pt x="73" y="666"/>
                    </a:cubicBezTo>
                    <a:cubicBezTo>
                      <a:pt x="73" y="686"/>
                      <a:pt x="58" y="702"/>
                      <a:pt x="38" y="702"/>
                    </a:cubicBezTo>
                    <a:lnTo>
                      <a:pt x="37" y="702"/>
                    </a:ln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6" name="Google Shape;786;p49"/>
              <p:cNvSpPr/>
              <p:nvPr/>
            </p:nvSpPr>
            <p:spPr>
              <a:xfrm>
                <a:off x="8938520" y="2925189"/>
                <a:ext cx="39955" cy="136342"/>
              </a:xfrm>
              <a:custGeom>
                <a:rect b="b" l="l" r="r" t="t"/>
                <a:pathLst>
                  <a:path extrusionOk="0" h="935" w="274">
                    <a:moveTo>
                      <a:pt x="211" y="935"/>
                    </a:moveTo>
                    <a:cubicBezTo>
                      <a:pt x="210" y="935"/>
                      <a:pt x="209" y="935"/>
                      <a:pt x="209" y="935"/>
                    </a:cubicBezTo>
                    <a:cubicBezTo>
                      <a:pt x="189" y="934"/>
                      <a:pt x="174" y="917"/>
                      <a:pt x="176" y="898"/>
                    </a:cubicBezTo>
                    <a:cubicBezTo>
                      <a:pt x="178" y="858"/>
                      <a:pt x="184" y="818"/>
                      <a:pt x="189" y="780"/>
                    </a:cubicBezTo>
                    <a:cubicBezTo>
                      <a:pt x="193" y="750"/>
                      <a:pt x="198" y="720"/>
                      <a:pt x="200" y="689"/>
                    </a:cubicBezTo>
                    <a:cubicBezTo>
                      <a:pt x="221" y="462"/>
                      <a:pt x="149" y="226"/>
                      <a:pt x="9" y="58"/>
                    </a:cubicBezTo>
                    <a:cubicBezTo>
                      <a:pt x="-4" y="43"/>
                      <a:pt x="-2" y="21"/>
                      <a:pt x="13" y="8"/>
                    </a:cubicBezTo>
                    <a:cubicBezTo>
                      <a:pt x="28" y="-4"/>
                      <a:pt x="50" y="-2"/>
                      <a:pt x="63" y="13"/>
                    </a:cubicBezTo>
                    <a:cubicBezTo>
                      <a:pt x="215" y="195"/>
                      <a:pt x="293" y="450"/>
                      <a:pt x="271" y="696"/>
                    </a:cubicBezTo>
                    <a:cubicBezTo>
                      <a:pt x="268" y="727"/>
                      <a:pt x="263" y="759"/>
                      <a:pt x="259" y="789"/>
                    </a:cubicBezTo>
                    <a:cubicBezTo>
                      <a:pt x="253" y="828"/>
                      <a:pt x="248" y="865"/>
                      <a:pt x="246" y="902"/>
                    </a:cubicBezTo>
                    <a:cubicBezTo>
                      <a:pt x="245" y="921"/>
                      <a:pt x="229" y="935"/>
                      <a:pt x="211"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7" name="Google Shape;787;p49"/>
              <p:cNvSpPr/>
              <p:nvPr/>
            </p:nvSpPr>
            <p:spPr>
              <a:xfrm>
                <a:off x="8689313" y="2603364"/>
                <a:ext cx="130217" cy="104261"/>
              </a:xfrm>
              <a:custGeom>
                <a:rect b="b" l="l" r="r" t="t"/>
                <a:pathLst>
                  <a:path extrusionOk="0" h="715" w="893">
                    <a:moveTo>
                      <a:pt x="694" y="715"/>
                    </a:moveTo>
                    <a:cubicBezTo>
                      <a:pt x="683" y="715"/>
                      <a:pt x="671" y="709"/>
                      <a:pt x="665" y="699"/>
                    </a:cubicBezTo>
                    <a:cubicBezTo>
                      <a:pt x="654" y="683"/>
                      <a:pt x="658" y="661"/>
                      <a:pt x="674" y="650"/>
                    </a:cubicBezTo>
                    <a:cubicBezTo>
                      <a:pt x="713" y="624"/>
                      <a:pt x="761" y="587"/>
                      <a:pt x="792" y="536"/>
                    </a:cubicBezTo>
                    <a:cubicBezTo>
                      <a:pt x="822" y="488"/>
                      <a:pt x="831" y="429"/>
                      <a:pt x="816" y="385"/>
                    </a:cubicBezTo>
                    <a:cubicBezTo>
                      <a:pt x="791" y="309"/>
                      <a:pt x="707" y="273"/>
                      <a:pt x="630" y="246"/>
                    </a:cubicBezTo>
                    <a:cubicBezTo>
                      <a:pt x="546" y="216"/>
                      <a:pt x="459" y="185"/>
                      <a:pt x="371" y="173"/>
                    </a:cubicBezTo>
                    <a:cubicBezTo>
                      <a:pt x="346" y="169"/>
                      <a:pt x="320" y="167"/>
                      <a:pt x="295" y="164"/>
                    </a:cubicBezTo>
                    <a:cubicBezTo>
                      <a:pt x="195" y="155"/>
                      <a:pt x="92" y="145"/>
                      <a:pt x="10" y="60"/>
                    </a:cubicBezTo>
                    <a:cubicBezTo>
                      <a:pt x="-3" y="46"/>
                      <a:pt x="-3" y="24"/>
                      <a:pt x="11" y="10"/>
                    </a:cubicBezTo>
                    <a:cubicBezTo>
                      <a:pt x="25" y="-3"/>
                      <a:pt x="48" y="-3"/>
                      <a:pt x="61" y="11"/>
                    </a:cubicBezTo>
                    <a:cubicBezTo>
                      <a:pt x="125" y="77"/>
                      <a:pt x="207" y="85"/>
                      <a:pt x="302" y="94"/>
                    </a:cubicBezTo>
                    <a:cubicBezTo>
                      <a:pt x="328" y="97"/>
                      <a:pt x="354" y="99"/>
                      <a:pt x="381" y="103"/>
                    </a:cubicBezTo>
                    <a:cubicBezTo>
                      <a:pt x="476" y="116"/>
                      <a:pt x="566" y="149"/>
                      <a:pt x="654" y="180"/>
                    </a:cubicBezTo>
                    <a:cubicBezTo>
                      <a:pt x="721" y="204"/>
                      <a:pt x="845" y="248"/>
                      <a:pt x="883" y="362"/>
                    </a:cubicBezTo>
                    <a:cubicBezTo>
                      <a:pt x="904" y="427"/>
                      <a:pt x="893" y="506"/>
                      <a:pt x="852" y="573"/>
                    </a:cubicBezTo>
                    <a:cubicBezTo>
                      <a:pt x="814" y="636"/>
                      <a:pt x="758" y="678"/>
                      <a:pt x="714" y="709"/>
                    </a:cubicBezTo>
                    <a:cubicBezTo>
                      <a:pt x="708" y="713"/>
                      <a:pt x="701" y="715"/>
                      <a:pt x="694" y="71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8" name="Google Shape;788;p49"/>
              <p:cNvSpPr/>
              <p:nvPr/>
            </p:nvSpPr>
            <p:spPr>
              <a:xfrm>
                <a:off x="8770973" y="2561222"/>
                <a:ext cx="42142" cy="67660"/>
              </a:xfrm>
              <a:custGeom>
                <a:rect b="b" l="l" r="r" t="t"/>
                <a:pathLst>
                  <a:path extrusionOk="0" h="464" w="289">
                    <a:moveTo>
                      <a:pt x="35" y="464"/>
                    </a:moveTo>
                    <a:cubicBezTo>
                      <a:pt x="23" y="464"/>
                      <a:pt x="11" y="457"/>
                      <a:pt x="4" y="445"/>
                    </a:cubicBezTo>
                    <a:cubicBezTo>
                      <a:pt x="-5" y="428"/>
                      <a:pt x="1" y="407"/>
                      <a:pt x="18" y="397"/>
                    </a:cubicBezTo>
                    <a:cubicBezTo>
                      <a:pt x="138" y="332"/>
                      <a:pt x="220" y="183"/>
                      <a:pt x="218" y="35"/>
                    </a:cubicBezTo>
                    <a:cubicBezTo>
                      <a:pt x="218" y="16"/>
                      <a:pt x="234" y="0"/>
                      <a:pt x="253" y="0"/>
                    </a:cubicBezTo>
                    <a:cubicBezTo>
                      <a:pt x="273" y="-1"/>
                      <a:pt x="289" y="15"/>
                      <a:pt x="289" y="35"/>
                    </a:cubicBezTo>
                    <a:cubicBezTo>
                      <a:pt x="291" y="210"/>
                      <a:pt x="196" y="381"/>
                      <a:pt x="52" y="459"/>
                    </a:cubicBezTo>
                    <a:cubicBezTo>
                      <a:pt x="47" y="462"/>
                      <a:pt x="41" y="464"/>
                      <a:pt x="35" y="46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89" name="Google Shape;789;p49"/>
              <p:cNvSpPr/>
              <p:nvPr/>
            </p:nvSpPr>
            <p:spPr>
              <a:xfrm>
                <a:off x="8863423" y="2477084"/>
                <a:ext cx="40392" cy="102511"/>
              </a:xfrm>
              <a:custGeom>
                <a:rect b="b" l="l" r="r" t="t"/>
                <a:pathLst>
                  <a:path extrusionOk="0" h="703" w="277">
                    <a:moveTo>
                      <a:pt x="242" y="703"/>
                    </a:moveTo>
                    <a:cubicBezTo>
                      <a:pt x="236" y="703"/>
                      <a:pt x="230" y="701"/>
                      <a:pt x="225" y="698"/>
                    </a:cubicBezTo>
                    <a:cubicBezTo>
                      <a:pt x="129" y="645"/>
                      <a:pt x="56" y="535"/>
                      <a:pt x="23" y="397"/>
                    </a:cubicBezTo>
                    <a:cubicBezTo>
                      <a:pt x="-5" y="277"/>
                      <a:pt x="-1" y="153"/>
                      <a:pt x="2" y="34"/>
                    </a:cubicBezTo>
                    <a:cubicBezTo>
                      <a:pt x="3" y="15"/>
                      <a:pt x="19" y="-1"/>
                      <a:pt x="38" y="0"/>
                    </a:cubicBezTo>
                    <a:cubicBezTo>
                      <a:pt x="58" y="0"/>
                      <a:pt x="73" y="17"/>
                      <a:pt x="73" y="36"/>
                    </a:cubicBezTo>
                    <a:cubicBezTo>
                      <a:pt x="69" y="151"/>
                      <a:pt x="66" y="270"/>
                      <a:pt x="92" y="381"/>
                    </a:cubicBezTo>
                    <a:cubicBezTo>
                      <a:pt x="120" y="500"/>
                      <a:pt x="181" y="593"/>
                      <a:pt x="259" y="637"/>
                    </a:cubicBezTo>
                    <a:cubicBezTo>
                      <a:pt x="276" y="646"/>
                      <a:pt x="282" y="668"/>
                      <a:pt x="273" y="685"/>
                    </a:cubicBezTo>
                    <a:cubicBezTo>
                      <a:pt x="266" y="696"/>
                      <a:pt x="254" y="703"/>
                      <a:pt x="242" y="70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0" name="Google Shape;790;p49"/>
              <p:cNvSpPr/>
              <p:nvPr/>
            </p:nvSpPr>
            <p:spPr>
              <a:xfrm>
                <a:off x="8938520" y="2434505"/>
                <a:ext cx="39955" cy="136342"/>
              </a:xfrm>
              <a:custGeom>
                <a:rect b="b" l="l" r="r" t="t"/>
                <a:pathLst>
                  <a:path extrusionOk="0" h="935" w="274">
                    <a:moveTo>
                      <a:pt x="36" y="935"/>
                    </a:moveTo>
                    <a:cubicBezTo>
                      <a:pt x="28" y="935"/>
                      <a:pt x="20" y="933"/>
                      <a:pt x="13" y="927"/>
                    </a:cubicBezTo>
                    <a:cubicBezTo>
                      <a:pt x="-2" y="915"/>
                      <a:pt x="-4" y="892"/>
                      <a:pt x="9" y="877"/>
                    </a:cubicBezTo>
                    <a:cubicBezTo>
                      <a:pt x="149" y="709"/>
                      <a:pt x="221" y="473"/>
                      <a:pt x="200" y="246"/>
                    </a:cubicBezTo>
                    <a:cubicBezTo>
                      <a:pt x="198" y="216"/>
                      <a:pt x="193" y="186"/>
                      <a:pt x="189" y="156"/>
                    </a:cubicBezTo>
                    <a:cubicBezTo>
                      <a:pt x="184" y="117"/>
                      <a:pt x="178" y="77"/>
                      <a:pt x="176" y="37"/>
                    </a:cubicBezTo>
                    <a:cubicBezTo>
                      <a:pt x="174" y="18"/>
                      <a:pt x="189" y="1"/>
                      <a:pt x="209" y="0"/>
                    </a:cubicBezTo>
                    <a:cubicBezTo>
                      <a:pt x="229" y="-2"/>
                      <a:pt x="245" y="13"/>
                      <a:pt x="246" y="33"/>
                    </a:cubicBezTo>
                    <a:cubicBezTo>
                      <a:pt x="248" y="70"/>
                      <a:pt x="253" y="107"/>
                      <a:pt x="259" y="146"/>
                    </a:cubicBezTo>
                    <a:cubicBezTo>
                      <a:pt x="263" y="176"/>
                      <a:pt x="268" y="208"/>
                      <a:pt x="271" y="240"/>
                    </a:cubicBezTo>
                    <a:cubicBezTo>
                      <a:pt x="293" y="485"/>
                      <a:pt x="215" y="741"/>
                      <a:pt x="63" y="923"/>
                    </a:cubicBezTo>
                    <a:cubicBezTo>
                      <a:pt x="56" y="931"/>
                      <a:pt x="46" y="935"/>
                      <a:pt x="36" y="93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1" name="Google Shape;791;p49"/>
              <p:cNvSpPr/>
              <p:nvPr/>
            </p:nvSpPr>
            <p:spPr>
              <a:xfrm>
                <a:off x="8652129" y="2690710"/>
                <a:ext cx="54099" cy="73493"/>
              </a:xfrm>
              <a:custGeom>
                <a:rect b="b" l="l" r="r" t="t"/>
                <a:pathLst>
                  <a:path extrusionOk="0" h="504" w="371">
                    <a:moveTo>
                      <a:pt x="281" y="504"/>
                    </a:moveTo>
                    <a:cubicBezTo>
                      <a:pt x="279" y="504"/>
                      <a:pt x="278" y="504"/>
                      <a:pt x="276" y="504"/>
                    </a:cubicBezTo>
                    <a:cubicBezTo>
                      <a:pt x="257" y="502"/>
                      <a:pt x="243" y="484"/>
                      <a:pt x="246" y="464"/>
                    </a:cubicBezTo>
                    <a:cubicBezTo>
                      <a:pt x="249" y="441"/>
                      <a:pt x="262" y="424"/>
                      <a:pt x="272" y="412"/>
                    </a:cubicBezTo>
                    <a:lnTo>
                      <a:pt x="277" y="405"/>
                    </a:lnTo>
                    <a:cubicBezTo>
                      <a:pt x="322" y="344"/>
                      <a:pt x="297" y="242"/>
                      <a:pt x="246" y="186"/>
                    </a:cubicBezTo>
                    <a:cubicBezTo>
                      <a:pt x="188" y="123"/>
                      <a:pt x="101" y="94"/>
                      <a:pt x="24" y="69"/>
                    </a:cubicBezTo>
                    <a:cubicBezTo>
                      <a:pt x="6" y="63"/>
                      <a:pt x="-4" y="43"/>
                      <a:pt x="2" y="24"/>
                    </a:cubicBezTo>
                    <a:cubicBezTo>
                      <a:pt x="8" y="6"/>
                      <a:pt x="28" y="-4"/>
                      <a:pt x="46" y="2"/>
                    </a:cubicBezTo>
                    <a:cubicBezTo>
                      <a:pt x="127" y="28"/>
                      <a:pt x="227" y="61"/>
                      <a:pt x="298" y="138"/>
                    </a:cubicBezTo>
                    <a:cubicBezTo>
                      <a:pt x="368" y="215"/>
                      <a:pt x="402" y="355"/>
                      <a:pt x="334" y="447"/>
                    </a:cubicBezTo>
                    <a:lnTo>
                      <a:pt x="327" y="455"/>
                    </a:lnTo>
                    <a:cubicBezTo>
                      <a:pt x="322" y="462"/>
                      <a:pt x="316" y="469"/>
                      <a:pt x="316" y="474"/>
                    </a:cubicBezTo>
                    <a:cubicBezTo>
                      <a:pt x="314" y="491"/>
                      <a:pt x="298" y="504"/>
                      <a:pt x="281" y="504"/>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2" name="Google Shape;792;p49"/>
              <p:cNvSpPr/>
              <p:nvPr/>
            </p:nvSpPr>
            <p:spPr>
              <a:xfrm>
                <a:off x="8883546" y="2646381"/>
                <a:ext cx="90263" cy="18228"/>
              </a:xfrm>
              <a:custGeom>
                <a:rect b="b" l="l" r="r" t="t"/>
                <a:pathLst>
                  <a:path extrusionOk="0" h="125" w="619">
                    <a:moveTo>
                      <a:pt x="295" y="125"/>
                    </a:moveTo>
                    <a:cubicBezTo>
                      <a:pt x="210" y="125"/>
                      <a:pt x="114" y="111"/>
                      <a:pt x="21" y="68"/>
                    </a:cubicBezTo>
                    <a:cubicBezTo>
                      <a:pt x="3" y="60"/>
                      <a:pt x="-4" y="39"/>
                      <a:pt x="4" y="21"/>
                    </a:cubicBezTo>
                    <a:cubicBezTo>
                      <a:pt x="12" y="3"/>
                      <a:pt x="33" y="-4"/>
                      <a:pt x="51" y="4"/>
                    </a:cubicBezTo>
                    <a:cubicBezTo>
                      <a:pt x="295" y="116"/>
                      <a:pt x="568" y="5"/>
                      <a:pt x="570" y="3"/>
                    </a:cubicBezTo>
                    <a:cubicBezTo>
                      <a:pt x="588" y="-4"/>
                      <a:pt x="609" y="4"/>
                      <a:pt x="616" y="22"/>
                    </a:cubicBezTo>
                    <a:cubicBezTo>
                      <a:pt x="624" y="40"/>
                      <a:pt x="616" y="61"/>
                      <a:pt x="598" y="68"/>
                    </a:cubicBezTo>
                    <a:cubicBezTo>
                      <a:pt x="590" y="72"/>
                      <a:pt x="460" y="125"/>
                      <a:pt x="295" y="125"/>
                    </a:cubicBezTo>
                    <a:close/>
                  </a:path>
                </a:pathLst>
              </a:custGeom>
              <a:solidFill>
                <a:schemeClr val="dk2"/>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3" name="Google Shape;793;p49"/>
              <p:cNvSpPr/>
              <p:nvPr/>
            </p:nvSpPr>
            <p:spPr>
              <a:xfrm>
                <a:off x="9054739" y="2646381"/>
                <a:ext cx="90263" cy="18228"/>
              </a:xfrm>
              <a:custGeom>
                <a:rect b="b" l="l" r="r" t="t"/>
                <a:pathLst>
                  <a:path extrusionOk="0" h="125" w="619">
                    <a:moveTo>
                      <a:pt x="295" y="125"/>
                    </a:moveTo>
                    <a:cubicBezTo>
                      <a:pt x="209" y="125"/>
                      <a:pt x="114" y="111"/>
                      <a:pt x="21" y="68"/>
                    </a:cubicBezTo>
                    <a:cubicBezTo>
                      <a:pt x="3" y="60"/>
                      <a:pt x="-5" y="39"/>
                      <a:pt x="3" y="21"/>
                    </a:cubicBezTo>
                    <a:cubicBezTo>
                      <a:pt x="12" y="3"/>
                      <a:pt x="33" y="-4"/>
                      <a:pt x="50" y="4"/>
                    </a:cubicBezTo>
                    <a:cubicBezTo>
                      <a:pt x="294" y="116"/>
                      <a:pt x="567" y="5"/>
                      <a:pt x="570" y="3"/>
                    </a:cubicBezTo>
                    <a:cubicBezTo>
                      <a:pt x="588" y="-4"/>
                      <a:pt x="609" y="4"/>
                      <a:pt x="616" y="22"/>
                    </a:cubicBezTo>
                    <a:cubicBezTo>
                      <a:pt x="624" y="40"/>
                      <a:pt x="615" y="61"/>
                      <a:pt x="597" y="68"/>
                    </a:cubicBezTo>
                    <a:cubicBezTo>
                      <a:pt x="589" y="72"/>
                      <a:pt x="460" y="125"/>
                      <a:pt x="295" y="125"/>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0" lIns="90000" spcFirstLastPara="1" rIns="90000" wrap="square" tIns="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4" name="Google Shape;794;p49"/>
              <p:cNvSpPr/>
              <p:nvPr/>
            </p:nvSpPr>
            <p:spPr>
              <a:xfrm>
                <a:off x="9003556" y="2845717"/>
                <a:ext cx="85305" cy="26685"/>
              </a:xfrm>
              <a:custGeom>
                <a:rect b="b" l="l" r="r" t="t"/>
                <a:pathLst>
                  <a:path extrusionOk="0" h="183" w="585">
                    <a:moveTo>
                      <a:pt x="133" y="183"/>
                    </a:moveTo>
                    <a:cubicBezTo>
                      <a:pt x="97" y="183"/>
                      <a:pt x="61" y="179"/>
                      <a:pt x="27" y="170"/>
                    </a:cubicBezTo>
                    <a:cubicBezTo>
                      <a:pt x="8" y="165"/>
                      <a:pt x="-3" y="146"/>
                      <a:pt x="1" y="127"/>
                    </a:cubicBezTo>
                    <a:cubicBezTo>
                      <a:pt x="6" y="108"/>
                      <a:pt x="26" y="97"/>
                      <a:pt x="44" y="102"/>
                    </a:cubicBezTo>
                    <a:cubicBezTo>
                      <a:pt x="238" y="152"/>
                      <a:pt x="530" y="5"/>
                      <a:pt x="533" y="4"/>
                    </a:cubicBezTo>
                    <a:cubicBezTo>
                      <a:pt x="551" y="-5"/>
                      <a:pt x="572" y="2"/>
                      <a:pt x="581" y="19"/>
                    </a:cubicBezTo>
                    <a:cubicBezTo>
                      <a:pt x="590" y="37"/>
                      <a:pt x="583" y="58"/>
                      <a:pt x="565" y="67"/>
                    </a:cubicBezTo>
                    <a:cubicBezTo>
                      <a:pt x="554" y="72"/>
                      <a:pt x="334" y="183"/>
                      <a:pt x="133" y="183"/>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20875" lIns="90000" spcFirstLastPara="1" rIns="90000" wrap="square" tIns="20875">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sp>
            <p:nvSpPr>
              <p:cNvPr id="795" name="Google Shape;795;p49"/>
              <p:cNvSpPr/>
              <p:nvPr/>
            </p:nvSpPr>
            <p:spPr>
              <a:xfrm>
                <a:off x="9009389" y="2660671"/>
                <a:ext cx="32080" cy="142466"/>
              </a:xfrm>
              <a:custGeom>
                <a:rect b="b" l="l" r="r" t="t"/>
                <a:pathLst>
                  <a:path extrusionOk="0" h="977" w="220">
                    <a:moveTo>
                      <a:pt x="185" y="977"/>
                    </a:moveTo>
                    <a:lnTo>
                      <a:pt x="35" y="977"/>
                    </a:lnTo>
                    <a:cubicBezTo>
                      <a:pt x="15" y="977"/>
                      <a:pt x="0" y="961"/>
                      <a:pt x="0" y="942"/>
                    </a:cubicBezTo>
                    <a:lnTo>
                      <a:pt x="0" y="36"/>
                    </a:lnTo>
                    <a:cubicBezTo>
                      <a:pt x="0" y="16"/>
                      <a:pt x="15" y="0"/>
                      <a:pt x="35" y="0"/>
                    </a:cubicBezTo>
                    <a:cubicBezTo>
                      <a:pt x="54" y="0"/>
                      <a:pt x="69" y="16"/>
                      <a:pt x="69" y="36"/>
                    </a:cubicBezTo>
                    <a:lnTo>
                      <a:pt x="69" y="906"/>
                    </a:lnTo>
                    <a:lnTo>
                      <a:pt x="185" y="906"/>
                    </a:lnTo>
                    <a:cubicBezTo>
                      <a:pt x="204" y="906"/>
                      <a:pt x="220" y="922"/>
                      <a:pt x="220" y="942"/>
                    </a:cubicBezTo>
                    <a:cubicBezTo>
                      <a:pt x="220" y="961"/>
                      <a:pt x="204" y="977"/>
                      <a:pt x="185" y="977"/>
                    </a:cubicBezTo>
                    <a:close/>
                  </a:path>
                </a:pathLst>
              </a:custGeom>
              <a:solidFill>
                <a:schemeClr val="dk1"/>
              </a:solidFill>
              <a:ln cap="flat" cmpd="sng" w="9525">
                <a:solidFill>
                  <a:schemeClr val="dk1"/>
                </a:solidFill>
                <a:prstDash val="solid"/>
                <a:round/>
                <a:headEnd len="sm" w="sm" type="none"/>
                <a:tailEnd len="sm" w="sm" type="none"/>
              </a:ln>
            </p:spPr>
            <p:txBody>
              <a:bodyPr anchorCtr="1" anchor="ctr" bIns="45000" lIns="90000" spcFirstLastPara="1" rIns="90000" wrap="square" tIns="45000">
                <a:noAutofit/>
              </a:bodyPr>
              <a:lstStyle/>
              <a:p>
                <a:pPr indent="0" lvl="0" marL="0" marR="0" rtl="0" algn="l">
                  <a:spcBef>
                    <a:spcPts val="0"/>
                  </a:spcBef>
                  <a:spcAft>
                    <a:spcPts val="0"/>
                  </a:spcAft>
                  <a:buNone/>
                </a:pPr>
                <a:r>
                  <a:t/>
                </a:r>
                <a:endParaRPr b="0" sz="1800" strike="noStrike">
                  <a:solidFill>
                    <a:srgbClr val="FFFFFF"/>
                  </a:solidFill>
                  <a:latin typeface="Arial"/>
                  <a:ea typeface="Arial"/>
                  <a:cs typeface="Arial"/>
                  <a:sym typeface="Arial"/>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50"/>
          <p:cNvSpPr txBox="1"/>
          <p:nvPr>
            <p:ph type="title"/>
          </p:nvPr>
        </p:nvSpPr>
        <p:spPr>
          <a:xfrm>
            <a:off x="720000" y="537182"/>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01" name="Google Shape;801;p50"/>
          <p:cNvSpPr txBox="1"/>
          <p:nvPr>
            <p:ph idx="2" type="body"/>
          </p:nvPr>
        </p:nvSpPr>
        <p:spPr>
          <a:xfrm>
            <a:off x="4724200" y="1691775"/>
            <a:ext cx="3699900" cy="238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Photos</a:t>
            </a:r>
            <a:endParaRPr b="1"/>
          </a:p>
          <a:p>
            <a:pPr indent="-203200" lvl="0" marL="342900" rtl="0" algn="l">
              <a:spcBef>
                <a:spcPts val="0"/>
              </a:spcBef>
              <a:spcAft>
                <a:spcPts val="0"/>
              </a:spcAft>
              <a:buSzPts val="1400"/>
              <a:buChar char="●"/>
            </a:pPr>
            <a:r>
              <a:rPr lang="en" u="sng">
                <a:hlinkClick r:id="rId3"/>
              </a:rPr>
              <a:t>Top view assortment of optimism concept with flowers</a:t>
            </a:r>
            <a:endParaRPr/>
          </a:p>
          <a:p>
            <a:pPr indent="-203200" lvl="0" marL="342900" rtl="0" algn="l">
              <a:spcBef>
                <a:spcPts val="0"/>
              </a:spcBef>
              <a:spcAft>
                <a:spcPts val="0"/>
              </a:spcAft>
              <a:buSzPts val="1400"/>
              <a:buChar char="●"/>
            </a:pPr>
            <a:r>
              <a:rPr lang="en" u="sng">
                <a:hlinkClick r:id="rId4"/>
              </a:rPr>
              <a:t>Human hand holding blue puzzle piece with brain and cogwheel drawing</a:t>
            </a:r>
            <a:endParaRPr/>
          </a:p>
        </p:txBody>
      </p:sp>
      <p:sp>
        <p:nvSpPr>
          <p:cNvPr id="802" name="Google Shape;802;p50"/>
          <p:cNvSpPr txBox="1"/>
          <p:nvPr>
            <p:ph idx="1" type="body"/>
          </p:nvPr>
        </p:nvSpPr>
        <p:spPr>
          <a:xfrm>
            <a:off x="720000" y="1691775"/>
            <a:ext cx="3699900" cy="238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a:p>
          <a:p>
            <a:pPr indent="0" lvl="0" marL="0" rtl="0" algn="l">
              <a:spcBef>
                <a:spcPts val="1200"/>
              </a:spcBef>
              <a:spcAft>
                <a:spcPts val="0"/>
              </a:spcAft>
              <a:buNone/>
            </a:pPr>
            <a:r>
              <a:rPr b="1" lang="en"/>
              <a:t>Illustrations</a:t>
            </a:r>
            <a:endParaRPr b="1"/>
          </a:p>
          <a:p>
            <a:pPr indent="-203200" lvl="0" marL="342900" rtl="0" algn="l">
              <a:spcBef>
                <a:spcPts val="0"/>
              </a:spcBef>
              <a:spcAft>
                <a:spcPts val="0"/>
              </a:spcAft>
              <a:buSzPts val="1400"/>
              <a:buChar char="●"/>
            </a:pPr>
            <a:r>
              <a:rPr lang="en" u="sng">
                <a:hlinkClick r:id="rId5"/>
              </a:rPr>
              <a:t>World mental health day landing page</a:t>
            </a:r>
            <a:endParaRPr/>
          </a:p>
          <a:p>
            <a:pPr indent="-203200" lvl="0" marL="342900" rtl="0" algn="l">
              <a:spcBef>
                <a:spcPts val="0"/>
              </a:spcBef>
              <a:spcAft>
                <a:spcPts val="0"/>
              </a:spcAft>
              <a:buSzPts val="1400"/>
              <a:buChar char="●"/>
            </a:pPr>
            <a:r>
              <a:rPr lang="en" u="sng">
                <a:hlinkClick r:id="rId6"/>
              </a:rPr>
              <a:t>World mental health day facebook cover template</a:t>
            </a:r>
            <a:endParaRPr/>
          </a:p>
          <a:p>
            <a:pPr indent="-203200" lvl="0" marL="342900" rtl="0" algn="l">
              <a:spcBef>
                <a:spcPts val="0"/>
              </a:spcBef>
              <a:spcAft>
                <a:spcPts val="0"/>
              </a:spcAft>
              <a:buSzPts val="1400"/>
              <a:buChar char="●"/>
            </a:pPr>
            <a:r>
              <a:rPr lang="en" u="sng">
                <a:hlinkClick r:id="rId7"/>
              </a:rPr>
              <a:t>World mental health day poster</a:t>
            </a:r>
            <a:endParaRPr/>
          </a:p>
          <a:p>
            <a:pPr indent="-203200" lvl="0" marL="342900" rtl="0" algn="l">
              <a:spcBef>
                <a:spcPts val="0"/>
              </a:spcBef>
              <a:spcAft>
                <a:spcPts val="0"/>
              </a:spcAft>
              <a:buSzPts val="1400"/>
              <a:buChar char="●"/>
            </a:pPr>
            <a:r>
              <a:rPr lang="en" u="sng">
                <a:hlinkClick r:id="rId8"/>
              </a:rPr>
              <a:t>World mental health day cover</a:t>
            </a:r>
            <a:endParaRPr/>
          </a:p>
          <a:p>
            <a:pPr indent="-203200" lvl="0" marL="342900" rtl="0" algn="l">
              <a:spcBef>
                <a:spcPts val="0"/>
              </a:spcBef>
              <a:spcAft>
                <a:spcPts val="0"/>
              </a:spcAft>
              <a:buSzPts val="1400"/>
              <a:buChar char="●"/>
            </a:pPr>
            <a:r>
              <a:rPr lang="en" u="sng">
                <a:hlinkClick r:id="rId9"/>
              </a:rPr>
              <a:t>World mental health day template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6" name="Shape 806"/>
        <p:cNvGrpSpPr/>
        <p:nvPr/>
      </p:nvGrpSpPr>
      <p:grpSpPr>
        <a:xfrm>
          <a:off x="0" y="0"/>
          <a:ext cx="0" cy="0"/>
          <a:chOff x="0" y="0"/>
          <a:chExt cx="0" cy="0"/>
        </a:xfrm>
      </p:grpSpPr>
      <p:sp>
        <p:nvSpPr>
          <p:cNvPr id="807" name="Google Shape;807;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808" name="Google Shape;808;p5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2" name="Shape 812"/>
        <p:cNvGrpSpPr/>
        <p:nvPr/>
      </p:nvGrpSpPr>
      <p:grpSpPr>
        <a:xfrm>
          <a:off x="0" y="0"/>
          <a:ext cx="0" cy="0"/>
          <a:chOff x="0" y="0"/>
          <a:chExt cx="0" cy="0"/>
        </a:xfrm>
      </p:grpSpPr>
      <p:sp>
        <p:nvSpPr>
          <p:cNvPr id="813" name="Google Shape;813;p5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814" name="Google Shape;814;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8" name="Shape 818"/>
        <p:cNvGrpSpPr/>
        <p:nvPr/>
      </p:nvGrpSpPr>
      <p:grpSpPr>
        <a:xfrm>
          <a:off x="0" y="0"/>
          <a:ext cx="0" cy="0"/>
          <a:chOff x="0" y="0"/>
          <a:chExt cx="0" cy="0"/>
        </a:xfrm>
      </p:grpSpPr>
      <p:sp>
        <p:nvSpPr>
          <p:cNvPr id="819" name="Google Shape;819;p5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Montagu Slab</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https://fonts.google.com/specimen/Montagu+Slab</a:t>
            </a:r>
            <a:r>
              <a:rPr lang="en" sz="1100">
                <a:solidFill>
                  <a:schemeClr val="lt1"/>
                </a:solidFill>
              </a:rPr>
              <a:t>)</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Albert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p:txBody>
      </p:sp>
      <p:sp>
        <p:nvSpPr>
          <p:cNvPr id="820" name="Google Shape;820;p53"/>
          <p:cNvSpPr/>
          <p:nvPr/>
        </p:nvSpPr>
        <p:spPr>
          <a:xfrm>
            <a:off x="2583563" y="2947175"/>
            <a:ext cx="791400" cy="754200"/>
          </a:xfrm>
          <a:prstGeom prst="roundRect">
            <a:avLst>
              <a:gd fmla="val 16667" name="adj"/>
            </a:avLst>
          </a:prstGeom>
          <a:solidFill>
            <a:srgbClr val="231F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3"/>
          <p:cNvSpPr/>
          <p:nvPr/>
        </p:nvSpPr>
        <p:spPr>
          <a:xfrm>
            <a:off x="3645382" y="2947175"/>
            <a:ext cx="791400" cy="754200"/>
          </a:xfrm>
          <a:prstGeom prst="roundRect">
            <a:avLst>
              <a:gd fmla="val 16667" name="adj"/>
            </a:avLst>
          </a:prstGeom>
          <a:solidFill>
            <a:srgbClr val="EDEE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3"/>
          <p:cNvSpPr/>
          <p:nvPr/>
        </p:nvSpPr>
        <p:spPr>
          <a:xfrm>
            <a:off x="4707202" y="2947175"/>
            <a:ext cx="791400" cy="754200"/>
          </a:xfrm>
          <a:prstGeom prst="roundRect">
            <a:avLst>
              <a:gd fmla="val 16667" name="adj"/>
            </a:avLst>
          </a:prstGeom>
          <a:solidFill>
            <a:srgbClr val="DEE3B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3"/>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#231f20</a:t>
            </a:r>
            <a:endParaRPr sz="1000">
              <a:solidFill>
                <a:srgbClr val="FFFFFF"/>
              </a:solidFill>
            </a:endParaRPr>
          </a:p>
        </p:txBody>
      </p:sp>
      <p:sp>
        <p:nvSpPr>
          <p:cNvPr id="824" name="Google Shape;824;p53"/>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#edeee0</a:t>
            </a:r>
            <a:endParaRPr sz="1000">
              <a:solidFill>
                <a:schemeClr val="dk1"/>
              </a:solidFill>
            </a:endParaRPr>
          </a:p>
        </p:txBody>
      </p:sp>
      <p:sp>
        <p:nvSpPr>
          <p:cNvPr id="825" name="Google Shape;825;p53"/>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#dee3b9</a:t>
            </a:r>
            <a:endParaRPr sz="1000">
              <a:solidFill>
                <a:schemeClr val="dk1"/>
              </a:solidFill>
            </a:endParaRPr>
          </a:p>
        </p:txBody>
      </p:sp>
      <p:sp>
        <p:nvSpPr>
          <p:cNvPr id="826" name="Google Shape;826;p53"/>
          <p:cNvSpPr/>
          <p:nvPr/>
        </p:nvSpPr>
        <p:spPr>
          <a:xfrm>
            <a:off x="5769038" y="2947175"/>
            <a:ext cx="791400" cy="754200"/>
          </a:xfrm>
          <a:prstGeom prst="roundRect">
            <a:avLst>
              <a:gd fmla="val 16667" name="adj"/>
            </a:avLst>
          </a:prstGeom>
          <a:solidFill>
            <a:srgbClr val="B5C49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3"/>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#b5c49f</a:t>
            </a:r>
            <a:endParaRPr sz="1000">
              <a:solidFill>
                <a:schemeClr val="dk1"/>
              </a:solidFill>
            </a:endParaRPr>
          </a:p>
        </p:txBody>
      </p:sp>
      <p:sp>
        <p:nvSpPr>
          <p:cNvPr id="828" name="Google Shape;828;p53"/>
          <p:cNvSpPr/>
          <p:nvPr/>
        </p:nvSpPr>
        <p:spPr>
          <a:xfrm>
            <a:off x="2583563" y="3878275"/>
            <a:ext cx="791400" cy="754200"/>
          </a:xfrm>
          <a:prstGeom prst="roundRect">
            <a:avLst>
              <a:gd fmla="val 16667" name="adj"/>
            </a:avLst>
          </a:prstGeom>
          <a:solidFill>
            <a:srgbClr val="73B1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3"/>
          <p:cNvSpPr/>
          <p:nvPr/>
        </p:nvSpPr>
        <p:spPr>
          <a:xfrm>
            <a:off x="3645382" y="3878275"/>
            <a:ext cx="791400" cy="754200"/>
          </a:xfrm>
          <a:prstGeom prst="roundRect">
            <a:avLst>
              <a:gd fmla="val 16667" name="adj"/>
            </a:avLst>
          </a:prstGeom>
          <a:solidFill>
            <a:srgbClr val="80849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3"/>
          <p:cNvSpPr/>
          <p:nvPr/>
        </p:nvSpPr>
        <p:spPr>
          <a:xfrm>
            <a:off x="4707202" y="3878275"/>
            <a:ext cx="791400" cy="754200"/>
          </a:xfrm>
          <a:prstGeom prst="roundRect">
            <a:avLst>
              <a:gd fmla="val 16667" name="adj"/>
            </a:avLst>
          </a:prstGeom>
          <a:solidFill>
            <a:srgbClr val="E27C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3"/>
          <p:cNvSpPr txBox="1"/>
          <p:nvPr/>
        </p:nvSpPr>
        <p:spPr>
          <a:xfrm>
            <a:off x="25835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#73b19d</a:t>
            </a:r>
            <a:endParaRPr sz="1000">
              <a:solidFill>
                <a:srgbClr val="FFFFFF"/>
              </a:solidFill>
            </a:endParaRPr>
          </a:p>
        </p:txBody>
      </p:sp>
      <p:sp>
        <p:nvSpPr>
          <p:cNvPr id="832" name="Google Shape;832;p53"/>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#80849f</a:t>
            </a:r>
            <a:endParaRPr sz="1000">
              <a:solidFill>
                <a:srgbClr val="FFFFFF"/>
              </a:solidFill>
            </a:endParaRPr>
          </a:p>
        </p:txBody>
      </p:sp>
      <p:sp>
        <p:nvSpPr>
          <p:cNvPr id="833" name="Google Shape;833;p53"/>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#e27c63</a:t>
            </a:r>
            <a:endParaRPr sz="1000">
              <a:solidFill>
                <a:srgbClr val="FFFFFF"/>
              </a:solidFill>
            </a:endParaRPr>
          </a:p>
        </p:txBody>
      </p:sp>
      <p:sp>
        <p:nvSpPr>
          <p:cNvPr id="834" name="Google Shape;834;p53"/>
          <p:cNvSpPr/>
          <p:nvPr/>
        </p:nvSpPr>
        <p:spPr>
          <a:xfrm>
            <a:off x="5769038" y="3878275"/>
            <a:ext cx="791400" cy="754200"/>
          </a:xfrm>
          <a:prstGeom prst="roundRect">
            <a:avLst>
              <a:gd fmla="val 16667" name="adj"/>
            </a:avLst>
          </a:prstGeom>
          <a:solidFill>
            <a:srgbClr val="8065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3"/>
          <p:cNvSpPr txBox="1"/>
          <p:nvPr/>
        </p:nvSpPr>
        <p:spPr>
          <a:xfrm>
            <a:off x="57690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#806573</a:t>
            </a:r>
            <a:endParaRPr sz="1000">
              <a:solidFill>
                <a:srgbClr val="FFFFFF"/>
              </a:solidFill>
            </a:endParaRPr>
          </a:p>
        </p:txBody>
      </p:sp>
      <p:sp>
        <p:nvSpPr>
          <p:cNvPr id="836" name="Google Shape;836;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0" name="Shape 840"/>
        <p:cNvGrpSpPr/>
        <p:nvPr/>
      </p:nvGrpSpPr>
      <p:grpSpPr>
        <a:xfrm>
          <a:off x="0" y="0"/>
          <a:ext cx="0" cy="0"/>
          <a:chOff x="0" y="0"/>
          <a:chExt cx="0" cy="0"/>
        </a:xfrm>
      </p:grpSpPr>
      <p:sp>
        <p:nvSpPr>
          <p:cNvPr id="841" name="Google Shape;841;p5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842" name="Google Shape;842;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843" name="Google Shape;843;p5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844" name="Google Shape;844;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845" name="Google Shape;845;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846" name="Google Shape;846;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847" name="Google Shape;847;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848" name="Google Shape;848;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849" name="Google Shape;849;p5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850" name="Google Shape;850;p5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851" name="Google Shape;851;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52" name="Google Shape;852;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6" name="Shape 856"/>
        <p:cNvGrpSpPr/>
        <p:nvPr/>
      </p:nvGrpSpPr>
      <p:grpSpPr>
        <a:xfrm>
          <a:off x="0" y="0"/>
          <a:ext cx="0" cy="0"/>
          <a:chOff x="0" y="0"/>
          <a:chExt cx="0" cy="0"/>
        </a:xfrm>
      </p:grpSpPr>
      <p:grpSp>
        <p:nvGrpSpPr>
          <p:cNvPr id="857" name="Google Shape;857;p55"/>
          <p:cNvGrpSpPr/>
          <p:nvPr/>
        </p:nvGrpSpPr>
        <p:grpSpPr>
          <a:xfrm>
            <a:off x="5048544" y="3019584"/>
            <a:ext cx="442841" cy="514271"/>
            <a:chOff x="4727025" y="1332775"/>
            <a:chExt cx="59900" cy="69625"/>
          </a:xfrm>
        </p:grpSpPr>
        <p:sp>
          <p:nvSpPr>
            <p:cNvPr id="858" name="Google Shape;858;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55"/>
          <p:cNvGrpSpPr/>
          <p:nvPr/>
        </p:nvGrpSpPr>
        <p:grpSpPr>
          <a:xfrm>
            <a:off x="5723860" y="2267072"/>
            <a:ext cx="500909" cy="500899"/>
            <a:chOff x="4820425" y="1329900"/>
            <a:chExt cx="70175" cy="70350"/>
          </a:xfrm>
        </p:grpSpPr>
        <p:sp>
          <p:nvSpPr>
            <p:cNvPr id="861" name="Google Shape;861;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5"/>
          <p:cNvGrpSpPr/>
          <p:nvPr/>
        </p:nvGrpSpPr>
        <p:grpSpPr>
          <a:xfrm>
            <a:off x="6376484" y="2278862"/>
            <a:ext cx="538135" cy="493119"/>
            <a:chOff x="4903200" y="1331525"/>
            <a:chExt cx="73575" cy="67425"/>
          </a:xfrm>
        </p:grpSpPr>
        <p:sp>
          <p:nvSpPr>
            <p:cNvPr id="866" name="Google Shape;866;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67" name="Google Shape;867;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55"/>
          <p:cNvGrpSpPr/>
          <p:nvPr/>
        </p:nvGrpSpPr>
        <p:grpSpPr>
          <a:xfrm>
            <a:off x="5636435" y="3020840"/>
            <a:ext cx="544563" cy="511895"/>
            <a:chOff x="4815575" y="1416800"/>
            <a:chExt cx="73750" cy="71400"/>
          </a:xfrm>
        </p:grpSpPr>
        <p:sp>
          <p:nvSpPr>
            <p:cNvPr id="869" name="Google Shape;869;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5"/>
          <p:cNvGrpSpPr/>
          <p:nvPr/>
        </p:nvGrpSpPr>
        <p:grpSpPr>
          <a:xfrm>
            <a:off x="6333060" y="3020546"/>
            <a:ext cx="602914" cy="512477"/>
            <a:chOff x="4902475" y="1418875"/>
            <a:chExt cx="74500" cy="63775"/>
          </a:xfrm>
        </p:grpSpPr>
        <p:sp>
          <p:nvSpPr>
            <p:cNvPr id="873" name="Google Shape;873;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5"/>
          <p:cNvGrpSpPr/>
          <p:nvPr/>
        </p:nvGrpSpPr>
        <p:grpSpPr>
          <a:xfrm>
            <a:off x="5748932" y="3759785"/>
            <a:ext cx="515391" cy="525699"/>
            <a:chOff x="4818100" y="1507675"/>
            <a:chExt cx="71225" cy="71625"/>
          </a:xfrm>
        </p:grpSpPr>
        <p:sp>
          <p:nvSpPr>
            <p:cNvPr id="876" name="Google Shape;876;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55"/>
          <p:cNvGrpSpPr/>
          <p:nvPr/>
        </p:nvGrpSpPr>
        <p:grpSpPr>
          <a:xfrm>
            <a:off x="5087034" y="3781317"/>
            <a:ext cx="522956" cy="489869"/>
            <a:chOff x="4721450" y="1509475"/>
            <a:chExt cx="79350" cy="74325"/>
          </a:xfrm>
        </p:grpSpPr>
        <p:sp>
          <p:nvSpPr>
            <p:cNvPr id="881" name="Google Shape;881;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55"/>
          <p:cNvGrpSpPr/>
          <p:nvPr/>
        </p:nvGrpSpPr>
        <p:grpSpPr>
          <a:xfrm>
            <a:off x="6410277" y="3761069"/>
            <a:ext cx="525704" cy="535436"/>
            <a:chOff x="4906800" y="1507500"/>
            <a:chExt cx="70350" cy="71075"/>
          </a:xfrm>
        </p:grpSpPr>
        <p:sp>
          <p:nvSpPr>
            <p:cNvPr id="886" name="Google Shape;886;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55"/>
          <p:cNvGrpSpPr/>
          <p:nvPr/>
        </p:nvGrpSpPr>
        <p:grpSpPr>
          <a:xfrm>
            <a:off x="4443099" y="2267050"/>
            <a:ext cx="508054" cy="508095"/>
            <a:chOff x="3736598" y="2170606"/>
            <a:chExt cx="404889" cy="404889"/>
          </a:xfrm>
        </p:grpSpPr>
        <p:sp>
          <p:nvSpPr>
            <p:cNvPr id="892" name="Google Shape;892;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55"/>
          <p:cNvGrpSpPr/>
          <p:nvPr/>
        </p:nvGrpSpPr>
        <p:grpSpPr>
          <a:xfrm>
            <a:off x="3731139" y="2267145"/>
            <a:ext cx="575790" cy="507904"/>
            <a:chOff x="3161917" y="2170682"/>
            <a:chExt cx="458870" cy="404737"/>
          </a:xfrm>
        </p:grpSpPr>
        <p:sp>
          <p:nvSpPr>
            <p:cNvPr id="897" name="Google Shape;897;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98" name="Google Shape;898;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55"/>
          <p:cNvGrpSpPr/>
          <p:nvPr/>
        </p:nvGrpSpPr>
        <p:grpSpPr>
          <a:xfrm>
            <a:off x="3758669" y="3027517"/>
            <a:ext cx="520730" cy="498567"/>
            <a:chOff x="3179914" y="2889488"/>
            <a:chExt cx="422876" cy="404911"/>
          </a:xfrm>
        </p:grpSpPr>
        <p:sp>
          <p:nvSpPr>
            <p:cNvPr id="901" name="Google Shape;901;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55"/>
          <p:cNvGrpSpPr/>
          <p:nvPr/>
        </p:nvGrpSpPr>
        <p:grpSpPr>
          <a:xfrm>
            <a:off x="4387349" y="3027477"/>
            <a:ext cx="516145" cy="498648"/>
            <a:chOff x="3729467" y="2889422"/>
            <a:chExt cx="419153" cy="404977"/>
          </a:xfrm>
        </p:grpSpPr>
        <p:sp>
          <p:nvSpPr>
            <p:cNvPr id="908" name="Google Shape;908;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 name="Google Shape;915;p5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 name="Google Shape;919;p55"/>
          <p:cNvGrpSpPr/>
          <p:nvPr/>
        </p:nvGrpSpPr>
        <p:grpSpPr>
          <a:xfrm>
            <a:off x="7107677" y="2474362"/>
            <a:ext cx="166473" cy="141497"/>
            <a:chOff x="4660325" y="1866850"/>
            <a:chExt cx="68350" cy="58100"/>
          </a:xfrm>
        </p:grpSpPr>
        <p:sp>
          <p:nvSpPr>
            <p:cNvPr id="920" name="Google Shape;920;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55"/>
          <p:cNvGrpSpPr/>
          <p:nvPr/>
        </p:nvGrpSpPr>
        <p:grpSpPr>
          <a:xfrm>
            <a:off x="7417022" y="2500086"/>
            <a:ext cx="162515" cy="90049"/>
            <a:chOff x="4791775" y="1877500"/>
            <a:chExt cx="66725" cy="36975"/>
          </a:xfrm>
        </p:grpSpPr>
        <p:sp>
          <p:nvSpPr>
            <p:cNvPr id="923" name="Google Shape;923;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55"/>
          <p:cNvGrpSpPr/>
          <p:nvPr/>
        </p:nvGrpSpPr>
        <p:grpSpPr>
          <a:xfrm>
            <a:off x="7738734" y="2500086"/>
            <a:ext cx="144979" cy="90049"/>
            <a:chOff x="4923925" y="1877500"/>
            <a:chExt cx="59525" cy="36975"/>
          </a:xfrm>
        </p:grpSpPr>
        <p:sp>
          <p:nvSpPr>
            <p:cNvPr id="926" name="Google Shape;926;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55"/>
          <p:cNvGrpSpPr/>
          <p:nvPr/>
        </p:nvGrpSpPr>
        <p:grpSpPr>
          <a:xfrm>
            <a:off x="8033226" y="2482277"/>
            <a:ext cx="141447" cy="125667"/>
            <a:chOff x="5058450" y="1870100"/>
            <a:chExt cx="58075" cy="51600"/>
          </a:xfrm>
        </p:grpSpPr>
        <p:sp>
          <p:nvSpPr>
            <p:cNvPr id="929" name="Google Shape;929;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55"/>
          <p:cNvGrpSpPr/>
          <p:nvPr/>
        </p:nvGrpSpPr>
        <p:grpSpPr>
          <a:xfrm>
            <a:off x="7447741" y="2904685"/>
            <a:ext cx="101077" cy="107645"/>
            <a:chOff x="4811425" y="2065025"/>
            <a:chExt cx="41500" cy="44200"/>
          </a:xfrm>
        </p:grpSpPr>
        <p:sp>
          <p:nvSpPr>
            <p:cNvPr id="932" name="Google Shape;932;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55"/>
          <p:cNvGrpSpPr/>
          <p:nvPr/>
        </p:nvGrpSpPr>
        <p:grpSpPr>
          <a:xfrm>
            <a:off x="7740178" y="2904898"/>
            <a:ext cx="120867" cy="107218"/>
            <a:chOff x="4929875" y="2065025"/>
            <a:chExt cx="49625" cy="44025"/>
          </a:xfrm>
        </p:grpSpPr>
        <p:sp>
          <p:nvSpPr>
            <p:cNvPr id="935" name="Google Shape;935;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5"/>
          <p:cNvGrpSpPr/>
          <p:nvPr/>
        </p:nvGrpSpPr>
        <p:grpSpPr>
          <a:xfrm>
            <a:off x="8068847" y="2907912"/>
            <a:ext cx="70206" cy="101191"/>
            <a:chOff x="5083925" y="2066350"/>
            <a:chExt cx="28825" cy="41550"/>
          </a:xfrm>
        </p:grpSpPr>
        <p:sp>
          <p:nvSpPr>
            <p:cNvPr id="938" name="Google Shape;938;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55"/>
          <p:cNvGrpSpPr/>
          <p:nvPr/>
        </p:nvGrpSpPr>
        <p:grpSpPr>
          <a:xfrm>
            <a:off x="7100401" y="2923559"/>
            <a:ext cx="181026" cy="69896"/>
            <a:chOff x="4659775" y="2072775"/>
            <a:chExt cx="74325" cy="28700"/>
          </a:xfrm>
        </p:grpSpPr>
        <p:sp>
          <p:nvSpPr>
            <p:cNvPr id="941" name="Google Shape;941;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55"/>
          <p:cNvGrpSpPr/>
          <p:nvPr/>
        </p:nvGrpSpPr>
        <p:grpSpPr>
          <a:xfrm>
            <a:off x="8020257" y="2714124"/>
            <a:ext cx="167387" cy="89197"/>
            <a:chOff x="4662475" y="1976500"/>
            <a:chExt cx="68725" cy="36625"/>
          </a:xfrm>
        </p:grpSpPr>
        <p:sp>
          <p:nvSpPr>
            <p:cNvPr id="945" name="Google Shape;945;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55"/>
          <p:cNvGrpSpPr/>
          <p:nvPr/>
        </p:nvGrpSpPr>
        <p:grpSpPr>
          <a:xfrm>
            <a:off x="7717162" y="2717564"/>
            <a:ext cx="166899" cy="82317"/>
            <a:chOff x="4920150" y="1977875"/>
            <a:chExt cx="68525" cy="33800"/>
          </a:xfrm>
        </p:grpSpPr>
        <p:sp>
          <p:nvSpPr>
            <p:cNvPr id="949" name="Google Shape;949;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55"/>
          <p:cNvGrpSpPr/>
          <p:nvPr/>
        </p:nvGrpSpPr>
        <p:grpSpPr>
          <a:xfrm>
            <a:off x="7128319" y="3121482"/>
            <a:ext cx="125190" cy="127858"/>
            <a:chOff x="4676550" y="2160575"/>
            <a:chExt cx="51400" cy="52500"/>
          </a:xfrm>
        </p:grpSpPr>
        <p:sp>
          <p:nvSpPr>
            <p:cNvPr id="953" name="Google Shape;953;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55"/>
          <p:cNvGrpSpPr/>
          <p:nvPr/>
        </p:nvGrpSpPr>
        <p:grpSpPr>
          <a:xfrm>
            <a:off x="7425577" y="3128514"/>
            <a:ext cx="145405" cy="113794"/>
            <a:chOff x="4768325" y="2163475"/>
            <a:chExt cx="59700" cy="46725"/>
          </a:xfrm>
        </p:grpSpPr>
        <p:sp>
          <p:nvSpPr>
            <p:cNvPr id="957" name="Google Shape;957;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 name="Google Shape;959;p5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 name="Google Shape;965;p55"/>
          <p:cNvGrpSpPr/>
          <p:nvPr/>
        </p:nvGrpSpPr>
        <p:grpSpPr>
          <a:xfrm>
            <a:off x="7441895" y="3383608"/>
            <a:ext cx="112768" cy="106853"/>
            <a:chOff x="4768575" y="2253950"/>
            <a:chExt cx="46300" cy="43875"/>
          </a:xfrm>
        </p:grpSpPr>
        <p:sp>
          <p:nvSpPr>
            <p:cNvPr id="966" name="Google Shape;966;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55"/>
          <p:cNvGrpSpPr/>
          <p:nvPr/>
        </p:nvGrpSpPr>
        <p:grpSpPr>
          <a:xfrm>
            <a:off x="7741518" y="3872634"/>
            <a:ext cx="118187" cy="146246"/>
            <a:chOff x="4960900" y="2433225"/>
            <a:chExt cx="48525" cy="60050"/>
          </a:xfrm>
        </p:grpSpPr>
        <p:sp>
          <p:nvSpPr>
            <p:cNvPr id="969" name="Google Shape;969;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5"/>
          <p:cNvGrpSpPr/>
          <p:nvPr/>
        </p:nvGrpSpPr>
        <p:grpSpPr>
          <a:xfrm>
            <a:off x="7430083" y="4136695"/>
            <a:ext cx="136394" cy="143810"/>
            <a:chOff x="4854075" y="2527625"/>
            <a:chExt cx="56000" cy="59050"/>
          </a:xfrm>
        </p:grpSpPr>
        <p:sp>
          <p:nvSpPr>
            <p:cNvPr id="972" name="Google Shape;972;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 name="Google Shape;974;p5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55"/>
          <p:cNvGrpSpPr/>
          <p:nvPr/>
        </p:nvGrpSpPr>
        <p:grpSpPr>
          <a:xfrm>
            <a:off x="8054294" y="3600439"/>
            <a:ext cx="99312" cy="160797"/>
            <a:chOff x="5059700" y="2334775"/>
            <a:chExt cx="40775" cy="66025"/>
          </a:xfrm>
        </p:grpSpPr>
        <p:sp>
          <p:nvSpPr>
            <p:cNvPr id="978" name="Google Shape;978;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55"/>
          <p:cNvGrpSpPr/>
          <p:nvPr/>
        </p:nvGrpSpPr>
        <p:grpSpPr>
          <a:xfrm>
            <a:off x="8011458" y="3865571"/>
            <a:ext cx="184984" cy="160371"/>
            <a:chOff x="5037700" y="2430325"/>
            <a:chExt cx="75950" cy="65850"/>
          </a:xfrm>
        </p:grpSpPr>
        <p:sp>
          <p:nvSpPr>
            <p:cNvPr id="988" name="Google Shape;988;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55"/>
          <p:cNvGrpSpPr/>
          <p:nvPr/>
        </p:nvGrpSpPr>
        <p:grpSpPr>
          <a:xfrm>
            <a:off x="7430964" y="3632023"/>
            <a:ext cx="173014" cy="97629"/>
            <a:chOff x="4756975" y="2341800"/>
            <a:chExt cx="91975" cy="51925"/>
          </a:xfrm>
        </p:grpSpPr>
        <p:sp>
          <p:nvSpPr>
            <p:cNvPr id="991" name="Google Shape;991;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55"/>
          <p:cNvGrpSpPr/>
          <p:nvPr/>
        </p:nvGrpSpPr>
        <p:grpSpPr>
          <a:xfrm>
            <a:off x="7697901" y="4120720"/>
            <a:ext cx="212497" cy="175761"/>
            <a:chOff x="4943575" y="2516350"/>
            <a:chExt cx="98675" cy="81700"/>
          </a:xfrm>
        </p:grpSpPr>
        <p:sp>
          <p:nvSpPr>
            <p:cNvPr id="1012" name="Google Shape;1012;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55"/>
          <p:cNvGrpSpPr/>
          <p:nvPr/>
        </p:nvGrpSpPr>
        <p:grpSpPr>
          <a:xfrm>
            <a:off x="1955962" y="3346963"/>
            <a:ext cx="965351" cy="134611"/>
            <a:chOff x="4411970" y="2962952"/>
            <a:chExt cx="706544" cy="104212"/>
          </a:xfrm>
        </p:grpSpPr>
        <p:sp>
          <p:nvSpPr>
            <p:cNvPr id="1091" name="Google Shape;1091;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55"/>
          <p:cNvGrpSpPr/>
          <p:nvPr/>
        </p:nvGrpSpPr>
        <p:grpSpPr>
          <a:xfrm>
            <a:off x="1955962" y="2935877"/>
            <a:ext cx="960158" cy="289172"/>
            <a:chOff x="4411970" y="2726085"/>
            <a:chExt cx="643107" cy="193659"/>
          </a:xfrm>
        </p:grpSpPr>
        <p:sp>
          <p:nvSpPr>
            <p:cNvPr id="1096" name="Google Shape;1096;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55"/>
          <p:cNvGrpSpPr/>
          <p:nvPr/>
        </p:nvGrpSpPr>
        <p:grpSpPr>
          <a:xfrm>
            <a:off x="958854" y="3201987"/>
            <a:ext cx="833173" cy="259209"/>
            <a:chOff x="4411970" y="4340222"/>
            <a:chExt cx="779467" cy="242683"/>
          </a:xfrm>
        </p:grpSpPr>
        <p:sp>
          <p:nvSpPr>
            <p:cNvPr id="1100" name="Google Shape;1100;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55"/>
          <p:cNvGrpSpPr/>
          <p:nvPr/>
        </p:nvGrpSpPr>
        <p:grpSpPr>
          <a:xfrm>
            <a:off x="1955962" y="2597733"/>
            <a:ext cx="965160" cy="216230"/>
            <a:chOff x="4411970" y="2468674"/>
            <a:chExt cx="747317" cy="167425"/>
          </a:xfrm>
        </p:grpSpPr>
        <p:sp>
          <p:nvSpPr>
            <p:cNvPr id="1104" name="Google Shape;1104;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55"/>
          <p:cNvGrpSpPr/>
          <p:nvPr/>
        </p:nvGrpSpPr>
        <p:grpSpPr>
          <a:xfrm>
            <a:off x="954709" y="2502450"/>
            <a:ext cx="810451" cy="319148"/>
            <a:chOff x="4411970" y="3686602"/>
            <a:chExt cx="797845" cy="314215"/>
          </a:xfrm>
        </p:grpSpPr>
        <p:sp>
          <p:nvSpPr>
            <p:cNvPr id="1107" name="Google Shape;1107;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 name="Google Shape;1112;p5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 name="Google Shape;1113;p55"/>
          <p:cNvGrpSpPr/>
          <p:nvPr/>
        </p:nvGrpSpPr>
        <p:grpSpPr>
          <a:xfrm>
            <a:off x="954806" y="2256974"/>
            <a:ext cx="1970333" cy="208784"/>
            <a:chOff x="6336019" y="3733725"/>
            <a:chExt cx="2566206" cy="351310"/>
          </a:xfrm>
        </p:grpSpPr>
        <p:sp>
          <p:nvSpPr>
            <p:cNvPr id="1114" name="Google Shape;1114;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5"/>
          <p:cNvGrpSpPr/>
          <p:nvPr/>
        </p:nvGrpSpPr>
        <p:grpSpPr>
          <a:xfrm>
            <a:off x="1955962" y="3864529"/>
            <a:ext cx="946551" cy="153200"/>
            <a:chOff x="4404545" y="3301592"/>
            <a:chExt cx="782403" cy="129272"/>
          </a:xfrm>
        </p:grpSpPr>
        <p:sp>
          <p:nvSpPr>
            <p:cNvPr id="1119" name="Google Shape;1119;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55"/>
          <p:cNvGrpSpPr/>
          <p:nvPr/>
        </p:nvGrpSpPr>
        <p:grpSpPr>
          <a:xfrm>
            <a:off x="1955962" y="3603488"/>
            <a:ext cx="962257" cy="139127"/>
            <a:chOff x="4411970" y="3131459"/>
            <a:chExt cx="710520" cy="117397"/>
          </a:xfrm>
        </p:grpSpPr>
        <p:sp>
          <p:nvSpPr>
            <p:cNvPr id="1122" name="Google Shape;1122;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24" name="Google Shape;1124;p5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 name="Google Shape;1125;p55"/>
          <p:cNvGrpSpPr/>
          <p:nvPr/>
        </p:nvGrpSpPr>
        <p:grpSpPr>
          <a:xfrm>
            <a:off x="956107" y="3538282"/>
            <a:ext cx="823838" cy="458988"/>
            <a:chOff x="4411970" y="1801825"/>
            <a:chExt cx="734586" cy="409262"/>
          </a:xfrm>
        </p:grpSpPr>
        <p:sp>
          <p:nvSpPr>
            <p:cNvPr id="1126" name="Google Shape;1126;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55"/>
          <p:cNvGrpSpPr/>
          <p:nvPr/>
        </p:nvGrpSpPr>
        <p:grpSpPr>
          <a:xfrm>
            <a:off x="956107" y="4086708"/>
            <a:ext cx="856348" cy="212039"/>
            <a:chOff x="4411970" y="2233974"/>
            <a:chExt cx="763574" cy="189068"/>
          </a:xfrm>
        </p:grpSpPr>
        <p:sp>
          <p:nvSpPr>
            <p:cNvPr id="1129" name="Google Shape;1129;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5"/>
          <p:cNvGrpSpPr/>
          <p:nvPr/>
        </p:nvGrpSpPr>
        <p:grpSpPr>
          <a:xfrm>
            <a:off x="3066303" y="2262044"/>
            <a:ext cx="511602" cy="511602"/>
            <a:chOff x="5681300" y="2527788"/>
            <a:chExt cx="805800" cy="805800"/>
          </a:xfrm>
        </p:grpSpPr>
        <p:sp>
          <p:nvSpPr>
            <p:cNvPr id="1132" name="Google Shape;1132;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55"/>
          <p:cNvGrpSpPr/>
          <p:nvPr/>
        </p:nvGrpSpPr>
        <p:grpSpPr>
          <a:xfrm>
            <a:off x="3063497" y="3028627"/>
            <a:ext cx="513021" cy="512935"/>
            <a:chOff x="4049800" y="640400"/>
            <a:chExt cx="858900" cy="858900"/>
          </a:xfrm>
        </p:grpSpPr>
        <p:sp>
          <p:nvSpPr>
            <p:cNvPr id="1135" name="Google Shape;1135;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55"/>
          <p:cNvGrpSpPr/>
          <p:nvPr/>
        </p:nvGrpSpPr>
        <p:grpSpPr>
          <a:xfrm>
            <a:off x="2980696" y="3680519"/>
            <a:ext cx="686489" cy="686585"/>
            <a:chOff x="5080188" y="927900"/>
            <a:chExt cx="961200" cy="961200"/>
          </a:xfrm>
        </p:grpSpPr>
        <p:sp>
          <p:nvSpPr>
            <p:cNvPr id="1138" name="Google Shape;1138;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55"/>
          <p:cNvGrpSpPr/>
          <p:nvPr/>
        </p:nvGrpSpPr>
        <p:grpSpPr>
          <a:xfrm>
            <a:off x="3763848" y="3773248"/>
            <a:ext cx="510373" cy="510937"/>
            <a:chOff x="7508249" y="1522825"/>
            <a:chExt cx="1326332" cy="1322987"/>
          </a:xfrm>
        </p:grpSpPr>
        <p:sp>
          <p:nvSpPr>
            <p:cNvPr id="1147" name="Google Shape;1147;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55"/>
          <p:cNvGrpSpPr/>
          <p:nvPr/>
        </p:nvGrpSpPr>
        <p:grpSpPr>
          <a:xfrm>
            <a:off x="4455441" y="3774653"/>
            <a:ext cx="492652" cy="503348"/>
            <a:chOff x="6039282" y="1042577"/>
            <a:chExt cx="734315" cy="731929"/>
          </a:xfrm>
        </p:grpSpPr>
        <p:sp>
          <p:nvSpPr>
            <p:cNvPr id="1158" name="Google Shape;1158;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55"/>
          <p:cNvGrpSpPr/>
          <p:nvPr/>
        </p:nvGrpSpPr>
        <p:grpSpPr>
          <a:xfrm>
            <a:off x="5095855" y="2270694"/>
            <a:ext cx="483304" cy="504902"/>
            <a:chOff x="1825800" y="1651625"/>
            <a:chExt cx="568125" cy="591775"/>
          </a:xfrm>
        </p:grpSpPr>
        <p:sp>
          <p:nvSpPr>
            <p:cNvPr id="1180" name="Google Shape;1180;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 name="Google Shape;1186;p5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191" name="Google Shape;1191;p5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5" name="Shape 1195"/>
        <p:cNvGrpSpPr/>
        <p:nvPr/>
      </p:nvGrpSpPr>
      <p:grpSpPr>
        <a:xfrm>
          <a:off x="0" y="0"/>
          <a:ext cx="0" cy="0"/>
          <a:chOff x="0" y="0"/>
          <a:chExt cx="0" cy="0"/>
        </a:xfrm>
      </p:grpSpPr>
      <p:grpSp>
        <p:nvGrpSpPr>
          <p:cNvPr id="1196" name="Google Shape;1196;p56"/>
          <p:cNvGrpSpPr/>
          <p:nvPr/>
        </p:nvGrpSpPr>
        <p:grpSpPr>
          <a:xfrm>
            <a:off x="722059" y="955168"/>
            <a:ext cx="2492868" cy="1379876"/>
            <a:chOff x="2654821" y="2311071"/>
            <a:chExt cx="2279715" cy="1262120"/>
          </a:xfrm>
        </p:grpSpPr>
        <p:grpSp>
          <p:nvGrpSpPr>
            <p:cNvPr id="1197" name="Google Shape;1197;p56"/>
            <p:cNvGrpSpPr/>
            <p:nvPr/>
          </p:nvGrpSpPr>
          <p:grpSpPr>
            <a:xfrm>
              <a:off x="4034269" y="2840745"/>
              <a:ext cx="40212" cy="36437"/>
              <a:chOff x="4293400" y="2574725"/>
              <a:chExt cx="84425" cy="80100"/>
            </a:xfrm>
          </p:grpSpPr>
          <p:sp>
            <p:nvSpPr>
              <p:cNvPr id="1198" name="Google Shape;1198;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99" name="Google Shape;1199;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 name="Google Shape;1200;p56"/>
            <p:cNvGrpSpPr/>
            <p:nvPr/>
          </p:nvGrpSpPr>
          <p:grpSpPr>
            <a:xfrm>
              <a:off x="3894606" y="2334874"/>
              <a:ext cx="913198" cy="518984"/>
              <a:chOff x="4000175" y="1462675"/>
              <a:chExt cx="1917275" cy="1140875"/>
            </a:xfrm>
          </p:grpSpPr>
          <p:sp>
            <p:nvSpPr>
              <p:cNvPr id="1201" name="Google Shape;1201;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02" name="Google Shape;1202;p56"/>
              <p:cNvGrpSpPr/>
              <p:nvPr/>
            </p:nvGrpSpPr>
            <p:grpSpPr>
              <a:xfrm>
                <a:off x="4000175" y="1462675"/>
                <a:ext cx="1917275" cy="1140875"/>
                <a:chOff x="4000175" y="1462675"/>
                <a:chExt cx="1917275" cy="1140875"/>
              </a:xfrm>
            </p:grpSpPr>
            <p:sp>
              <p:nvSpPr>
                <p:cNvPr id="1203" name="Google Shape;1203;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04" name="Google Shape;1204;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8" name="Google Shape;1208;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9" name="Google Shape;1209;p56"/>
            <p:cNvGrpSpPr/>
            <p:nvPr/>
          </p:nvGrpSpPr>
          <p:grpSpPr>
            <a:xfrm>
              <a:off x="3875768" y="2846704"/>
              <a:ext cx="44796" cy="47366"/>
              <a:chOff x="3960625" y="2587825"/>
              <a:chExt cx="94050" cy="104125"/>
            </a:xfrm>
          </p:grpSpPr>
          <p:sp>
            <p:nvSpPr>
              <p:cNvPr id="1210" name="Google Shape;1210;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11" name="Google Shape;1211;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56"/>
            <p:cNvGrpSpPr/>
            <p:nvPr/>
          </p:nvGrpSpPr>
          <p:grpSpPr>
            <a:xfrm>
              <a:off x="3782759" y="2807162"/>
              <a:ext cx="82686" cy="85487"/>
              <a:chOff x="3765350" y="2500900"/>
              <a:chExt cx="173600" cy="187925"/>
            </a:xfrm>
          </p:grpSpPr>
          <p:sp>
            <p:nvSpPr>
              <p:cNvPr id="1213" name="Google Shape;1213;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14" name="Google Shape;1214;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56"/>
            <p:cNvGrpSpPr/>
            <p:nvPr/>
          </p:nvGrpSpPr>
          <p:grpSpPr>
            <a:xfrm>
              <a:off x="3775674" y="2798496"/>
              <a:ext cx="40545" cy="23564"/>
              <a:chOff x="3750475" y="2481850"/>
              <a:chExt cx="85125" cy="51800"/>
            </a:xfrm>
          </p:grpSpPr>
          <p:sp>
            <p:nvSpPr>
              <p:cNvPr id="1220" name="Google Shape;1220;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22" name="Google Shape;1222;p56"/>
            <p:cNvGrpSpPr/>
            <p:nvPr/>
          </p:nvGrpSpPr>
          <p:grpSpPr>
            <a:xfrm>
              <a:off x="3716946" y="2776024"/>
              <a:ext cx="81971" cy="76912"/>
              <a:chOff x="3627175" y="2432450"/>
              <a:chExt cx="172100" cy="169075"/>
            </a:xfrm>
          </p:grpSpPr>
          <p:sp>
            <p:nvSpPr>
              <p:cNvPr id="1223" name="Google Shape;1223;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25" name="Google Shape;1225;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26" name="Google Shape;1226;p56"/>
            <p:cNvGrpSpPr/>
            <p:nvPr/>
          </p:nvGrpSpPr>
          <p:grpSpPr>
            <a:xfrm>
              <a:off x="3685682" y="2845624"/>
              <a:ext cx="29311" cy="45055"/>
              <a:chOff x="3561536" y="2585450"/>
              <a:chExt cx="61539" cy="99045"/>
            </a:xfrm>
          </p:grpSpPr>
          <p:sp>
            <p:nvSpPr>
              <p:cNvPr id="1227" name="Google Shape;1227;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29" name="Google Shape;1229;p56"/>
            <p:cNvGrpSpPr/>
            <p:nvPr/>
          </p:nvGrpSpPr>
          <p:grpSpPr>
            <a:xfrm>
              <a:off x="3849905" y="2572252"/>
              <a:ext cx="74339" cy="119559"/>
              <a:chOff x="3906325" y="1984500"/>
              <a:chExt cx="156075" cy="262825"/>
            </a:xfrm>
          </p:grpSpPr>
          <p:sp>
            <p:nvSpPr>
              <p:cNvPr id="1230" name="Google Shape;1230;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31" name="Google Shape;1231;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56"/>
            <p:cNvGrpSpPr/>
            <p:nvPr/>
          </p:nvGrpSpPr>
          <p:grpSpPr>
            <a:xfrm>
              <a:off x="2654821" y="2414345"/>
              <a:ext cx="667570" cy="558731"/>
              <a:chOff x="1397225" y="1637375"/>
              <a:chExt cx="1401575" cy="1228250"/>
            </a:xfrm>
          </p:grpSpPr>
          <p:sp>
            <p:nvSpPr>
              <p:cNvPr id="1233" name="Google Shape;1233;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34" name="Google Shape;1234;p56"/>
              <p:cNvGrpSpPr/>
              <p:nvPr/>
            </p:nvGrpSpPr>
            <p:grpSpPr>
              <a:xfrm>
                <a:off x="1397225" y="1637375"/>
                <a:ext cx="1398775" cy="1228250"/>
                <a:chOff x="1397225" y="1637375"/>
                <a:chExt cx="1398775" cy="1228250"/>
              </a:xfrm>
            </p:grpSpPr>
            <p:sp>
              <p:nvSpPr>
                <p:cNvPr id="1235" name="Google Shape;1235;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7" name="Google Shape;1237;p56"/>
            <p:cNvGrpSpPr/>
            <p:nvPr/>
          </p:nvGrpSpPr>
          <p:grpSpPr>
            <a:xfrm>
              <a:off x="3230417" y="3103734"/>
              <a:ext cx="282982" cy="280332"/>
              <a:chOff x="2605700" y="3152850"/>
              <a:chExt cx="594125" cy="616250"/>
            </a:xfrm>
          </p:grpSpPr>
          <p:sp>
            <p:nvSpPr>
              <p:cNvPr id="1238" name="Google Shape;1238;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39" name="Google Shape;1239;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240" name="Google Shape;1240;p56"/>
            <p:cNvGrpSpPr/>
            <p:nvPr/>
          </p:nvGrpSpPr>
          <p:grpSpPr>
            <a:xfrm>
              <a:off x="3265985" y="3226989"/>
              <a:ext cx="87151" cy="346202"/>
              <a:chOff x="2680375" y="3423800"/>
              <a:chExt cx="182975" cy="761050"/>
            </a:xfrm>
          </p:grpSpPr>
          <p:sp>
            <p:nvSpPr>
              <p:cNvPr id="1241" name="Google Shape;1241;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42" name="Google Shape;1242;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56"/>
            <p:cNvGrpSpPr/>
            <p:nvPr/>
          </p:nvGrpSpPr>
          <p:grpSpPr>
            <a:xfrm>
              <a:off x="3855466" y="3289811"/>
              <a:ext cx="112514" cy="94210"/>
              <a:chOff x="3918000" y="3561900"/>
              <a:chExt cx="236225" cy="207100"/>
            </a:xfrm>
          </p:grpSpPr>
          <p:sp>
            <p:nvSpPr>
              <p:cNvPr id="1244" name="Google Shape;1244;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45" name="Google Shape;1245;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249" name="Google Shape;1249;p56"/>
            <p:cNvGrpSpPr/>
            <p:nvPr/>
          </p:nvGrpSpPr>
          <p:grpSpPr>
            <a:xfrm>
              <a:off x="2905224" y="2311071"/>
              <a:ext cx="596721" cy="528992"/>
              <a:chOff x="1922950" y="1410350"/>
              <a:chExt cx="1252825" cy="1162875"/>
            </a:xfrm>
          </p:grpSpPr>
          <p:sp>
            <p:nvSpPr>
              <p:cNvPr id="1250" name="Google Shape;1250;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66" name="Google Shape;1266;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86" name="Google Shape;1286;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87" name="Google Shape;1287;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 name="Google Shape;1288;p56"/>
            <p:cNvGrpSpPr/>
            <p:nvPr/>
          </p:nvGrpSpPr>
          <p:grpSpPr>
            <a:xfrm>
              <a:off x="3280929" y="3294542"/>
              <a:ext cx="109894" cy="272224"/>
              <a:chOff x="2711750" y="3572300"/>
              <a:chExt cx="230725" cy="598425"/>
            </a:xfrm>
          </p:grpSpPr>
          <p:sp>
            <p:nvSpPr>
              <p:cNvPr id="1289" name="Google Shape;1289;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 name="Google Shape;1291;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 name="Google Shape;1292;p56"/>
            <p:cNvGrpSpPr/>
            <p:nvPr/>
          </p:nvGrpSpPr>
          <p:grpSpPr>
            <a:xfrm>
              <a:off x="3790439" y="2408636"/>
              <a:ext cx="73017" cy="75684"/>
              <a:chOff x="3781475" y="1624825"/>
              <a:chExt cx="153300" cy="166375"/>
            </a:xfrm>
          </p:grpSpPr>
          <p:sp>
            <p:nvSpPr>
              <p:cNvPr id="1293" name="Google Shape;1293;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 name="Google Shape;1297;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56"/>
            <p:cNvGrpSpPr/>
            <p:nvPr/>
          </p:nvGrpSpPr>
          <p:grpSpPr>
            <a:xfrm>
              <a:off x="4403342" y="3107749"/>
              <a:ext cx="316680" cy="101374"/>
              <a:chOff x="5068275" y="3161675"/>
              <a:chExt cx="664875" cy="222850"/>
            </a:xfrm>
          </p:grpSpPr>
          <p:sp>
            <p:nvSpPr>
              <p:cNvPr id="1305" name="Google Shape;1305;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9" name="Google Shape;1309;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 name="Google Shape;1338;p56"/>
            <p:cNvGrpSpPr/>
            <p:nvPr/>
          </p:nvGrpSpPr>
          <p:grpSpPr>
            <a:xfrm>
              <a:off x="3697513" y="2707266"/>
              <a:ext cx="59549" cy="79733"/>
              <a:chOff x="3586375" y="2281300"/>
              <a:chExt cx="125025" cy="175275"/>
            </a:xfrm>
          </p:grpSpPr>
          <p:sp>
            <p:nvSpPr>
              <p:cNvPr id="1339" name="Google Shape;1339;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 name="Google Shape;1341;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 name="Google Shape;1342;p56"/>
            <p:cNvGrpSpPr/>
            <p:nvPr/>
          </p:nvGrpSpPr>
          <p:grpSpPr>
            <a:xfrm>
              <a:off x="4513224" y="3221724"/>
              <a:ext cx="274563" cy="280321"/>
              <a:chOff x="5298975" y="3412225"/>
              <a:chExt cx="576450" cy="616225"/>
            </a:xfrm>
          </p:grpSpPr>
          <p:sp>
            <p:nvSpPr>
              <p:cNvPr id="1343" name="Google Shape;1343;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44" name="Google Shape;1344;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56"/>
            <p:cNvGrpSpPr/>
            <p:nvPr/>
          </p:nvGrpSpPr>
          <p:grpSpPr>
            <a:xfrm>
              <a:off x="4824403" y="3421846"/>
              <a:ext cx="110132" cy="130647"/>
              <a:chOff x="5952300" y="3852150"/>
              <a:chExt cx="231225" cy="287200"/>
            </a:xfrm>
          </p:grpSpPr>
          <p:sp>
            <p:nvSpPr>
              <p:cNvPr id="1346" name="Google Shape;1346;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 name="Google Shape;1348;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 name="Google Shape;1356;p56"/>
            <p:cNvGrpSpPr/>
            <p:nvPr/>
          </p:nvGrpSpPr>
          <p:grpSpPr>
            <a:xfrm>
              <a:off x="4295710" y="3079670"/>
              <a:ext cx="14968" cy="27135"/>
              <a:chOff x="4842300" y="3099950"/>
              <a:chExt cx="31425" cy="59650"/>
            </a:xfrm>
          </p:grpSpPr>
          <p:sp>
            <p:nvSpPr>
              <p:cNvPr id="1357" name="Google Shape;1357;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 name="Google Shape;1361;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 name="Google Shape;1369;p56"/>
            <p:cNvGrpSpPr/>
            <p:nvPr/>
          </p:nvGrpSpPr>
          <p:grpSpPr>
            <a:xfrm>
              <a:off x="3831056" y="2816010"/>
              <a:ext cx="37378" cy="27612"/>
              <a:chOff x="3866750" y="2520350"/>
              <a:chExt cx="78475" cy="60700"/>
            </a:xfrm>
          </p:grpSpPr>
          <p:sp>
            <p:nvSpPr>
              <p:cNvPr id="1370" name="Google Shape;1370;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 name="Google Shape;1374;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1" name="Google Shape;1391;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03" name="Google Shape;1403;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 name="Google Shape;1416;p56"/>
            <p:cNvGrpSpPr/>
            <p:nvPr/>
          </p:nvGrpSpPr>
          <p:grpSpPr>
            <a:xfrm>
              <a:off x="3632736" y="3051591"/>
              <a:ext cx="63288" cy="45217"/>
              <a:chOff x="3450375" y="3038225"/>
              <a:chExt cx="132875" cy="99400"/>
            </a:xfrm>
          </p:grpSpPr>
          <p:sp>
            <p:nvSpPr>
              <p:cNvPr id="1417" name="Google Shape;1417;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28" name="Google Shape;1428;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38" name="Google Shape;1438;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44" name="Google Shape;1444;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6"/>
          <p:cNvGrpSpPr/>
          <p:nvPr/>
        </p:nvGrpSpPr>
        <p:grpSpPr>
          <a:xfrm>
            <a:off x="719116" y="2850945"/>
            <a:ext cx="2622876" cy="1333540"/>
            <a:chOff x="238125" y="1038125"/>
            <a:chExt cx="7146800" cy="3633625"/>
          </a:xfrm>
        </p:grpSpPr>
        <p:sp>
          <p:nvSpPr>
            <p:cNvPr id="1455" name="Google Shape;1455;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56"/>
          <p:cNvGrpSpPr/>
          <p:nvPr/>
        </p:nvGrpSpPr>
        <p:grpSpPr>
          <a:xfrm>
            <a:off x="5834044" y="993055"/>
            <a:ext cx="2590840" cy="1380235"/>
            <a:chOff x="233350" y="949250"/>
            <a:chExt cx="7137300" cy="3802300"/>
          </a:xfrm>
        </p:grpSpPr>
        <p:sp>
          <p:nvSpPr>
            <p:cNvPr id="3028" name="Google Shape;3028;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56"/>
          <p:cNvGrpSpPr/>
          <p:nvPr/>
        </p:nvGrpSpPr>
        <p:grpSpPr>
          <a:xfrm>
            <a:off x="7648473" y="3037828"/>
            <a:ext cx="104231" cy="320340"/>
            <a:chOff x="7564426" y="3224343"/>
            <a:chExt cx="119985" cy="368801"/>
          </a:xfrm>
        </p:grpSpPr>
        <p:sp>
          <p:nvSpPr>
            <p:cNvPr id="3080" name="Google Shape;3080;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2" name="Google Shape;3082;p56"/>
          <p:cNvGrpSpPr/>
          <p:nvPr/>
        </p:nvGrpSpPr>
        <p:grpSpPr>
          <a:xfrm>
            <a:off x="7347962" y="3031929"/>
            <a:ext cx="189489" cy="332132"/>
            <a:chOff x="8370831" y="3202002"/>
            <a:chExt cx="218129" cy="382376"/>
          </a:xfrm>
        </p:grpSpPr>
        <p:sp>
          <p:nvSpPr>
            <p:cNvPr id="3083" name="Google Shape;3083;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5" name="Google Shape;3085;p56"/>
          <p:cNvGrpSpPr/>
          <p:nvPr/>
        </p:nvGrpSpPr>
        <p:grpSpPr>
          <a:xfrm>
            <a:off x="8071351" y="3443061"/>
            <a:ext cx="309429" cy="267000"/>
            <a:chOff x="6742064" y="3750480"/>
            <a:chExt cx="399315" cy="344560"/>
          </a:xfrm>
        </p:grpSpPr>
        <p:sp>
          <p:nvSpPr>
            <p:cNvPr id="3086" name="Google Shape;3086;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56"/>
          <p:cNvGrpSpPr/>
          <p:nvPr/>
        </p:nvGrpSpPr>
        <p:grpSpPr>
          <a:xfrm>
            <a:off x="7610370" y="3794109"/>
            <a:ext cx="180437" cy="281608"/>
            <a:chOff x="7248525" y="3739696"/>
            <a:chExt cx="230531" cy="359790"/>
          </a:xfrm>
        </p:grpSpPr>
        <p:sp>
          <p:nvSpPr>
            <p:cNvPr id="3089" name="Google Shape;3089;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56"/>
          <p:cNvGrpSpPr/>
          <p:nvPr/>
        </p:nvGrpSpPr>
        <p:grpSpPr>
          <a:xfrm>
            <a:off x="7856289" y="3437333"/>
            <a:ext cx="162896" cy="278710"/>
            <a:chOff x="7601242" y="3729267"/>
            <a:chExt cx="222566" cy="380803"/>
          </a:xfrm>
        </p:grpSpPr>
        <p:sp>
          <p:nvSpPr>
            <p:cNvPr id="3092" name="Google Shape;3092;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4" name="Google Shape;3094;p5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5" name="Google Shape;3095;p56"/>
          <p:cNvGrpSpPr/>
          <p:nvPr/>
        </p:nvGrpSpPr>
        <p:grpSpPr>
          <a:xfrm>
            <a:off x="7345935" y="3438473"/>
            <a:ext cx="193543" cy="275990"/>
            <a:chOff x="8304647" y="3738687"/>
            <a:chExt cx="225076" cy="320956"/>
          </a:xfrm>
        </p:grpSpPr>
        <p:sp>
          <p:nvSpPr>
            <p:cNvPr id="3096" name="Google Shape;3096;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56"/>
          <p:cNvGrpSpPr/>
          <p:nvPr/>
        </p:nvGrpSpPr>
        <p:grpSpPr>
          <a:xfrm>
            <a:off x="7618427" y="3438473"/>
            <a:ext cx="178492" cy="275990"/>
            <a:chOff x="8615101" y="3738687"/>
            <a:chExt cx="207573" cy="320956"/>
          </a:xfrm>
        </p:grpSpPr>
        <p:sp>
          <p:nvSpPr>
            <p:cNvPr id="3100" name="Google Shape;3100;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3" name="Google Shape;3103;p5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4" name="Google Shape;3104;p56"/>
          <p:cNvGrpSpPr/>
          <p:nvPr/>
        </p:nvGrpSpPr>
        <p:grpSpPr>
          <a:xfrm>
            <a:off x="6013132" y="3559961"/>
            <a:ext cx="557671" cy="511283"/>
            <a:chOff x="6015419" y="3716859"/>
            <a:chExt cx="557671" cy="511283"/>
          </a:xfrm>
        </p:grpSpPr>
        <p:sp>
          <p:nvSpPr>
            <p:cNvPr id="3105" name="Google Shape;3105;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6" name="Google Shape;3106;p56"/>
            <p:cNvGrpSpPr/>
            <p:nvPr/>
          </p:nvGrpSpPr>
          <p:grpSpPr>
            <a:xfrm>
              <a:off x="6036094" y="3716980"/>
              <a:ext cx="529860" cy="510468"/>
              <a:chOff x="6036094" y="3716980"/>
              <a:chExt cx="529860" cy="510468"/>
            </a:xfrm>
          </p:grpSpPr>
          <p:sp>
            <p:nvSpPr>
              <p:cNvPr id="3107" name="Google Shape;3107;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17" name="Google Shape;3117;p56"/>
          <p:cNvGrpSpPr/>
          <p:nvPr/>
        </p:nvGrpSpPr>
        <p:grpSpPr>
          <a:xfrm>
            <a:off x="6642017" y="2916730"/>
            <a:ext cx="576302" cy="511871"/>
            <a:chOff x="6644304" y="3073628"/>
            <a:chExt cx="576302" cy="511871"/>
          </a:xfrm>
        </p:grpSpPr>
        <p:sp>
          <p:nvSpPr>
            <p:cNvPr id="3118" name="Google Shape;3118;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9" name="Google Shape;3119;p56"/>
            <p:cNvGrpSpPr/>
            <p:nvPr/>
          </p:nvGrpSpPr>
          <p:grpSpPr>
            <a:xfrm>
              <a:off x="6712169" y="3085440"/>
              <a:ext cx="481622" cy="494913"/>
              <a:chOff x="6712169" y="3085440"/>
              <a:chExt cx="481622" cy="494913"/>
            </a:xfrm>
          </p:grpSpPr>
          <p:sp>
            <p:nvSpPr>
              <p:cNvPr id="3120" name="Google Shape;3120;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5" name="Google Shape;3125;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8" name="Google Shape;3128;p5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9" name="Google Shape;3129;p56"/>
          <p:cNvGrpSpPr/>
          <p:nvPr/>
        </p:nvGrpSpPr>
        <p:grpSpPr>
          <a:xfrm>
            <a:off x="6649868" y="3559725"/>
            <a:ext cx="560631" cy="511352"/>
            <a:chOff x="6652154" y="3716623"/>
            <a:chExt cx="560631" cy="511352"/>
          </a:xfrm>
        </p:grpSpPr>
        <p:sp>
          <p:nvSpPr>
            <p:cNvPr id="3130" name="Google Shape;3130;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1" name="Google Shape;3131;p56"/>
            <p:cNvGrpSpPr/>
            <p:nvPr/>
          </p:nvGrpSpPr>
          <p:grpSpPr>
            <a:xfrm>
              <a:off x="6669657" y="3716715"/>
              <a:ext cx="466779" cy="464290"/>
              <a:chOff x="6669657" y="3716715"/>
              <a:chExt cx="466779" cy="464290"/>
            </a:xfrm>
          </p:grpSpPr>
          <p:sp>
            <p:nvSpPr>
              <p:cNvPr id="3132" name="Google Shape;3132;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5" name="Google Shape;3145;p56"/>
          <p:cNvGrpSpPr/>
          <p:nvPr/>
        </p:nvGrpSpPr>
        <p:grpSpPr>
          <a:xfrm>
            <a:off x="7843959" y="3841134"/>
            <a:ext cx="187557" cy="187557"/>
            <a:chOff x="8565775" y="671075"/>
            <a:chExt cx="441000" cy="441000"/>
          </a:xfrm>
        </p:grpSpPr>
        <p:sp>
          <p:nvSpPr>
            <p:cNvPr id="3146" name="Google Shape;3146;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8" name="Google Shape;3148;p5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0" name="Google Shape;3150;p56"/>
          <p:cNvGrpSpPr/>
          <p:nvPr/>
        </p:nvGrpSpPr>
        <p:grpSpPr>
          <a:xfrm>
            <a:off x="5997814" y="2919352"/>
            <a:ext cx="587871" cy="512373"/>
            <a:chOff x="6000100" y="3076250"/>
            <a:chExt cx="587871" cy="512373"/>
          </a:xfrm>
        </p:grpSpPr>
        <p:sp>
          <p:nvSpPr>
            <p:cNvPr id="3151" name="Google Shape;3151;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2" name="Google Shape;3152;p56"/>
            <p:cNvGrpSpPr/>
            <p:nvPr/>
          </p:nvGrpSpPr>
          <p:grpSpPr>
            <a:xfrm>
              <a:off x="6031360" y="3076713"/>
              <a:ext cx="539107" cy="480965"/>
              <a:chOff x="6031360" y="3076713"/>
              <a:chExt cx="539107" cy="480965"/>
            </a:xfrm>
          </p:grpSpPr>
          <p:sp>
            <p:nvSpPr>
              <p:cNvPr id="3153" name="Google Shape;3153;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0" name="Google Shape;3160;p56"/>
          <p:cNvGrpSpPr/>
          <p:nvPr/>
        </p:nvGrpSpPr>
        <p:grpSpPr>
          <a:xfrm>
            <a:off x="3369305" y="938716"/>
            <a:ext cx="2310381" cy="1488888"/>
            <a:chOff x="229225" y="549050"/>
            <a:chExt cx="7161750" cy="4615275"/>
          </a:xfrm>
        </p:grpSpPr>
        <p:sp>
          <p:nvSpPr>
            <p:cNvPr id="3161" name="Google Shape;3161;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8" name="Google Shape;3278;p56"/>
          <p:cNvGrpSpPr/>
          <p:nvPr/>
        </p:nvGrpSpPr>
        <p:grpSpPr>
          <a:xfrm>
            <a:off x="3514723" y="2830563"/>
            <a:ext cx="2310282" cy="1374222"/>
            <a:chOff x="238125" y="732525"/>
            <a:chExt cx="7130500" cy="4241425"/>
          </a:xfrm>
        </p:grpSpPr>
        <p:sp>
          <p:nvSpPr>
            <p:cNvPr id="3279" name="Google Shape;3279;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6" name="Shape 3396"/>
        <p:cNvGrpSpPr/>
        <p:nvPr/>
      </p:nvGrpSpPr>
      <p:grpSpPr>
        <a:xfrm>
          <a:off x="0" y="0"/>
          <a:ext cx="0" cy="0"/>
          <a:chOff x="0" y="0"/>
          <a:chExt cx="0" cy="0"/>
        </a:xfrm>
      </p:grpSpPr>
      <p:grpSp>
        <p:nvGrpSpPr>
          <p:cNvPr id="3397" name="Google Shape;3397;p57"/>
          <p:cNvGrpSpPr/>
          <p:nvPr/>
        </p:nvGrpSpPr>
        <p:grpSpPr>
          <a:xfrm>
            <a:off x="725414" y="969763"/>
            <a:ext cx="2507799" cy="206239"/>
            <a:chOff x="106648" y="895722"/>
            <a:chExt cx="4481413" cy="374300"/>
          </a:xfrm>
        </p:grpSpPr>
        <p:grpSp>
          <p:nvGrpSpPr>
            <p:cNvPr id="3398" name="Google Shape;3398;p57"/>
            <p:cNvGrpSpPr/>
            <p:nvPr/>
          </p:nvGrpSpPr>
          <p:grpSpPr>
            <a:xfrm>
              <a:off x="2233276" y="895722"/>
              <a:ext cx="1082667" cy="223591"/>
              <a:chOff x="4808316" y="2800065"/>
              <a:chExt cx="1999386" cy="412910"/>
            </a:xfrm>
          </p:grpSpPr>
          <p:sp>
            <p:nvSpPr>
              <p:cNvPr id="3399" name="Google Shape;3399;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0" name="Google Shape;3400;p57"/>
              <p:cNvGrpSpPr/>
              <p:nvPr/>
            </p:nvGrpSpPr>
            <p:grpSpPr>
              <a:xfrm>
                <a:off x="4808316" y="2800065"/>
                <a:ext cx="92400" cy="411825"/>
                <a:chOff x="845575" y="2563700"/>
                <a:chExt cx="92400" cy="411825"/>
              </a:xfrm>
            </p:grpSpPr>
            <p:cxnSp>
              <p:nvCxnSpPr>
                <p:cNvPr id="3401" name="Google Shape;3401;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402" name="Google Shape;3402;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3" name="Google Shape;3403;p57"/>
            <p:cNvGrpSpPr/>
            <p:nvPr/>
          </p:nvGrpSpPr>
          <p:grpSpPr>
            <a:xfrm>
              <a:off x="106648" y="895722"/>
              <a:ext cx="1088401" cy="223591"/>
              <a:chOff x="881025" y="2800065"/>
              <a:chExt cx="2009975" cy="412910"/>
            </a:xfrm>
          </p:grpSpPr>
          <p:sp>
            <p:nvSpPr>
              <p:cNvPr id="3404" name="Google Shape;3404;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5" name="Google Shape;3405;p57"/>
              <p:cNvGrpSpPr/>
              <p:nvPr/>
            </p:nvGrpSpPr>
            <p:grpSpPr>
              <a:xfrm>
                <a:off x="881025" y="2800065"/>
                <a:ext cx="92400" cy="411825"/>
                <a:chOff x="845575" y="2563700"/>
                <a:chExt cx="92400" cy="411825"/>
              </a:xfrm>
            </p:grpSpPr>
            <p:cxnSp>
              <p:nvCxnSpPr>
                <p:cNvPr id="3406" name="Google Shape;3406;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407" name="Google Shape;3407;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8" name="Google Shape;3408;p57"/>
            <p:cNvGrpSpPr/>
            <p:nvPr/>
          </p:nvGrpSpPr>
          <p:grpSpPr>
            <a:xfrm>
              <a:off x="1172346" y="1047018"/>
              <a:ext cx="1083151" cy="223003"/>
              <a:chOff x="2849073" y="3079467"/>
              <a:chExt cx="2000279" cy="411825"/>
            </a:xfrm>
          </p:grpSpPr>
          <p:sp>
            <p:nvSpPr>
              <p:cNvPr id="3409" name="Google Shape;3409;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0" name="Google Shape;3410;p57"/>
              <p:cNvGrpSpPr/>
              <p:nvPr/>
            </p:nvGrpSpPr>
            <p:grpSpPr>
              <a:xfrm rot="10800000">
                <a:off x="2849073" y="3079467"/>
                <a:ext cx="92400" cy="411825"/>
                <a:chOff x="2070100" y="2563700"/>
                <a:chExt cx="92400" cy="411825"/>
              </a:xfrm>
            </p:grpSpPr>
            <p:cxnSp>
              <p:nvCxnSpPr>
                <p:cNvPr id="3411" name="Google Shape;3411;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412" name="Google Shape;3412;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3" name="Google Shape;3413;p57"/>
            <p:cNvGrpSpPr/>
            <p:nvPr/>
          </p:nvGrpSpPr>
          <p:grpSpPr>
            <a:xfrm>
              <a:off x="3290132" y="1047018"/>
              <a:ext cx="1297929" cy="223003"/>
              <a:chOff x="6760035" y="3079467"/>
              <a:chExt cx="2396914" cy="411825"/>
            </a:xfrm>
          </p:grpSpPr>
          <p:sp>
            <p:nvSpPr>
              <p:cNvPr id="3414" name="Google Shape;3414;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5" name="Google Shape;3415;p57"/>
              <p:cNvGrpSpPr/>
              <p:nvPr/>
            </p:nvGrpSpPr>
            <p:grpSpPr>
              <a:xfrm rot="10800000">
                <a:off x="6760035" y="3079467"/>
                <a:ext cx="92400" cy="411825"/>
                <a:chOff x="2070100" y="2563700"/>
                <a:chExt cx="92400" cy="411825"/>
              </a:xfrm>
            </p:grpSpPr>
            <p:cxnSp>
              <p:nvCxnSpPr>
                <p:cNvPr id="3416" name="Google Shape;3416;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417" name="Google Shape;3417;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418" name="Google Shape;3418;p57"/>
          <p:cNvGrpSpPr/>
          <p:nvPr/>
        </p:nvGrpSpPr>
        <p:grpSpPr>
          <a:xfrm>
            <a:off x="2143176" y="3369134"/>
            <a:ext cx="1086701" cy="799429"/>
            <a:chOff x="2183288" y="3555572"/>
            <a:chExt cx="1136241" cy="835873"/>
          </a:xfrm>
        </p:grpSpPr>
        <p:sp>
          <p:nvSpPr>
            <p:cNvPr id="3419" name="Google Shape;3419;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0" name="Google Shape;3420;p57"/>
            <p:cNvGrpSpPr/>
            <p:nvPr/>
          </p:nvGrpSpPr>
          <p:grpSpPr>
            <a:xfrm>
              <a:off x="2205895" y="3637269"/>
              <a:ext cx="1089848" cy="724993"/>
              <a:chOff x="2205895" y="3637269"/>
              <a:chExt cx="1089848" cy="724993"/>
            </a:xfrm>
          </p:grpSpPr>
          <p:sp>
            <p:nvSpPr>
              <p:cNvPr id="3421" name="Google Shape;3421;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7" name="Google Shape;3427;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28" name="Google Shape;3428;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429" name="Google Shape;3429;p57"/>
            <p:cNvGrpSpPr/>
            <p:nvPr/>
          </p:nvGrpSpPr>
          <p:grpSpPr>
            <a:xfrm>
              <a:off x="3173850" y="3779426"/>
              <a:ext cx="145679" cy="70048"/>
              <a:chOff x="3173850" y="3779426"/>
              <a:chExt cx="145679" cy="70048"/>
            </a:xfrm>
          </p:grpSpPr>
          <p:cxnSp>
            <p:nvCxnSpPr>
              <p:cNvPr id="3430" name="Google Shape;3430;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431" name="Google Shape;3431;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57"/>
            <p:cNvGrpSpPr/>
            <p:nvPr/>
          </p:nvGrpSpPr>
          <p:grpSpPr>
            <a:xfrm>
              <a:off x="2183288" y="4139483"/>
              <a:ext cx="145133" cy="70048"/>
              <a:chOff x="2183288" y="4139483"/>
              <a:chExt cx="145133" cy="70048"/>
            </a:xfrm>
          </p:grpSpPr>
          <p:cxnSp>
            <p:nvCxnSpPr>
              <p:cNvPr id="3433" name="Google Shape;3433;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434" name="Google Shape;3434;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5" name="Google Shape;3435;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36" name="Google Shape;3436;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437" name="Google Shape;3437;p57"/>
            <p:cNvGrpSpPr/>
            <p:nvPr/>
          </p:nvGrpSpPr>
          <p:grpSpPr>
            <a:xfrm>
              <a:off x="2943836" y="4268886"/>
              <a:ext cx="60717" cy="122559"/>
              <a:chOff x="2943836" y="4268886"/>
              <a:chExt cx="60717" cy="122559"/>
            </a:xfrm>
          </p:grpSpPr>
          <p:sp>
            <p:nvSpPr>
              <p:cNvPr id="3438" name="Google Shape;3438;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39" name="Google Shape;3439;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440" name="Google Shape;3440;p57"/>
          <p:cNvGrpSpPr/>
          <p:nvPr/>
        </p:nvGrpSpPr>
        <p:grpSpPr>
          <a:xfrm>
            <a:off x="3406121" y="1290134"/>
            <a:ext cx="1675870" cy="758251"/>
            <a:chOff x="3530532" y="1496185"/>
            <a:chExt cx="1562000" cy="706730"/>
          </a:xfrm>
        </p:grpSpPr>
        <p:cxnSp>
          <p:nvCxnSpPr>
            <p:cNvPr id="3441" name="Google Shape;3441;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442" name="Google Shape;3442;p57"/>
            <p:cNvGrpSpPr/>
            <p:nvPr/>
          </p:nvGrpSpPr>
          <p:grpSpPr>
            <a:xfrm>
              <a:off x="3530532" y="1496185"/>
              <a:ext cx="323430" cy="463587"/>
              <a:chOff x="3530532" y="1496185"/>
              <a:chExt cx="323430" cy="463587"/>
            </a:xfrm>
          </p:grpSpPr>
          <p:grpSp>
            <p:nvGrpSpPr>
              <p:cNvPr id="3443" name="Google Shape;3443;p57"/>
              <p:cNvGrpSpPr/>
              <p:nvPr/>
            </p:nvGrpSpPr>
            <p:grpSpPr>
              <a:xfrm>
                <a:off x="3567462" y="1496185"/>
                <a:ext cx="286500" cy="361376"/>
                <a:chOff x="3567462" y="1496185"/>
                <a:chExt cx="286500" cy="361376"/>
              </a:xfrm>
            </p:grpSpPr>
            <p:cxnSp>
              <p:nvCxnSpPr>
                <p:cNvPr id="3444" name="Google Shape;3444;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445" name="Google Shape;3445;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6" name="Google Shape;3446;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57"/>
            <p:cNvGrpSpPr/>
            <p:nvPr/>
          </p:nvGrpSpPr>
          <p:grpSpPr>
            <a:xfrm>
              <a:off x="3891569" y="1779209"/>
              <a:ext cx="323945" cy="423706"/>
              <a:chOff x="3891569" y="1779209"/>
              <a:chExt cx="323945" cy="423706"/>
            </a:xfrm>
          </p:grpSpPr>
          <p:grpSp>
            <p:nvGrpSpPr>
              <p:cNvPr id="3448" name="Google Shape;3448;p57"/>
              <p:cNvGrpSpPr/>
              <p:nvPr/>
            </p:nvGrpSpPr>
            <p:grpSpPr>
              <a:xfrm>
                <a:off x="3929014" y="1881638"/>
                <a:ext cx="286500" cy="321278"/>
                <a:chOff x="3929014" y="1881638"/>
                <a:chExt cx="286500" cy="321278"/>
              </a:xfrm>
            </p:grpSpPr>
            <p:cxnSp>
              <p:nvCxnSpPr>
                <p:cNvPr id="3449" name="Google Shape;3449;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450" name="Google Shape;3450;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1" name="Google Shape;3451;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7"/>
            <p:cNvGrpSpPr/>
            <p:nvPr/>
          </p:nvGrpSpPr>
          <p:grpSpPr>
            <a:xfrm>
              <a:off x="4252606" y="1496185"/>
              <a:ext cx="324721" cy="463587"/>
              <a:chOff x="4252606" y="1496185"/>
              <a:chExt cx="324721" cy="463587"/>
            </a:xfrm>
          </p:grpSpPr>
          <p:grpSp>
            <p:nvGrpSpPr>
              <p:cNvPr id="3453" name="Google Shape;3453;p57"/>
              <p:cNvGrpSpPr/>
              <p:nvPr/>
            </p:nvGrpSpPr>
            <p:grpSpPr>
              <a:xfrm>
                <a:off x="4290828" y="1496185"/>
                <a:ext cx="286500" cy="361376"/>
                <a:chOff x="4290828" y="1496185"/>
                <a:chExt cx="286500" cy="361376"/>
              </a:xfrm>
            </p:grpSpPr>
            <p:cxnSp>
              <p:nvCxnSpPr>
                <p:cNvPr id="3454" name="Google Shape;3454;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455" name="Google Shape;3455;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6" name="Google Shape;3456;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57"/>
            <p:cNvGrpSpPr/>
            <p:nvPr/>
          </p:nvGrpSpPr>
          <p:grpSpPr>
            <a:xfrm>
              <a:off x="4613643" y="1763716"/>
              <a:ext cx="325308" cy="439200"/>
              <a:chOff x="4613643" y="1763716"/>
              <a:chExt cx="325308" cy="439200"/>
            </a:xfrm>
          </p:grpSpPr>
          <p:grpSp>
            <p:nvGrpSpPr>
              <p:cNvPr id="3458" name="Google Shape;3458;p57"/>
              <p:cNvGrpSpPr/>
              <p:nvPr/>
            </p:nvGrpSpPr>
            <p:grpSpPr>
              <a:xfrm>
                <a:off x="4652451" y="1879538"/>
                <a:ext cx="286500" cy="323378"/>
                <a:chOff x="4652451" y="1879538"/>
                <a:chExt cx="286500" cy="323378"/>
              </a:xfrm>
            </p:grpSpPr>
            <p:cxnSp>
              <p:nvCxnSpPr>
                <p:cNvPr id="3459" name="Google Shape;3459;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460" name="Google Shape;3460;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1" name="Google Shape;3461;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2" name="Google Shape;3462;p57"/>
          <p:cNvGrpSpPr/>
          <p:nvPr/>
        </p:nvGrpSpPr>
        <p:grpSpPr>
          <a:xfrm>
            <a:off x="3417981" y="2143759"/>
            <a:ext cx="1652173" cy="391517"/>
            <a:chOff x="3512551" y="2358270"/>
            <a:chExt cx="1597383" cy="378533"/>
          </a:xfrm>
        </p:grpSpPr>
        <p:cxnSp>
          <p:nvCxnSpPr>
            <p:cNvPr id="3463" name="Google Shape;3463;p57"/>
            <p:cNvCxnSpPr>
              <a:stCxn id="3464" idx="6"/>
              <a:endCxn id="346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466" name="Google Shape;3466;p57"/>
            <p:cNvGrpSpPr/>
            <p:nvPr/>
          </p:nvGrpSpPr>
          <p:grpSpPr>
            <a:xfrm>
              <a:off x="3512551" y="2358270"/>
              <a:ext cx="225647" cy="307714"/>
              <a:chOff x="2182679" y="2004714"/>
              <a:chExt cx="792300" cy="1080458"/>
            </a:xfrm>
          </p:grpSpPr>
          <p:cxnSp>
            <p:nvCxnSpPr>
              <p:cNvPr id="3467" name="Google Shape;3467;p57"/>
              <p:cNvCxnSpPr>
                <a:stCxn id="346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64" name="Google Shape;3464;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9" name="Google Shape;3469;p57"/>
            <p:cNvGrpSpPr/>
            <p:nvPr/>
          </p:nvGrpSpPr>
          <p:grpSpPr>
            <a:xfrm>
              <a:off x="3969644" y="2440153"/>
              <a:ext cx="225853" cy="296651"/>
              <a:chOff x="3775710" y="1729289"/>
              <a:chExt cx="136500" cy="179289"/>
            </a:xfrm>
          </p:grpSpPr>
          <p:cxnSp>
            <p:nvCxnSpPr>
              <p:cNvPr id="3470" name="Google Shape;3470;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471" name="Google Shape;3471;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3" name="Google Shape;3473;p57"/>
            <p:cNvGrpSpPr/>
            <p:nvPr/>
          </p:nvGrpSpPr>
          <p:grpSpPr>
            <a:xfrm>
              <a:off x="4427051" y="2358270"/>
              <a:ext cx="225647" cy="307714"/>
              <a:chOff x="5393704" y="2004714"/>
              <a:chExt cx="792300" cy="1080458"/>
            </a:xfrm>
          </p:grpSpPr>
          <p:cxnSp>
            <p:nvCxnSpPr>
              <p:cNvPr id="3474" name="Google Shape;3474;p57"/>
              <p:cNvCxnSpPr>
                <a:stCxn id="347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476" name="Google Shape;3476;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57"/>
            <p:cNvGrpSpPr/>
            <p:nvPr/>
          </p:nvGrpSpPr>
          <p:grpSpPr>
            <a:xfrm>
              <a:off x="4884287" y="2440252"/>
              <a:ext cx="225647" cy="296532"/>
              <a:chOff x="6999166" y="2292572"/>
              <a:chExt cx="792300" cy="1041192"/>
            </a:xfrm>
          </p:grpSpPr>
          <p:cxnSp>
            <p:nvCxnSpPr>
              <p:cNvPr id="3478" name="Google Shape;3478;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465" name="Google Shape;3465;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0" name="Google Shape;3480;p57"/>
          <p:cNvGrpSpPr/>
          <p:nvPr/>
        </p:nvGrpSpPr>
        <p:grpSpPr>
          <a:xfrm>
            <a:off x="6838789" y="979959"/>
            <a:ext cx="1581844" cy="732818"/>
            <a:chOff x="634175" y="2986275"/>
            <a:chExt cx="3147949" cy="1458344"/>
          </a:xfrm>
        </p:grpSpPr>
        <p:cxnSp>
          <p:nvCxnSpPr>
            <p:cNvPr id="3481" name="Google Shape;3481;p57"/>
            <p:cNvCxnSpPr>
              <a:stCxn id="3482" idx="4"/>
              <a:endCxn id="348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484" name="Google Shape;3484;p57"/>
            <p:cNvCxnSpPr>
              <a:stCxn id="3483" idx="0"/>
              <a:endCxn id="348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86" name="Google Shape;3486;p57"/>
            <p:cNvCxnSpPr>
              <a:stCxn id="3485" idx="4"/>
              <a:endCxn id="348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488" name="Google Shape;3488;p57"/>
            <p:cNvCxnSpPr>
              <a:stCxn id="3487" idx="0"/>
              <a:endCxn id="348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489" name="Google Shape;3489;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85" name="Google Shape;3485;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82" name="Google Shape;3482;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87" name="Google Shape;3487;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483" name="Google Shape;3483;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490" name="Google Shape;3490;p57"/>
          <p:cNvGrpSpPr/>
          <p:nvPr/>
        </p:nvGrpSpPr>
        <p:grpSpPr>
          <a:xfrm>
            <a:off x="3406504" y="2674269"/>
            <a:ext cx="1675128" cy="313674"/>
            <a:chOff x="998425" y="1182125"/>
            <a:chExt cx="1065400" cy="199500"/>
          </a:xfrm>
        </p:grpSpPr>
        <p:sp>
          <p:nvSpPr>
            <p:cNvPr id="3491" name="Google Shape;3491;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57"/>
          <p:cNvGrpSpPr/>
          <p:nvPr/>
        </p:nvGrpSpPr>
        <p:grpSpPr>
          <a:xfrm>
            <a:off x="3406503" y="3630235"/>
            <a:ext cx="1675129" cy="525345"/>
            <a:chOff x="5194708" y="3484366"/>
            <a:chExt cx="3148148" cy="987304"/>
          </a:xfrm>
        </p:grpSpPr>
        <p:grpSp>
          <p:nvGrpSpPr>
            <p:cNvPr id="3497" name="Google Shape;3497;p57"/>
            <p:cNvGrpSpPr/>
            <p:nvPr/>
          </p:nvGrpSpPr>
          <p:grpSpPr>
            <a:xfrm>
              <a:off x="7531521" y="3484366"/>
              <a:ext cx="811335" cy="987304"/>
              <a:chOff x="3379425" y="1617275"/>
              <a:chExt cx="1090650" cy="1327200"/>
            </a:xfrm>
          </p:grpSpPr>
          <p:sp>
            <p:nvSpPr>
              <p:cNvPr id="3498" name="Google Shape;3498;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57"/>
            <p:cNvGrpSpPr/>
            <p:nvPr/>
          </p:nvGrpSpPr>
          <p:grpSpPr>
            <a:xfrm>
              <a:off x="6752546" y="3484366"/>
              <a:ext cx="811428" cy="987304"/>
              <a:chOff x="2332275" y="1617275"/>
              <a:chExt cx="1090775" cy="1327200"/>
            </a:xfrm>
          </p:grpSpPr>
          <p:sp>
            <p:nvSpPr>
              <p:cNvPr id="3502" name="Google Shape;3502;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5" name="Google Shape;3505;p57"/>
            <p:cNvGrpSpPr/>
            <p:nvPr/>
          </p:nvGrpSpPr>
          <p:grpSpPr>
            <a:xfrm>
              <a:off x="5973664" y="3484366"/>
              <a:ext cx="811335" cy="987304"/>
              <a:chOff x="1285250" y="1617275"/>
              <a:chExt cx="1090650" cy="1327200"/>
            </a:xfrm>
          </p:grpSpPr>
          <p:sp>
            <p:nvSpPr>
              <p:cNvPr id="3506" name="Google Shape;3506;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57"/>
            <p:cNvGrpSpPr/>
            <p:nvPr/>
          </p:nvGrpSpPr>
          <p:grpSpPr>
            <a:xfrm>
              <a:off x="5194708" y="3484366"/>
              <a:ext cx="811409" cy="987304"/>
              <a:chOff x="238125" y="1617275"/>
              <a:chExt cx="1090750" cy="1327200"/>
            </a:xfrm>
          </p:grpSpPr>
          <p:sp>
            <p:nvSpPr>
              <p:cNvPr id="3510" name="Google Shape;3510;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3" name="Google Shape;3513;p57"/>
          <p:cNvGrpSpPr/>
          <p:nvPr/>
        </p:nvGrpSpPr>
        <p:grpSpPr>
          <a:xfrm>
            <a:off x="6840188" y="2276124"/>
            <a:ext cx="1579046" cy="522230"/>
            <a:chOff x="6853641" y="2534077"/>
            <a:chExt cx="1515545" cy="501229"/>
          </a:xfrm>
        </p:grpSpPr>
        <p:grpSp>
          <p:nvGrpSpPr>
            <p:cNvPr id="3514" name="Google Shape;3514;p57"/>
            <p:cNvGrpSpPr/>
            <p:nvPr/>
          </p:nvGrpSpPr>
          <p:grpSpPr>
            <a:xfrm>
              <a:off x="6853641" y="2618923"/>
              <a:ext cx="1515545" cy="324556"/>
              <a:chOff x="6853641" y="2618923"/>
              <a:chExt cx="1515545" cy="324556"/>
            </a:xfrm>
          </p:grpSpPr>
          <p:sp>
            <p:nvSpPr>
              <p:cNvPr id="3515" name="Google Shape;3515;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0" name="Google Shape;3520;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57"/>
          <p:cNvGrpSpPr/>
          <p:nvPr/>
        </p:nvGrpSpPr>
        <p:grpSpPr>
          <a:xfrm>
            <a:off x="3435080" y="3151165"/>
            <a:ext cx="1617976" cy="346616"/>
            <a:chOff x="1808063" y="4294338"/>
            <a:chExt cx="3370782" cy="721817"/>
          </a:xfrm>
        </p:grpSpPr>
        <p:sp>
          <p:nvSpPr>
            <p:cNvPr id="3526" name="Google Shape;3526;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6" name="Google Shape;3536;p57"/>
          <p:cNvGrpSpPr/>
          <p:nvPr/>
        </p:nvGrpSpPr>
        <p:grpSpPr>
          <a:xfrm>
            <a:off x="5261076" y="3817915"/>
            <a:ext cx="1417067" cy="350605"/>
            <a:chOff x="4234950" y="2101012"/>
            <a:chExt cx="4219974" cy="1044090"/>
          </a:xfrm>
        </p:grpSpPr>
        <p:sp>
          <p:nvSpPr>
            <p:cNvPr id="3537" name="Google Shape;3537;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3" name="Google Shape;3553;p57"/>
          <p:cNvGrpSpPr/>
          <p:nvPr/>
        </p:nvGrpSpPr>
        <p:grpSpPr>
          <a:xfrm>
            <a:off x="6836548" y="1808672"/>
            <a:ext cx="1586327" cy="371557"/>
            <a:chOff x="1247650" y="2075423"/>
            <a:chExt cx="6648477" cy="1557238"/>
          </a:xfrm>
        </p:grpSpPr>
        <p:sp>
          <p:nvSpPr>
            <p:cNvPr id="3554" name="Google Shape;3554;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57"/>
          <p:cNvGrpSpPr/>
          <p:nvPr/>
        </p:nvGrpSpPr>
        <p:grpSpPr>
          <a:xfrm>
            <a:off x="5267818" y="961862"/>
            <a:ext cx="1415601" cy="1648533"/>
            <a:chOff x="1839112" y="2209163"/>
            <a:chExt cx="1918159" cy="2233784"/>
          </a:xfrm>
        </p:grpSpPr>
        <p:sp>
          <p:nvSpPr>
            <p:cNvPr id="3561" name="Google Shape;3561;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64" name="Google Shape;3564;p57"/>
            <p:cNvCxnSpPr>
              <a:stCxn id="3561" idx="6"/>
              <a:endCxn id="356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65" name="Google Shape;3565;p57"/>
            <p:cNvCxnSpPr>
              <a:stCxn id="3562" idx="4"/>
              <a:endCxn id="356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567" name="Google Shape;3567;p57"/>
            <p:cNvCxnSpPr>
              <a:stCxn id="3566" idx="6"/>
              <a:endCxn id="356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568" name="Google Shape;3568;p57"/>
            <p:cNvCxnSpPr>
              <a:stCxn id="3563" idx="4"/>
              <a:endCxn id="356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566" name="Google Shape;3566;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71" name="Google Shape;3571;p57"/>
            <p:cNvCxnSpPr>
              <a:endCxn id="357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572" name="Google Shape;3572;p57"/>
          <p:cNvGrpSpPr/>
          <p:nvPr/>
        </p:nvGrpSpPr>
        <p:grpSpPr>
          <a:xfrm>
            <a:off x="3425084" y="979946"/>
            <a:ext cx="1637968" cy="154942"/>
            <a:chOff x="238125" y="2506075"/>
            <a:chExt cx="7115411" cy="673075"/>
          </a:xfrm>
        </p:grpSpPr>
        <p:sp>
          <p:nvSpPr>
            <p:cNvPr id="3573" name="Google Shape;3573;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57"/>
          <p:cNvGrpSpPr/>
          <p:nvPr/>
        </p:nvGrpSpPr>
        <p:grpSpPr>
          <a:xfrm>
            <a:off x="1965820" y="1294664"/>
            <a:ext cx="1262932" cy="785408"/>
            <a:chOff x="548861" y="389676"/>
            <a:chExt cx="3843371" cy="2390163"/>
          </a:xfrm>
        </p:grpSpPr>
        <p:cxnSp>
          <p:nvCxnSpPr>
            <p:cNvPr id="3579" name="Google Shape;3579;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80" name="Google Shape;3580;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81" name="Google Shape;3581;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82" name="Google Shape;3582;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583" name="Google Shape;3583;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584" name="Google Shape;3584;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5" name="Google Shape;3585;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586" name="Google Shape;3586;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57"/>
          <p:cNvGrpSpPr/>
          <p:nvPr/>
        </p:nvGrpSpPr>
        <p:grpSpPr>
          <a:xfrm>
            <a:off x="753952" y="2401541"/>
            <a:ext cx="1412054" cy="633562"/>
            <a:chOff x="1187400" y="2529299"/>
            <a:chExt cx="6769193" cy="2241903"/>
          </a:xfrm>
        </p:grpSpPr>
        <p:sp>
          <p:nvSpPr>
            <p:cNvPr id="3593" name="Google Shape;3593;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594" name="Google Shape;3594;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95" name="Google Shape;3595;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96" name="Google Shape;3596;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97" name="Google Shape;3597;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98" name="Google Shape;3598;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599" name="Google Shape;3599;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600" name="Google Shape;3600;p57"/>
            <p:cNvCxnSpPr>
              <a:stCxn id="3593" idx="2"/>
              <a:endCxn id="359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601" name="Google Shape;3601;p57"/>
            <p:cNvCxnSpPr>
              <a:stCxn id="3595" idx="0"/>
              <a:endCxn id="359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602" name="Google Shape;3602;p57"/>
            <p:cNvCxnSpPr>
              <a:stCxn id="3595" idx="2"/>
              <a:endCxn id="359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603" name="Google Shape;3603;p57"/>
            <p:cNvCxnSpPr>
              <a:stCxn id="3596" idx="0"/>
              <a:endCxn id="359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604" name="Google Shape;3604;p57"/>
            <p:cNvCxnSpPr>
              <a:stCxn id="3594" idx="2"/>
              <a:endCxn id="359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605" name="Google Shape;3605;p57"/>
            <p:cNvCxnSpPr>
              <a:stCxn id="3598" idx="0"/>
              <a:endCxn id="359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606" name="Google Shape;3606;p57"/>
          <p:cNvGrpSpPr/>
          <p:nvPr/>
        </p:nvGrpSpPr>
        <p:grpSpPr>
          <a:xfrm>
            <a:off x="6840198" y="2894250"/>
            <a:ext cx="1579035" cy="540873"/>
            <a:chOff x="6895650" y="3126697"/>
            <a:chExt cx="1436662" cy="492105"/>
          </a:xfrm>
        </p:grpSpPr>
        <p:sp>
          <p:nvSpPr>
            <p:cNvPr id="3607" name="Google Shape;3607;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2" name="Google Shape;3612;p57"/>
            <p:cNvGrpSpPr/>
            <p:nvPr/>
          </p:nvGrpSpPr>
          <p:grpSpPr>
            <a:xfrm>
              <a:off x="6995957" y="3335810"/>
              <a:ext cx="1230393" cy="71754"/>
              <a:chOff x="6995957" y="3287964"/>
              <a:chExt cx="1230393" cy="71754"/>
            </a:xfrm>
          </p:grpSpPr>
          <p:sp>
            <p:nvSpPr>
              <p:cNvPr id="3613" name="Google Shape;3613;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8" name="Google Shape;3618;p57"/>
          <p:cNvGrpSpPr/>
          <p:nvPr/>
        </p:nvGrpSpPr>
        <p:grpSpPr>
          <a:xfrm>
            <a:off x="6838780" y="3531013"/>
            <a:ext cx="1581862" cy="650625"/>
            <a:chOff x="6777990" y="3710194"/>
            <a:chExt cx="1646915" cy="677382"/>
          </a:xfrm>
        </p:grpSpPr>
        <p:grpSp>
          <p:nvGrpSpPr>
            <p:cNvPr id="3619" name="Google Shape;3619;p57"/>
            <p:cNvGrpSpPr/>
            <p:nvPr/>
          </p:nvGrpSpPr>
          <p:grpSpPr>
            <a:xfrm>
              <a:off x="6777990" y="3874492"/>
              <a:ext cx="411129" cy="513083"/>
              <a:chOff x="6777990" y="3874492"/>
              <a:chExt cx="411129" cy="513083"/>
            </a:xfrm>
          </p:grpSpPr>
          <p:cxnSp>
            <p:nvCxnSpPr>
              <p:cNvPr id="3620" name="Google Shape;3620;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621" name="Google Shape;3621;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57"/>
            <p:cNvGrpSpPr/>
            <p:nvPr/>
          </p:nvGrpSpPr>
          <p:grpSpPr>
            <a:xfrm>
              <a:off x="7188425" y="3710194"/>
              <a:ext cx="411123" cy="520535"/>
              <a:chOff x="7188425" y="3710194"/>
              <a:chExt cx="411123" cy="520535"/>
            </a:xfrm>
          </p:grpSpPr>
          <p:cxnSp>
            <p:nvCxnSpPr>
              <p:cNvPr id="3623" name="Google Shape;3623;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624" name="Google Shape;3624;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57"/>
            <p:cNvGrpSpPr/>
            <p:nvPr/>
          </p:nvGrpSpPr>
          <p:grpSpPr>
            <a:xfrm>
              <a:off x="7603341" y="3874492"/>
              <a:ext cx="411474" cy="513083"/>
              <a:chOff x="7603341" y="3874492"/>
              <a:chExt cx="411474" cy="513083"/>
            </a:xfrm>
          </p:grpSpPr>
          <p:cxnSp>
            <p:nvCxnSpPr>
              <p:cNvPr id="3626" name="Google Shape;3626;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627" name="Google Shape;3627;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57"/>
            <p:cNvGrpSpPr/>
            <p:nvPr/>
          </p:nvGrpSpPr>
          <p:grpSpPr>
            <a:xfrm>
              <a:off x="8013776" y="3722847"/>
              <a:ext cx="411129" cy="507881"/>
              <a:chOff x="8013776" y="3722847"/>
              <a:chExt cx="411129" cy="507881"/>
            </a:xfrm>
          </p:grpSpPr>
          <p:cxnSp>
            <p:nvCxnSpPr>
              <p:cNvPr id="3629" name="Google Shape;3629;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630" name="Google Shape;3630;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1" name="Google Shape;3631;p57"/>
          <p:cNvGrpSpPr/>
          <p:nvPr/>
        </p:nvGrpSpPr>
        <p:grpSpPr>
          <a:xfrm>
            <a:off x="5258295" y="2703853"/>
            <a:ext cx="1421889" cy="1020603"/>
            <a:chOff x="5190863" y="2824811"/>
            <a:chExt cx="1544860" cy="1108869"/>
          </a:xfrm>
        </p:grpSpPr>
        <p:grpSp>
          <p:nvGrpSpPr>
            <p:cNvPr id="3632" name="Google Shape;3632;p57"/>
            <p:cNvGrpSpPr/>
            <p:nvPr/>
          </p:nvGrpSpPr>
          <p:grpSpPr>
            <a:xfrm>
              <a:off x="5938695" y="3176919"/>
              <a:ext cx="685761" cy="404739"/>
              <a:chOff x="5938695" y="3176919"/>
              <a:chExt cx="685761" cy="404739"/>
            </a:xfrm>
          </p:grpSpPr>
          <p:grpSp>
            <p:nvGrpSpPr>
              <p:cNvPr id="3633" name="Google Shape;3633;p57"/>
              <p:cNvGrpSpPr/>
              <p:nvPr/>
            </p:nvGrpSpPr>
            <p:grpSpPr>
              <a:xfrm>
                <a:off x="5938695" y="3176919"/>
                <a:ext cx="685761" cy="404739"/>
                <a:chOff x="5938695" y="3176919"/>
                <a:chExt cx="685761" cy="404739"/>
              </a:xfrm>
            </p:grpSpPr>
            <p:sp>
              <p:nvSpPr>
                <p:cNvPr id="3634" name="Google Shape;3634;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6" name="Google Shape;3636;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7"/>
            <p:cNvGrpSpPr/>
            <p:nvPr/>
          </p:nvGrpSpPr>
          <p:grpSpPr>
            <a:xfrm>
              <a:off x="5305233" y="3176835"/>
              <a:ext cx="685971" cy="404655"/>
              <a:chOff x="5305233" y="3176835"/>
              <a:chExt cx="685971" cy="404655"/>
            </a:xfrm>
          </p:grpSpPr>
          <p:grpSp>
            <p:nvGrpSpPr>
              <p:cNvPr id="3638" name="Google Shape;3638;p57"/>
              <p:cNvGrpSpPr/>
              <p:nvPr/>
            </p:nvGrpSpPr>
            <p:grpSpPr>
              <a:xfrm>
                <a:off x="5305233" y="3176835"/>
                <a:ext cx="685971" cy="404655"/>
                <a:chOff x="5305233" y="3176835"/>
                <a:chExt cx="685971" cy="404655"/>
              </a:xfrm>
            </p:grpSpPr>
            <p:sp>
              <p:nvSpPr>
                <p:cNvPr id="3639" name="Google Shape;3639;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1" name="Google Shape;3641;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2" name="Google Shape;3642;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3" name="Google Shape;3643;p57"/>
            <p:cNvGrpSpPr/>
            <p:nvPr/>
          </p:nvGrpSpPr>
          <p:grpSpPr>
            <a:xfrm>
              <a:off x="5657361" y="2824811"/>
              <a:ext cx="1078361" cy="404655"/>
              <a:chOff x="5657361" y="2824811"/>
              <a:chExt cx="1078361" cy="404655"/>
            </a:xfrm>
          </p:grpSpPr>
          <p:grpSp>
            <p:nvGrpSpPr>
              <p:cNvPr id="3644" name="Google Shape;3644;p57"/>
              <p:cNvGrpSpPr/>
              <p:nvPr/>
            </p:nvGrpSpPr>
            <p:grpSpPr>
              <a:xfrm>
                <a:off x="5657361" y="2824811"/>
                <a:ext cx="1078361" cy="404655"/>
                <a:chOff x="5657361" y="2824811"/>
                <a:chExt cx="1078361" cy="404655"/>
              </a:xfrm>
            </p:grpSpPr>
            <p:grpSp>
              <p:nvGrpSpPr>
                <p:cNvPr id="3645" name="Google Shape;3645;p57"/>
                <p:cNvGrpSpPr/>
                <p:nvPr/>
              </p:nvGrpSpPr>
              <p:grpSpPr>
                <a:xfrm>
                  <a:off x="5938485" y="2824811"/>
                  <a:ext cx="797237" cy="404655"/>
                  <a:chOff x="5938485" y="2824811"/>
                  <a:chExt cx="797237" cy="404655"/>
                </a:xfrm>
              </p:grpSpPr>
              <p:sp>
                <p:nvSpPr>
                  <p:cNvPr id="3646" name="Google Shape;3646;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8" name="Google Shape;3648;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9" name="Google Shape;3649;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0" name="Google Shape;3650;p57"/>
            <p:cNvGrpSpPr/>
            <p:nvPr/>
          </p:nvGrpSpPr>
          <p:grpSpPr>
            <a:xfrm>
              <a:off x="5190863" y="3528942"/>
              <a:ext cx="1078026" cy="404739"/>
              <a:chOff x="5190863" y="3528942"/>
              <a:chExt cx="1078026" cy="404739"/>
            </a:xfrm>
          </p:grpSpPr>
          <p:sp>
            <p:nvSpPr>
              <p:cNvPr id="3651" name="Google Shape;3651;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2" name="Google Shape;3652;p57"/>
              <p:cNvGrpSpPr/>
              <p:nvPr/>
            </p:nvGrpSpPr>
            <p:grpSpPr>
              <a:xfrm>
                <a:off x="5190863" y="3528942"/>
                <a:ext cx="1078026" cy="404739"/>
                <a:chOff x="5190863" y="3528942"/>
                <a:chExt cx="1078026" cy="404739"/>
              </a:xfrm>
            </p:grpSpPr>
            <p:sp>
              <p:nvSpPr>
                <p:cNvPr id="3653" name="Google Shape;3653;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55" name="Google Shape;3655;p57"/>
          <p:cNvGrpSpPr/>
          <p:nvPr/>
        </p:nvGrpSpPr>
        <p:grpSpPr>
          <a:xfrm>
            <a:off x="724302" y="1268321"/>
            <a:ext cx="1086719" cy="879487"/>
            <a:chOff x="803162" y="1474292"/>
            <a:chExt cx="1086719" cy="879487"/>
          </a:xfrm>
        </p:grpSpPr>
        <p:grpSp>
          <p:nvGrpSpPr>
            <p:cNvPr id="3656" name="Google Shape;3656;p57"/>
            <p:cNvGrpSpPr/>
            <p:nvPr/>
          </p:nvGrpSpPr>
          <p:grpSpPr>
            <a:xfrm>
              <a:off x="803162" y="1625948"/>
              <a:ext cx="445856" cy="576579"/>
              <a:chOff x="803162" y="1625948"/>
              <a:chExt cx="445856" cy="576579"/>
            </a:xfrm>
          </p:grpSpPr>
          <p:sp>
            <p:nvSpPr>
              <p:cNvPr id="3657" name="Google Shape;3657;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8" name="Google Shape;3658;p57"/>
              <p:cNvGrpSpPr/>
              <p:nvPr/>
            </p:nvGrpSpPr>
            <p:grpSpPr>
              <a:xfrm>
                <a:off x="1056023" y="1625948"/>
                <a:ext cx="192995" cy="576579"/>
                <a:chOff x="1056023" y="1625948"/>
                <a:chExt cx="192995" cy="576579"/>
              </a:xfrm>
            </p:grpSpPr>
            <p:sp>
              <p:nvSpPr>
                <p:cNvPr id="3659" name="Google Shape;3659;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4" name="Google Shape;3664;p57"/>
            <p:cNvGrpSpPr/>
            <p:nvPr/>
          </p:nvGrpSpPr>
          <p:grpSpPr>
            <a:xfrm>
              <a:off x="1371406" y="1474292"/>
              <a:ext cx="518475" cy="879487"/>
              <a:chOff x="1398231" y="1474292"/>
              <a:chExt cx="518475" cy="879487"/>
            </a:xfrm>
          </p:grpSpPr>
          <p:grpSp>
            <p:nvGrpSpPr>
              <p:cNvPr id="3665" name="Google Shape;3665;p57"/>
              <p:cNvGrpSpPr/>
              <p:nvPr/>
            </p:nvGrpSpPr>
            <p:grpSpPr>
              <a:xfrm>
                <a:off x="1398231" y="1474292"/>
                <a:ext cx="518475" cy="341643"/>
                <a:chOff x="1398231" y="1474292"/>
                <a:chExt cx="518475" cy="341643"/>
              </a:xfrm>
            </p:grpSpPr>
            <p:sp>
              <p:nvSpPr>
                <p:cNvPr id="3666" name="Google Shape;3666;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7" name="Google Shape;3667;p57"/>
                <p:cNvGrpSpPr/>
                <p:nvPr/>
              </p:nvGrpSpPr>
              <p:grpSpPr>
                <a:xfrm>
                  <a:off x="1616453" y="1474292"/>
                  <a:ext cx="300253" cy="341643"/>
                  <a:chOff x="1616453" y="1475379"/>
                  <a:chExt cx="300253" cy="341643"/>
                </a:xfrm>
              </p:grpSpPr>
              <p:sp>
                <p:nvSpPr>
                  <p:cNvPr id="3668" name="Google Shape;3668;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5" name="Google Shape;3675;p57"/>
                  <p:cNvGrpSpPr/>
                  <p:nvPr/>
                </p:nvGrpSpPr>
                <p:grpSpPr>
                  <a:xfrm>
                    <a:off x="1839639" y="1475379"/>
                    <a:ext cx="77067" cy="341643"/>
                    <a:chOff x="1839639" y="1475379"/>
                    <a:chExt cx="77067" cy="341643"/>
                  </a:xfrm>
                </p:grpSpPr>
                <p:sp>
                  <p:nvSpPr>
                    <p:cNvPr id="3676" name="Google Shape;3676;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78" name="Google Shape;3678;p57"/>
              <p:cNvGrpSpPr/>
              <p:nvPr/>
            </p:nvGrpSpPr>
            <p:grpSpPr>
              <a:xfrm>
                <a:off x="1398451" y="2012951"/>
                <a:ext cx="518255" cy="340828"/>
                <a:chOff x="1398451" y="2012951"/>
                <a:chExt cx="518255" cy="340828"/>
              </a:xfrm>
            </p:grpSpPr>
            <p:sp>
              <p:nvSpPr>
                <p:cNvPr id="3679" name="Google Shape;3679;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0" name="Google Shape;3680;p57"/>
                <p:cNvGrpSpPr/>
                <p:nvPr/>
              </p:nvGrpSpPr>
              <p:grpSpPr>
                <a:xfrm>
                  <a:off x="1616453" y="2012951"/>
                  <a:ext cx="300253" cy="340828"/>
                  <a:chOff x="1616453" y="2013538"/>
                  <a:chExt cx="300253" cy="340828"/>
                </a:xfrm>
              </p:grpSpPr>
              <p:sp>
                <p:nvSpPr>
                  <p:cNvPr id="3681" name="Google Shape;3681;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8" name="Google Shape;3688;p57"/>
                  <p:cNvGrpSpPr/>
                  <p:nvPr/>
                </p:nvGrpSpPr>
                <p:grpSpPr>
                  <a:xfrm>
                    <a:off x="1839639" y="2013538"/>
                    <a:ext cx="77067" cy="340828"/>
                    <a:chOff x="1839639" y="2013538"/>
                    <a:chExt cx="77067" cy="340828"/>
                  </a:xfrm>
                </p:grpSpPr>
                <p:sp>
                  <p:nvSpPr>
                    <p:cNvPr id="3689" name="Google Shape;3689;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91" name="Google Shape;3691;p57"/>
          <p:cNvGrpSpPr/>
          <p:nvPr/>
        </p:nvGrpSpPr>
        <p:grpSpPr>
          <a:xfrm>
            <a:off x="721126" y="3399508"/>
            <a:ext cx="1368681" cy="682918"/>
            <a:chOff x="724986" y="3605478"/>
            <a:chExt cx="1368681" cy="682918"/>
          </a:xfrm>
        </p:grpSpPr>
        <p:grpSp>
          <p:nvGrpSpPr>
            <p:cNvPr id="3692" name="Google Shape;3692;p57"/>
            <p:cNvGrpSpPr/>
            <p:nvPr/>
          </p:nvGrpSpPr>
          <p:grpSpPr>
            <a:xfrm>
              <a:off x="1289102" y="3823629"/>
              <a:ext cx="240442" cy="250435"/>
              <a:chOff x="-165066" y="3843615"/>
              <a:chExt cx="221259" cy="230455"/>
            </a:xfrm>
          </p:grpSpPr>
          <p:sp>
            <p:nvSpPr>
              <p:cNvPr id="3693" name="Google Shape;3693;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57"/>
            <p:cNvGrpSpPr/>
            <p:nvPr/>
          </p:nvGrpSpPr>
          <p:grpSpPr>
            <a:xfrm>
              <a:off x="724986" y="3605478"/>
              <a:ext cx="1368681" cy="682918"/>
              <a:chOff x="724986" y="3605478"/>
              <a:chExt cx="1368681" cy="682918"/>
            </a:xfrm>
          </p:grpSpPr>
          <p:grpSp>
            <p:nvGrpSpPr>
              <p:cNvPr id="3714" name="Google Shape;3714;p57"/>
              <p:cNvGrpSpPr/>
              <p:nvPr/>
            </p:nvGrpSpPr>
            <p:grpSpPr>
              <a:xfrm>
                <a:off x="1498221" y="4047614"/>
                <a:ext cx="529172" cy="240783"/>
                <a:chOff x="1498221" y="4047614"/>
                <a:chExt cx="529172" cy="240783"/>
              </a:xfrm>
            </p:grpSpPr>
            <p:grpSp>
              <p:nvGrpSpPr>
                <p:cNvPr id="3715" name="Google Shape;3715;p57"/>
                <p:cNvGrpSpPr/>
                <p:nvPr/>
              </p:nvGrpSpPr>
              <p:grpSpPr>
                <a:xfrm>
                  <a:off x="1826655" y="4224370"/>
                  <a:ext cx="200738" cy="25631"/>
                  <a:chOff x="1826655" y="4224370"/>
                  <a:chExt cx="200738" cy="25631"/>
                </a:xfrm>
              </p:grpSpPr>
              <p:sp>
                <p:nvSpPr>
                  <p:cNvPr id="3716" name="Google Shape;3716;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57"/>
                <p:cNvGrpSpPr/>
                <p:nvPr/>
              </p:nvGrpSpPr>
              <p:grpSpPr>
                <a:xfrm>
                  <a:off x="1498221" y="4047614"/>
                  <a:ext cx="328444" cy="240783"/>
                  <a:chOff x="1498221" y="4047614"/>
                  <a:chExt cx="328444" cy="240783"/>
                </a:xfrm>
              </p:grpSpPr>
              <p:sp>
                <p:nvSpPr>
                  <p:cNvPr id="3719" name="Google Shape;3719;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0" name="Google Shape;3720;p57"/>
                  <p:cNvGrpSpPr/>
                  <p:nvPr/>
                </p:nvGrpSpPr>
                <p:grpSpPr>
                  <a:xfrm>
                    <a:off x="1498221" y="4047614"/>
                    <a:ext cx="150566" cy="190416"/>
                    <a:chOff x="1498221" y="4047614"/>
                    <a:chExt cx="150566" cy="190416"/>
                  </a:xfrm>
                </p:grpSpPr>
                <p:sp>
                  <p:nvSpPr>
                    <p:cNvPr id="3721" name="Google Shape;3721;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23" name="Google Shape;3723;p57"/>
              <p:cNvGrpSpPr/>
              <p:nvPr/>
            </p:nvGrpSpPr>
            <p:grpSpPr>
              <a:xfrm>
                <a:off x="1560718" y="3800594"/>
                <a:ext cx="532948" cy="302090"/>
                <a:chOff x="1560718" y="3800594"/>
                <a:chExt cx="532948" cy="302090"/>
              </a:xfrm>
            </p:grpSpPr>
            <p:grpSp>
              <p:nvGrpSpPr>
                <p:cNvPr id="3724" name="Google Shape;3724;p57"/>
                <p:cNvGrpSpPr/>
                <p:nvPr/>
              </p:nvGrpSpPr>
              <p:grpSpPr>
                <a:xfrm>
                  <a:off x="1912179" y="3827344"/>
                  <a:ext cx="181487" cy="25631"/>
                  <a:chOff x="1912179" y="3827344"/>
                  <a:chExt cx="181487" cy="25631"/>
                </a:xfrm>
              </p:grpSpPr>
              <p:sp>
                <p:nvSpPr>
                  <p:cNvPr id="3725" name="Google Shape;3725;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57"/>
                <p:cNvGrpSpPr/>
                <p:nvPr/>
              </p:nvGrpSpPr>
              <p:grpSpPr>
                <a:xfrm>
                  <a:off x="1912179" y="4044505"/>
                  <a:ext cx="181487" cy="25622"/>
                  <a:chOff x="1912179" y="4044506"/>
                  <a:chExt cx="181487" cy="25622"/>
                </a:xfrm>
              </p:grpSpPr>
              <p:sp>
                <p:nvSpPr>
                  <p:cNvPr id="3728" name="Google Shape;3728;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57"/>
                <p:cNvGrpSpPr/>
                <p:nvPr/>
              </p:nvGrpSpPr>
              <p:grpSpPr>
                <a:xfrm>
                  <a:off x="1560718" y="3800594"/>
                  <a:ext cx="351472" cy="302090"/>
                  <a:chOff x="1560718" y="3800594"/>
                  <a:chExt cx="351472" cy="302090"/>
                </a:xfrm>
              </p:grpSpPr>
              <p:grpSp>
                <p:nvGrpSpPr>
                  <p:cNvPr id="3731" name="Google Shape;3731;p57"/>
                  <p:cNvGrpSpPr/>
                  <p:nvPr/>
                </p:nvGrpSpPr>
                <p:grpSpPr>
                  <a:xfrm>
                    <a:off x="1560718" y="3842857"/>
                    <a:ext cx="173586" cy="217131"/>
                    <a:chOff x="1560718" y="3842857"/>
                    <a:chExt cx="173586" cy="217131"/>
                  </a:xfrm>
                </p:grpSpPr>
                <p:sp>
                  <p:nvSpPr>
                    <p:cNvPr id="3732" name="Google Shape;3732;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5" name="Google Shape;3735;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37" name="Google Shape;3737;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8" name="Google Shape;3738;p57"/>
              <p:cNvGrpSpPr/>
              <p:nvPr/>
            </p:nvGrpSpPr>
            <p:grpSpPr>
              <a:xfrm>
                <a:off x="785350" y="3605478"/>
                <a:ext cx="535311" cy="249245"/>
                <a:chOff x="785350" y="3605478"/>
                <a:chExt cx="535311" cy="249245"/>
              </a:xfrm>
            </p:grpSpPr>
            <p:grpSp>
              <p:nvGrpSpPr>
                <p:cNvPr id="3739" name="Google Shape;3739;p57"/>
                <p:cNvGrpSpPr/>
                <p:nvPr/>
              </p:nvGrpSpPr>
              <p:grpSpPr>
                <a:xfrm>
                  <a:off x="785350" y="3605478"/>
                  <a:ext cx="376191" cy="102736"/>
                  <a:chOff x="785350" y="3605478"/>
                  <a:chExt cx="376191" cy="102736"/>
                </a:xfrm>
              </p:grpSpPr>
              <p:sp>
                <p:nvSpPr>
                  <p:cNvPr id="3740" name="Google Shape;3740;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3" name="Google Shape;3743;p57"/>
                <p:cNvGrpSpPr/>
                <p:nvPr/>
              </p:nvGrpSpPr>
              <p:grpSpPr>
                <a:xfrm>
                  <a:off x="1161530" y="3655851"/>
                  <a:ext cx="159131" cy="198872"/>
                  <a:chOff x="1161530" y="3655851"/>
                  <a:chExt cx="159131" cy="198872"/>
                </a:xfrm>
              </p:grpSpPr>
              <p:sp>
                <p:nvSpPr>
                  <p:cNvPr id="3744" name="Google Shape;3744;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6" name="Google Shape;3746;p57"/>
              <p:cNvGrpSpPr/>
              <p:nvPr/>
            </p:nvGrpSpPr>
            <p:grpSpPr>
              <a:xfrm>
                <a:off x="785350" y="4047614"/>
                <a:ext cx="535311" cy="240783"/>
                <a:chOff x="785350" y="4047614"/>
                <a:chExt cx="535311" cy="240783"/>
              </a:xfrm>
            </p:grpSpPr>
            <p:grpSp>
              <p:nvGrpSpPr>
                <p:cNvPr id="3747" name="Google Shape;3747;p57"/>
                <p:cNvGrpSpPr/>
                <p:nvPr/>
              </p:nvGrpSpPr>
              <p:grpSpPr>
                <a:xfrm>
                  <a:off x="1161636" y="4047614"/>
                  <a:ext cx="159025" cy="190415"/>
                  <a:chOff x="1161636" y="4047614"/>
                  <a:chExt cx="159025" cy="190415"/>
                </a:xfrm>
              </p:grpSpPr>
              <p:sp>
                <p:nvSpPr>
                  <p:cNvPr id="3748" name="Google Shape;3748;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57"/>
                <p:cNvGrpSpPr/>
                <p:nvPr/>
              </p:nvGrpSpPr>
              <p:grpSpPr>
                <a:xfrm>
                  <a:off x="785350" y="4185661"/>
                  <a:ext cx="376191" cy="102736"/>
                  <a:chOff x="785350" y="4185661"/>
                  <a:chExt cx="376191" cy="102736"/>
                </a:xfrm>
              </p:grpSpPr>
              <p:sp>
                <p:nvSpPr>
                  <p:cNvPr id="3751" name="Google Shape;3751;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4" name="Google Shape;3754;p57"/>
              <p:cNvGrpSpPr/>
              <p:nvPr/>
            </p:nvGrpSpPr>
            <p:grpSpPr>
              <a:xfrm>
                <a:off x="1501054" y="3605478"/>
                <a:ext cx="526340" cy="249240"/>
                <a:chOff x="1501054" y="3605478"/>
                <a:chExt cx="526340" cy="249240"/>
              </a:xfrm>
            </p:grpSpPr>
            <p:grpSp>
              <p:nvGrpSpPr>
                <p:cNvPr id="3755" name="Google Shape;3755;p57"/>
                <p:cNvGrpSpPr/>
                <p:nvPr/>
              </p:nvGrpSpPr>
              <p:grpSpPr>
                <a:xfrm>
                  <a:off x="1834208" y="3643867"/>
                  <a:ext cx="193185" cy="25622"/>
                  <a:chOff x="1834208" y="3643867"/>
                  <a:chExt cx="193185" cy="25622"/>
                </a:xfrm>
              </p:grpSpPr>
              <p:sp>
                <p:nvSpPr>
                  <p:cNvPr id="3756" name="Google Shape;3756;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57"/>
                <p:cNvGrpSpPr/>
                <p:nvPr/>
              </p:nvGrpSpPr>
              <p:grpSpPr>
                <a:xfrm>
                  <a:off x="1501054" y="3605478"/>
                  <a:ext cx="333165" cy="249240"/>
                  <a:chOff x="1501054" y="3605478"/>
                  <a:chExt cx="333165" cy="249240"/>
                </a:xfrm>
              </p:grpSpPr>
              <p:sp>
                <p:nvSpPr>
                  <p:cNvPr id="3759" name="Google Shape;3759;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0" name="Google Shape;3760;p57"/>
                  <p:cNvGrpSpPr/>
                  <p:nvPr/>
                </p:nvGrpSpPr>
                <p:grpSpPr>
                  <a:xfrm>
                    <a:off x="1501054" y="3655851"/>
                    <a:ext cx="155286" cy="198867"/>
                    <a:chOff x="1501054" y="3655851"/>
                    <a:chExt cx="155286" cy="198867"/>
                  </a:xfrm>
                </p:grpSpPr>
                <p:sp>
                  <p:nvSpPr>
                    <p:cNvPr id="3761" name="Google Shape;3761;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63" name="Google Shape;3763;p57"/>
              <p:cNvGrpSpPr/>
              <p:nvPr/>
            </p:nvGrpSpPr>
            <p:grpSpPr>
              <a:xfrm>
                <a:off x="724986" y="3800594"/>
                <a:ext cx="532950" cy="302090"/>
                <a:chOff x="724986" y="3800594"/>
                <a:chExt cx="532950" cy="302090"/>
              </a:xfrm>
            </p:grpSpPr>
            <p:grpSp>
              <p:nvGrpSpPr>
                <p:cNvPr id="3764" name="Google Shape;3764;p57"/>
                <p:cNvGrpSpPr/>
                <p:nvPr/>
              </p:nvGrpSpPr>
              <p:grpSpPr>
                <a:xfrm>
                  <a:off x="724986" y="4044367"/>
                  <a:ext cx="181314" cy="25626"/>
                  <a:chOff x="724986" y="4044367"/>
                  <a:chExt cx="181314" cy="25626"/>
                </a:xfrm>
              </p:grpSpPr>
              <p:sp>
                <p:nvSpPr>
                  <p:cNvPr id="3765" name="Google Shape;3765;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57"/>
                <p:cNvGrpSpPr/>
                <p:nvPr/>
              </p:nvGrpSpPr>
              <p:grpSpPr>
                <a:xfrm>
                  <a:off x="906290" y="3800594"/>
                  <a:ext cx="351646" cy="302090"/>
                  <a:chOff x="906290" y="3800594"/>
                  <a:chExt cx="351646" cy="302090"/>
                </a:xfrm>
              </p:grpSpPr>
              <p:grpSp>
                <p:nvGrpSpPr>
                  <p:cNvPr id="3768" name="Google Shape;3768;p57"/>
                  <p:cNvGrpSpPr/>
                  <p:nvPr/>
                </p:nvGrpSpPr>
                <p:grpSpPr>
                  <a:xfrm>
                    <a:off x="1084172" y="3842857"/>
                    <a:ext cx="173764" cy="217131"/>
                    <a:chOff x="1084172" y="3842857"/>
                    <a:chExt cx="173764" cy="217131"/>
                  </a:xfrm>
                </p:grpSpPr>
                <p:grpSp>
                  <p:nvGrpSpPr>
                    <p:cNvPr id="3769" name="Google Shape;3769;p57"/>
                    <p:cNvGrpSpPr/>
                    <p:nvPr/>
                  </p:nvGrpSpPr>
                  <p:grpSpPr>
                    <a:xfrm>
                      <a:off x="1156862" y="3936509"/>
                      <a:ext cx="101073" cy="25622"/>
                      <a:chOff x="1156862" y="3936509"/>
                      <a:chExt cx="101073" cy="25622"/>
                    </a:xfrm>
                  </p:grpSpPr>
                  <p:sp>
                    <p:nvSpPr>
                      <p:cNvPr id="3770" name="Google Shape;3770;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2" name="Google Shape;3772;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3" name="Google Shape;3773;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57"/>
                <p:cNvGrpSpPr/>
                <p:nvPr/>
              </p:nvGrpSpPr>
              <p:grpSpPr>
                <a:xfrm>
                  <a:off x="724986" y="3830189"/>
                  <a:ext cx="189533" cy="25626"/>
                  <a:chOff x="724986" y="3830189"/>
                  <a:chExt cx="189533" cy="25626"/>
                </a:xfrm>
              </p:grpSpPr>
              <p:sp>
                <p:nvSpPr>
                  <p:cNvPr id="3776" name="Google Shape;3776;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778" name="Google Shape;3778;p57"/>
          <p:cNvGrpSpPr/>
          <p:nvPr/>
        </p:nvGrpSpPr>
        <p:grpSpPr>
          <a:xfrm>
            <a:off x="2249438" y="2249669"/>
            <a:ext cx="948701" cy="935378"/>
            <a:chOff x="2253298" y="2428317"/>
            <a:chExt cx="948701" cy="935378"/>
          </a:xfrm>
        </p:grpSpPr>
        <p:sp>
          <p:nvSpPr>
            <p:cNvPr id="3779" name="Google Shape;3779;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5" name="Shape 3815"/>
        <p:cNvGrpSpPr/>
        <p:nvPr/>
      </p:nvGrpSpPr>
      <p:grpSpPr>
        <a:xfrm>
          <a:off x="0" y="0"/>
          <a:ext cx="0" cy="0"/>
          <a:chOff x="0" y="0"/>
          <a:chExt cx="0" cy="0"/>
        </a:xfrm>
      </p:grpSpPr>
      <p:grpSp>
        <p:nvGrpSpPr>
          <p:cNvPr id="3816" name="Google Shape;3816;p58"/>
          <p:cNvGrpSpPr/>
          <p:nvPr/>
        </p:nvGrpSpPr>
        <p:grpSpPr>
          <a:xfrm>
            <a:off x="3339745" y="952988"/>
            <a:ext cx="2363393" cy="1017867"/>
            <a:chOff x="3292400" y="1219146"/>
            <a:chExt cx="2615240" cy="1110239"/>
          </a:xfrm>
        </p:grpSpPr>
        <p:sp>
          <p:nvSpPr>
            <p:cNvPr id="3817" name="Google Shape;3817;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818" name="Google Shape;3818;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19" name="Google Shape;3819;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820" name="Google Shape;3820;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821" name="Google Shape;3821;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822" name="Google Shape;3822;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823" name="Google Shape;3823;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824" name="Google Shape;3824;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825" name="Google Shape;3825;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826" name="Google Shape;3826;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827" name="Google Shape;3827;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828" name="Google Shape;3828;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829" name="Google Shape;3829;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830" name="Google Shape;3830;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831" name="Google Shape;3831;p58"/>
            <p:cNvGrpSpPr/>
            <p:nvPr/>
          </p:nvGrpSpPr>
          <p:grpSpPr>
            <a:xfrm>
              <a:off x="3748438" y="1378608"/>
              <a:ext cx="2159202" cy="903971"/>
              <a:chOff x="1683525" y="2179850"/>
              <a:chExt cx="4519050" cy="2134525"/>
            </a:xfrm>
          </p:grpSpPr>
          <p:sp>
            <p:nvSpPr>
              <p:cNvPr id="3832" name="Google Shape;3832;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3" name="Google Shape;3833;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4" name="Google Shape;3834;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5" name="Google Shape;3835;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6" name="Google Shape;3836;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7" name="Google Shape;3837;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8" name="Google Shape;3838;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39" name="Google Shape;3839;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40" name="Google Shape;3840;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41" name="Google Shape;3841;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42" name="Google Shape;3842;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843" name="Google Shape;3843;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844" name="Google Shape;3844;p58"/>
          <p:cNvGraphicFramePr/>
          <p:nvPr/>
        </p:nvGraphicFramePr>
        <p:xfrm>
          <a:off x="5935838" y="2130461"/>
          <a:ext cx="3000000" cy="3000000"/>
        </p:xfrm>
        <a:graphic>
          <a:graphicData uri="http://schemas.openxmlformats.org/drawingml/2006/table">
            <a:tbl>
              <a:tblPr>
                <a:noFill/>
                <a:tableStyleId>{B5497420-7638-4543-9D9A-907283F693A4}</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845" name="Google Shape;3845;p58"/>
          <p:cNvGrpSpPr/>
          <p:nvPr/>
        </p:nvGrpSpPr>
        <p:grpSpPr>
          <a:xfrm>
            <a:off x="5935948" y="3189058"/>
            <a:ext cx="2496964" cy="1001454"/>
            <a:chOff x="1919611" y="789980"/>
            <a:chExt cx="1474179" cy="606868"/>
          </a:xfrm>
        </p:grpSpPr>
        <p:cxnSp>
          <p:nvCxnSpPr>
            <p:cNvPr id="3846" name="Google Shape;3846;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847" name="Google Shape;3847;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848" name="Google Shape;3848;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849" name="Google Shape;3849;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850" name="Google Shape;3850;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851" name="Google Shape;3851;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852" name="Google Shape;3852;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853" name="Google Shape;3853;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860" name="Google Shape;3860;p5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861" name="Google Shape;3861;p5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862" name="Google Shape;3862;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3" name="Google Shape;3863;p58"/>
          <p:cNvGrpSpPr/>
          <p:nvPr/>
        </p:nvGrpSpPr>
        <p:grpSpPr>
          <a:xfrm>
            <a:off x="712562" y="998017"/>
            <a:ext cx="2394370" cy="976502"/>
            <a:chOff x="749309" y="1112739"/>
            <a:chExt cx="2371603" cy="976502"/>
          </a:xfrm>
        </p:grpSpPr>
        <p:sp>
          <p:nvSpPr>
            <p:cNvPr id="3864" name="Google Shape;3864;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896" name="Google Shape;3896;p58"/>
          <p:cNvGraphicFramePr/>
          <p:nvPr/>
        </p:nvGraphicFramePr>
        <p:xfrm>
          <a:off x="5935863" y="996311"/>
          <a:ext cx="3000000" cy="3000000"/>
        </p:xfrm>
        <a:graphic>
          <a:graphicData uri="http://schemas.openxmlformats.org/drawingml/2006/table">
            <a:tbl>
              <a:tblPr>
                <a:noFill/>
                <a:tableStyleId>{B5497420-7638-4543-9D9A-907283F693A4}</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3897" name="Google Shape;3897;p58"/>
          <p:cNvGraphicFramePr/>
          <p:nvPr/>
        </p:nvGraphicFramePr>
        <p:xfrm>
          <a:off x="3342575" y="2130461"/>
          <a:ext cx="3000000" cy="3000000"/>
        </p:xfrm>
        <a:graphic>
          <a:graphicData uri="http://schemas.openxmlformats.org/drawingml/2006/table">
            <a:tbl>
              <a:tblPr>
                <a:noFill/>
                <a:tableStyleId>{B5497420-7638-4543-9D9A-907283F693A4}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898" name="Google Shape;3898;p58"/>
          <p:cNvGrpSpPr/>
          <p:nvPr/>
        </p:nvGrpSpPr>
        <p:grpSpPr>
          <a:xfrm>
            <a:off x="4086505" y="2517104"/>
            <a:ext cx="1517436" cy="74460"/>
            <a:chOff x="3980086" y="2804397"/>
            <a:chExt cx="1227600" cy="66900"/>
          </a:xfrm>
        </p:grpSpPr>
        <p:sp>
          <p:nvSpPr>
            <p:cNvPr id="3899" name="Google Shape;3899;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58"/>
          <p:cNvGrpSpPr/>
          <p:nvPr/>
        </p:nvGrpSpPr>
        <p:grpSpPr>
          <a:xfrm>
            <a:off x="4711569" y="2809692"/>
            <a:ext cx="892956" cy="74460"/>
            <a:chOff x="3980086" y="2804397"/>
            <a:chExt cx="1227600" cy="66900"/>
          </a:xfrm>
        </p:grpSpPr>
        <p:sp>
          <p:nvSpPr>
            <p:cNvPr id="3902" name="Google Shape;3902;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58"/>
          <p:cNvGrpSpPr/>
          <p:nvPr/>
        </p:nvGrpSpPr>
        <p:grpSpPr>
          <a:xfrm>
            <a:off x="3344661" y="3168575"/>
            <a:ext cx="2363244" cy="1005943"/>
            <a:chOff x="3358415" y="3361302"/>
            <a:chExt cx="2363244" cy="1024695"/>
          </a:xfrm>
        </p:grpSpPr>
        <p:grpSp>
          <p:nvGrpSpPr>
            <p:cNvPr id="3905" name="Google Shape;3905;p58"/>
            <p:cNvGrpSpPr/>
            <p:nvPr/>
          </p:nvGrpSpPr>
          <p:grpSpPr>
            <a:xfrm>
              <a:off x="3358415" y="3361302"/>
              <a:ext cx="441300" cy="1024695"/>
              <a:chOff x="3358415" y="3361302"/>
              <a:chExt cx="441300" cy="1024695"/>
            </a:xfrm>
          </p:grpSpPr>
          <p:sp>
            <p:nvSpPr>
              <p:cNvPr id="3906" name="Google Shape;3906;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58"/>
            <p:cNvGrpSpPr/>
            <p:nvPr/>
          </p:nvGrpSpPr>
          <p:grpSpPr>
            <a:xfrm>
              <a:off x="3838901" y="3361302"/>
              <a:ext cx="441300" cy="1024695"/>
              <a:chOff x="3838901" y="3361302"/>
              <a:chExt cx="441300" cy="1024695"/>
            </a:xfrm>
          </p:grpSpPr>
          <p:sp>
            <p:nvSpPr>
              <p:cNvPr id="3913" name="Google Shape;3913;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58"/>
            <p:cNvGrpSpPr/>
            <p:nvPr/>
          </p:nvGrpSpPr>
          <p:grpSpPr>
            <a:xfrm>
              <a:off x="4319387" y="3361302"/>
              <a:ext cx="441300" cy="1024695"/>
              <a:chOff x="4319387" y="3361302"/>
              <a:chExt cx="441300" cy="1024695"/>
            </a:xfrm>
          </p:grpSpPr>
          <p:sp>
            <p:nvSpPr>
              <p:cNvPr id="3920" name="Google Shape;3920;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58"/>
            <p:cNvGrpSpPr/>
            <p:nvPr/>
          </p:nvGrpSpPr>
          <p:grpSpPr>
            <a:xfrm>
              <a:off x="4799873" y="3361302"/>
              <a:ext cx="441300" cy="1024695"/>
              <a:chOff x="4799873" y="3361302"/>
              <a:chExt cx="441300" cy="1024695"/>
            </a:xfrm>
          </p:grpSpPr>
          <p:sp>
            <p:nvSpPr>
              <p:cNvPr id="3927" name="Google Shape;3927;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3" name="Google Shape;3933;p58"/>
            <p:cNvGrpSpPr/>
            <p:nvPr/>
          </p:nvGrpSpPr>
          <p:grpSpPr>
            <a:xfrm>
              <a:off x="5280360" y="3361302"/>
              <a:ext cx="441300" cy="1024695"/>
              <a:chOff x="5280360" y="3361302"/>
              <a:chExt cx="441300" cy="1024695"/>
            </a:xfrm>
          </p:grpSpPr>
          <p:sp>
            <p:nvSpPr>
              <p:cNvPr id="3934" name="Google Shape;3934;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940" name="Google Shape;3940;p58"/>
          <p:cNvGraphicFramePr/>
          <p:nvPr/>
        </p:nvGraphicFramePr>
        <p:xfrm>
          <a:off x="711088" y="2130461"/>
          <a:ext cx="3000000" cy="3000000"/>
        </p:xfrm>
        <a:graphic>
          <a:graphicData uri="http://schemas.openxmlformats.org/drawingml/2006/table">
            <a:tbl>
              <a:tblPr>
                <a:noFill/>
                <a:tableStyleId>{B5497420-7638-4543-9D9A-907283F693A4}</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941" name="Google Shape;3941;p58"/>
          <p:cNvGrpSpPr/>
          <p:nvPr/>
        </p:nvGrpSpPr>
        <p:grpSpPr>
          <a:xfrm>
            <a:off x="712613" y="3180186"/>
            <a:ext cx="2403614" cy="1005900"/>
            <a:chOff x="726450" y="3372825"/>
            <a:chExt cx="2403614" cy="1005900"/>
          </a:xfrm>
        </p:grpSpPr>
        <p:grpSp>
          <p:nvGrpSpPr>
            <p:cNvPr id="3942" name="Google Shape;3942;p58"/>
            <p:cNvGrpSpPr/>
            <p:nvPr/>
          </p:nvGrpSpPr>
          <p:grpSpPr>
            <a:xfrm>
              <a:off x="726450" y="3696000"/>
              <a:ext cx="2403614" cy="500898"/>
              <a:chOff x="726450" y="3696000"/>
              <a:chExt cx="2403614" cy="500898"/>
            </a:xfrm>
          </p:grpSpPr>
          <p:sp>
            <p:nvSpPr>
              <p:cNvPr id="3943" name="Google Shape;3943;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944" name="Google Shape;3944;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945" name="Google Shape;3945;p58"/>
            <p:cNvGrpSpPr/>
            <p:nvPr/>
          </p:nvGrpSpPr>
          <p:grpSpPr>
            <a:xfrm>
              <a:off x="1348050" y="3372825"/>
              <a:ext cx="1720425" cy="1005900"/>
              <a:chOff x="1348050" y="3372825"/>
              <a:chExt cx="1720425" cy="1005900"/>
            </a:xfrm>
          </p:grpSpPr>
          <p:sp>
            <p:nvSpPr>
              <p:cNvPr id="3946" name="Google Shape;3946;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947" name="Google Shape;3947;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948" name="Google Shape;3948;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949" name="Google Shape;3949;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950" name="Google Shape;3950;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951" name="Google Shape;3951;p58"/>
            <p:cNvGrpSpPr/>
            <p:nvPr/>
          </p:nvGrpSpPr>
          <p:grpSpPr>
            <a:xfrm>
              <a:off x="1455707" y="3731058"/>
              <a:ext cx="1491150" cy="417657"/>
              <a:chOff x="1455707" y="3731058"/>
              <a:chExt cx="1491150" cy="417657"/>
            </a:xfrm>
          </p:grpSpPr>
          <p:grpSp>
            <p:nvGrpSpPr>
              <p:cNvPr id="3952" name="Google Shape;3952;p58"/>
              <p:cNvGrpSpPr/>
              <p:nvPr/>
            </p:nvGrpSpPr>
            <p:grpSpPr>
              <a:xfrm>
                <a:off x="1472938" y="3745828"/>
                <a:ext cx="72126" cy="53788"/>
                <a:chOff x="1472938" y="3745828"/>
                <a:chExt cx="72126" cy="53788"/>
              </a:xfrm>
            </p:grpSpPr>
            <p:sp>
              <p:nvSpPr>
                <p:cNvPr id="3953" name="Google Shape;3953;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58"/>
              <p:cNvGrpSpPr/>
              <p:nvPr/>
            </p:nvGrpSpPr>
            <p:grpSpPr>
              <a:xfrm>
                <a:off x="1819181" y="4089633"/>
                <a:ext cx="72126" cy="53788"/>
                <a:chOff x="1819181" y="4089633"/>
                <a:chExt cx="72126" cy="53788"/>
              </a:xfrm>
            </p:grpSpPr>
            <p:sp>
              <p:nvSpPr>
                <p:cNvPr id="3956" name="Google Shape;3956;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58"/>
              <p:cNvGrpSpPr/>
              <p:nvPr/>
            </p:nvGrpSpPr>
            <p:grpSpPr>
              <a:xfrm>
                <a:off x="1455707" y="4084171"/>
                <a:ext cx="64321" cy="64544"/>
                <a:chOff x="1455707" y="4084171"/>
                <a:chExt cx="64321" cy="64544"/>
              </a:xfrm>
            </p:grpSpPr>
            <p:sp>
              <p:nvSpPr>
                <p:cNvPr id="3959" name="Google Shape;3959;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58"/>
              <p:cNvGrpSpPr/>
              <p:nvPr/>
            </p:nvGrpSpPr>
            <p:grpSpPr>
              <a:xfrm>
                <a:off x="1818610" y="3731058"/>
                <a:ext cx="64321" cy="64544"/>
                <a:chOff x="1818610" y="3731058"/>
                <a:chExt cx="64321" cy="64544"/>
              </a:xfrm>
            </p:grpSpPr>
            <p:sp>
              <p:nvSpPr>
                <p:cNvPr id="3962" name="Google Shape;3962;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58"/>
              <p:cNvGrpSpPr/>
              <p:nvPr/>
            </p:nvGrpSpPr>
            <p:grpSpPr>
              <a:xfrm>
                <a:off x="2172491" y="4089633"/>
                <a:ext cx="72126" cy="53788"/>
                <a:chOff x="2172491" y="4089633"/>
                <a:chExt cx="72126" cy="53788"/>
              </a:xfrm>
            </p:grpSpPr>
            <p:sp>
              <p:nvSpPr>
                <p:cNvPr id="3965" name="Google Shape;3965;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58"/>
              <p:cNvGrpSpPr/>
              <p:nvPr/>
            </p:nvGrpSpPr>
            <p:grpSpPr>
              <a:xfrm>
                <a:off x="2171920" y="3731058"/>
                <a:ext cx="64321" cy="64544"/>
                <a:chOff x="2171920" y="3731058"/>
                <a:chExt cx="64321" cy="64544"/>
              </a:xfrm>
            </p:grpSpPr>
            <p:sp>
              <p:nvSpPr>
                <p:cNvPr id="3968" name="Google Shape;3968;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58"/>
              <p:cNvGrpSpPr/>
              <p:nvPr/>
            </p:nvGrpSpPr>
            <p:grpSpPr>
              <a:xfrm>
                <a:off x="2874730" y="3745828"/>
                <a:ext cx="72126" cy="53788"/>
                <a:chOff x="2874730" y="3745828"/>
                <a:chExt cx="72126" cy="53788"/>
              </a:xfrm>
            </p:grpSpPr>
            <p:sp>
              <p:nvSpPr>
                <p:cNvPr id="3971" name="Google Shape;3971;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58"/>
              <p:cNvGrpSpPr/>
              <p:nvPr/>
            </p:nvGrpSpPr>
            <p:grpSpPr>
              <a:xfrm>
                <a:off x="2878589" y="4081481"/>
                <a:ext cx="64321" cy="64544"/>
                <a:chOff x="2878589" y="4081481"/>
                <a:chExt cx="64321" cy="64544"/>
              </a:xfrm>
            </p:grpSpPr>
            <p:sp>
              <p:nvSpPr>
                <p:cNvPr id="3974" name="Google Shape;3974;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58"/>
              <p:cNvGrpSpPr/>
              <p:nvPr/>
            </p:nvGrpSpPr>
            <p:grpSpPr>
              <a:xfrm>
                <a:off x="2525796" y="4089633"/>
                <a:ext cx="72126" cy="53788"/>
                <a:chOff x="2525796" y="4089633"/>
                <a:chExt cx="72126" cy="53788"/>
              </a:xfrm>
            </p:grpSpPr>
            <p:sp>
              <p:nvSpPr>
                <p:cNvPr id="3977" name="Google Shape;3977;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58"/>
              <p:cNvGrpSpPr/>
              <p:nvPr/>
            </p:nvGrpSpPr>
            <p:grpSpPr>
              <a:xfrm>
                <a:off x="2525225" y="3731058"/>
                <a:ext cx="64321" cy="64544"/>
                <a:chOff x="2525225" y="3731058"/>
                <a:chExt cx="64321" cy="64544"/>
              </a:xfrm>
            </p:grpSpPr>
            <p:sp>
              <p:nvSpPr>
                <p:cNvPr id="3980" name="Google Shape;3980;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5" name="Shape 3985"/>
        <p:cNvGrpSpPr/>
        <p:nvPr/>
      </p:nvGrpSpPr>
      <p:grpSpPr>
        <a:xfrm>
          <a:off x="0" y="0"/>
          <a:ext cx="0" cy="0"/>
          <a:chOff x="0" y="0"/>
          <a:chExt cx="0" cy="0"/>
        </a:xfrm>
      </p:grpSpPr>
      <p:grpSp>
        <p:nvGrpSpPr>
          <p:cNvPr id="3986" name="Google Shape;3986;p59"/>
          <p:cNvGrpSpPr/>
          <p:nvPr/>
        </p:nvGrpSpPr>
        <p:grpSpPr>
          <a:xfrm>
            <a:off x="5780153" y="1859606"/>
            <a:ext cx="671400" cy="674856"/>
            <a:chOff x="5780148" y="1859605"/>
            <a:chExt cx="671400" cy="674856"/>
          </a:xfrm>
        </p:grpSpPr>
        <p:sp>
          <p:nvSpPr>
            <p:cNvPr id="3987" name="Google Shape;3987;p5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59"/>
          <p:cNvGrpSpPr/>
          <p:nvPr/>
        </p:nvGrpSpPr>
        <p:grpSpPr>
          <a:xfrm>
            <a:off x="716996" y="971307"/>
            <a:ext cx="845921" cy="690752"/>
            <a:chOff x="732428" y="1198513"/>
            <a:chExt cx="845921" cy="690752"/>
          </a:xfrm>
        </p:grpSpPr>
        <p:grpSp>
          <p:nvGrpSpPr>
            <p:cNvPr id="3992" name="Google Shape;3992;p59"/>
            <p:cNvGrpSpPr/>
            <p:nvPr/>
          </p:nvGrpSpPr>
          <p:grpSpPr>
            <a:xfrm>
              <a:off x="823030" y="1198513"/>
              <a:ext cx="755319" cy="690752"/>
              <a:chOff x="823030" y="1198513"/>
              <a:chExt cx="755319" cy="690752"/>
            </a:xfrm>
          </p:grpSpPr>
          <p:sp>
            <p:nvSpPr>
              <p:cNvPr id="3993" name="Google Shape;3993;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59"/>
            <p:cNvGrpSpPr/>
            <p:nvPr/>
          </p:nvGrpSpPr>
          <p:grpSpPr>
            <a:xfrm>
              <a:off x="732428" y="1239937"/>
              <a:ext cx="739912" cy="607886"/>
              <a:chOff x="732428" y="1239937"/>
              <a:chExt cx="739912" cy="607886"/>
            </a:xfrm>
          </p:grpSpPr>
          <p:sp>
            <p:nvSpPr>
              <p:cNvPr id="3996" name="Google Shape;3996;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8" name="Google Shape;3998;p59"/>
            <p:cNvGrpSpPr/>
            <p:nvPr/>
          </p:nvGrpSpPr>
          <p:grpSpPr>
            <a:xfrm>
              <a:off x="732428" y="1277018"/>
              <a:ext cx="702832" cy="533758"/>
              <a:chOff x="732428" y="1277018"/>
              <a:chExt cx="702832" cy="533758"/>
            </a:xfrm>
          </p:grpSpPr>
          <p:sp>
            <p:nvSpPr>
              <p:cNvPr id="3999" name="Google Shape;3999;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59"/>
            <p:cNvGrpSpPr/>
            <p:nvPr/>
          </p:nvGrpSpPr>
          <p:grpSpPr>
            <a:xfrm>
              <a:off x="931170" y="1306653"/>
              <a:ext cx="647179" cy="474455"/>
              <a:chOff x="931170" y="1306653"/>
              <a:chExt cx="647179" cy="474455"/>
            </a:xfrm>
          </p:grpSpPr>
          <p:sp>
            <p:nvSpPr>
              <p:cNvPr id="4002" name="Google Shape;4002;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4" name="Google Shape;4004;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59"/>
          <p:cNvGrpSpPr/>
          <p:nvPr/>
        </p:nvGrpSpPr>
        <p:grpSpPr>
          <a:xfrm>
            <a:off x="3948605" y="971313"/>
            <a:ext cx="634656" cy="699982"/>
            <a:chOff x="5985650" y="2860025"/>
            <a:chExt cx="1396075" cy="1539775"/>
          </a:xfrm>
        </p:grpSpPr>
        <p:sp>
          <p:nvSpPr>
            <p:cNvPr id="4006" name="Google Shape;4006;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59"/>
          <p:cNvGrpSpPr/>
          <p:nvPr/>
        </p:nvGrpSpPr>
        <p:grpSpPr>
          <a:xfrm>
            <a:off x="4704254" y="971307"/>
            <a:ext cx="725845" cy="699975"/>
            <a:chOff x="4249973" y="1201875"/>
            <a:chExt cx="1958568" cy="1888762"/>
          </a:xfrm>
        </p:grpSpPr>
        <p:sp>
          <p:nvSpPr>
            <p:cNvPr id="4039" name="Google Shape;4039;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0" name="Google Shape;4040;p59"/>
            <p:cNvGrpSpPr/>
            <p:nvPr/>
          </p:nvGrpSpPr>
          <p:grpSpPr>
            <a:xfrm>
              <a:off x="5853086" y="1789142"/>
              <a:ext cx="355454" cy="1048099"/>
              <a:chOff x="5576108" y="2016725"/>
              <a:chExt cx="565200" cy="1666560"/>
            </a:xfrm>
          </p:grpSpPr>
          <p:sp>
            <p:nvSpPr>
              <p:cNvPr id="4041" name="Google Shape;4041;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42" name="Google Shape;4042;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59"/>
            <p:cNvGrpSpPr/>
            <p:nvPr/>
          </p:nvGrpSpPr>
          <p:grpSpPr>
            <a:xfrm>
              <a:off x="4869455" y="2691676"/>
              <a:ext cx="1013897" cy="398961"/>
              <a:chOff x="4012057" y="3451825"/>
              <a:chExt cx="1612175" cy="634379"/>
            </a:xfrm>
          </p:grpSpPr>
          <p:sp>
            <p:nvSpPr>
              <p:cNvPr id="4044" name="Google Shape;4044;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45" name="Google Shape;4045;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59"/>
            <p:cNvGrpSpPr/>
            <p:nvPr/>
          </p:nvGrpSpPr>
          <p:grpSpPr>
            <a:xfrm>
              <a:off x="4276937" y="2155961"/>
              <a:ext cx="651965" cy="891358"/>
              <a:chOff x="3069908" y="2599997"/>
              <a:chExt cx="1036675" cy="1417328"/>
            </a:xfrm>
          </p:grpSpPr>
          <p:sp>
            <p:nvSpPr>
              <p:cNvPr id="4047" name="Google Shape;4047;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48" name="Google Shape;4048;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59"/>
            <p:cNvGrpSpPr/>
            <p:nvPr/>
          </p:nvGrpSpPr>
          <p:grpSpPr>
            <a:xfrm>
              <a:off x="5054918" y="1201875"/>
              <a:ext cx="999548" cy="602711"/>
              <a:chOff x="4306958" y="1082925"/>
              <a:chExt cx="1589359" cy="958358"/>
            </a:xfrm>
          </p:grpSpPr>
          <p:sp>
            <p:nvSpPr>
              <p:cNvPr id="4050" name="Google Shape;4050;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51" name="Google Shape;4051;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59"/>
            <p:cNvGrpSpPr/>
            <p:nvPr/>
          </p:nvGrpSpPr>
          <p:grpSpPr>
            <a:xfrm>
              <a:off x="4249973" y="1303451"/>
              <a:ext cx="799317" cy="841334"/>
              <a:chOff x="3027033" y="1244439"/>
              <a:chExt cx="1270977" cy="1337786"/>
            </a:xfrm>
          </p:grpSpPr>
          <p:sp>
            <p:nvSpPr>
              <p:cNvPr id="4053" name="Google Shape;4053;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054" name="Google Shape;4054;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5" name="Google Shape;4055;p59"/>
          <p:cNvGrpSpPr/>
          <p:nvPr/>
        </p:nvGrpSpPr>
        <p:grpSpPr>
          <a:xfrm>
            <a:off x="4057119" y="1858087"/>
            <a:ext cx="750769" cy="683784"/>
            <a:chOff x="4204684" y="2104422"/>
            <a:chExt cx="699822" cy="637382"/>
          </a:xfrm>
        </p:grpSpPr>
        <p:grpSp>
          <p:nvGrpSpPr>
            <p:cNvPr id="4056" name="Google Shape;4056;p59"/>
            <p:cNvGrpSpPr/>
            <p:nvPr/>
          </p:nvGrpSpPr>
          <p:grpSpPr>
            <a:xfrm>
              <a:off x="4204684" y="2430067"/>
              <a:ext cx="342957" cy="311738"/>
              <a:chOff x="4204684" y="2430067"/>
              <a:chExt cx="342957" cy="311738"/>
            </a:xfrm>
          </p:grpSpPr>
          <p:sp>
            <p:nvSpPr>
              <p:cNvPr id="4057" name="Google Shape;4057;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59"/>
            <p:cNvGrpSpPr/>
            <p:nvPr/>
          </p:nvGrpSpPr>
          <p:grpSpPr>
            <a:xfrm>
              <a:off x="4561586" y="2430067"/>
              <a:ext cx="342920" cy="311738"/>
              <a:chOff x="4561586" y="2430067"/>
              <a:chExt cx="342920" cy="311738"/>
            </a:xfrm>
          </p:grpSpPr>
          <p:sp>
            <p:nvSpPr>
              <p:cNvPr id="4060" name="Google Shape;4060;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59"/>
            <p:cNvGrpSpPr/>
            <p:nvPr/>
          </p:nvGrpSpPr>
          <p:grpSpPr>
            <a:xfrm>
              <a:off x="4561586" y="2104422"/>
              <a:ext cx="342920" cy="311738"/>
              <a:chOff x="4561586" y="2104422"/>
              <a:chExt cx="342920" cy="311738"/>
            </a:xfrm>
          </p:grpSpPr>
          <p:sp>
            <p:nvSpPr>
              <p:cNvPr id="4063" name="Google Shape;4063;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59"/>
            <p:cNvGrpSpPr/>
            <p:nvPr/>
          </p:nvGrpSpPr>
          <p:grpSpPr>
            <a:xfrm>
              <a:off x="4204684" y="2104422"/>
              <a:ext cx="342957" cy="311664"/>
              <a:chOff x="4204684" y="2104422"/>
              <a:chExt cx="342957" cy="311664"/>
            </a:xfrm>
          </p:grpSpPr>
          <p:sp>
            <p:nvSpPr>
              <p:cNvPr id="4066" name="Google Shape;4066;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8" name="Google Shape;4068;p59"/>
          <p:cNvGrpSpPr/>
          <p:nvPr/>
        </p:nvGrpSpPr>
        <p:grpSpPr>
          <a:xfrm>
            <a:off x="5521552" y="971301"/>
            <a:ext cx="660591" cy="688867"/>
            <a:chOff x="5830645" y="1267368"/>
            <a:chExt cx="530340" cy="553040"/>
          </a:xfrm>
        </p:grpSpPr>
        <p:sp>
          <p:nvSpPr>
            <p:cNvPr id="4069" name="Google Shape;4069;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0" name="Google Shape;4070;p59"/>
            <p:cNvGrpSpPr/>
            <p:nvPr/>
          </p:nvGrpSpPr>
          <p:grpSpPr>
            <a:xfrm>
              <a:off x="5830645" y="1267368"/>
              <a:ext cx="259743" cy="269909"/>
              <a:chOff x="5830645" y="1267368"/>
              <a:chExt cx="259743" cy="269909"/>
            </a:xfrm>
          </p:grpSpPr>
          <p:sp>
            <p:nvSpPr>
              <p:cNvPr id="4071" name="Google Shape;4071;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59"/>
            <p:cNvGrpSpPr/>
            <p:nvPr/>
          </p:nvGrpSpPr>
          <p:grpSpPr>
            <a:xfrm>
              <a:off x="6101293" y="1267368"/>
              <a:ext cx="259692" cy="269909"/>
              <a:chOff x="6101293" y="1267368"/>
              <a:chExt cx="259692" cy="269909"/>
            </a:xfrm>
          </p:grpSpPr>
          <p:sp>
            <p:nvSpPr>
              <p:cNvPr id="4074" name="Google Shape;4074;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59"/>
            <p:cNvGrpSpPr/>
            <p:nvPr/>
          </p:nvGrpSpPr>
          <p:grpSpPr>
            <a:xfrm>
              <a:off x="5830645" y="1550500"/>
              <a:ext cx="259692" cy="269909"/>
              <a:chOff x="5830645" y="1550500"/>
              <a:chExt cx="259692" cy="269909"/>
            </a:xfrm>
          </p:grpSpPr>
          <p:sp>
            <p:nvSpPr>
              <p:cNvPr id="4077" name="Google Shape;4077;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9" name="Google Shape;4079;p59"/>
            <p:cNvGrpSpPr/>
            <p:nvPr/>
          </p:nvGrpSpPr>
          <p:grpSpPr>
            <a:xfrm>
              <a:off x="6101293" y="1550500"/>
              <a:ext cx="259692" cy="269909"/>
              <a:chOff x="6101293" y="1550500"/>
              <a:chExt cx="259692" cy="269909"/>
            </a:xfrm>
          </p:grpSpPr>
          <p:sp>
            <p:nvSpPr>
              <p:cNvPr id="4080" name="Google Shape;4080;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2" name="Google Shape;4082;p59"/>
          <p:cNvGrpSpPr/>
          <p:nvPr/>
        </p:nvGrpSpPr>
        <p:grpSpPr>
          <a:xfrm>
            <a:off x="723705" y="1861761"/>
            <a:ext cx="697154" cy="679574"/>
            <a:chOff x="2679875" y="2361475"/>
            <a:chExt cx="780425" cy="760575"/>
          </a:xfrm>
        </p:grpSpPr>
        <p:sp>
          <p:nvSpPr>
            <p:cNvPr id="4083" name="Google Shape;4083;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9"/>
          <p:cNvGrpSpPr/>
          <p:nvPr/>
        </p:nvGrpSpPr>
        <p:grpSpPr>
          <a:xfrm>
            <a:off x="3122864" y="971353"/>
            <a:ext cx="735829" cy="684547"/>
            <a:chOff x="3351965" y="1148808"/>
            <a:chExt cx="750770" cy="698375"/>
          </a:xfrm>
        </p:grpSpPr>
        <p:grpSp>
          <p:nvGrpSpPr>
            <p:cNvPr id="4090" name="Google Shape;4090;p59"/>
            <p:cNvGrpSpPr/>
            <p:nvPr/>
          </p:nvGrpSpPr>
          <p:grpSpPr>
            <a:xfrm>
              <a:off x="3586796" y="1148808"/>
              <a:ext cx="294857" cy="286830"/>
              <a:chOff x="3750225" y="1774000"/>
              <a:chExt cx="149575" cy="145525"/>
            </a:xfrm>
          </p:grpSpPr>
          <p:sp>
            <p:nvSpPr>
              <p:cNvPr id="4091" name="Google Shape;4091;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3" name="Google Shape;4093;p59"/>
            <p:cNvGrpSpPr/>
            <p:nvPr/>
          </p:nvGrpSpPr>
          <p:grpSpPr>
            <a:xfrm>
              <a:off x="3779245" y="1375768"/>
              <a:ext cx="323490" cy="286978"/>
              <a:chOff x="3847850" y="1889150"/>
              <a:chExt cx="164100" cy="145600"/>
            </a:xfrm>
          </p:grpSpPr>
          <p:sp>
            <p:nvSpPr>
              <p:cNvPr id="4094" name="Google Shape;4094;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59"/>
            <p:cNvGrpSpPr/>
            <p:nvPr/>
          </p:nvGrpSpPr>
          <p:grpSpPr>
            <a:xfrm>
              <a:off x="3351965" y="1330435"/>
              <a:ext cx="295449" cy="285401"/>
              <a:chOff x="3631100" y="1866150"/>
              <a:chExt cx="149875" cy="144800"/>
            </a:xfrm>
          </p:grpSpPr>
          <p:sp>
            <p:nvSpPr>
              <p:cNvPr id="4097" name="Google Shape;4097;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59"/>
            <p:cNvGrpSpPr/>
            <p:nvPr/>
          </p:nvGrpSpPr>
          <p:grpSpPr>
            <a:xfrm>
              <a:off x="3548208" y="1560352"/>
              <a:ext cx="294808" cy="286830"/>
              <a:chOff x="3730650" y="1982800"/>
              <a:chExt cx="149550" cy="145525"/>
            </a:xfrm>
          </p:grpSpPr>
          <p:sp>
            <p:nvSpPr>
              <p:cNvPr id="4100" name="Google Shape;4100;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02" name="Google Shape;4102;p59"/>
          <p:cNvGrpSpPr/>
          <p:nvPr/>
        </p:nvGrpSpPr>
        <p:grpSpPr>
          <a:xfrm>
            <a:off x="7624517" y="971307"/>
            <a:ext cx="804565" cy="677795"/>
            <a:chOff x="7636443" y="1204988"/>
            <a:chExt cx="804565" cy="677795"/>
          </a:xfrm>
        </p:grpSpPr>
        <p:grpSp>
          <p:nvGrpSpPr>
            <p:cNvPr id="4103" name="Google Shape;4103;p59"/>
            <p:cNvGrpSpPr/>
            <p:nvPr/>
          </p:nvGrpSpPr>
          <p:grpSpPr>
            <a:xfrm>
              <a:off x="7636443" y="1509705"/>
              <a:ext cx="804565" cy="373078"/>
              <a:chOff x="7636443" y="1509705"/>
              <a:chExt cx="804565" cy="373078"/>
            </a:xfrm>
          </p:grpSpPr>
          <p:sp>
            <p:nvSpPr>
              <p:cNvPr id="4104" name="Google Shape;4104;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59"/>
            <p:cNvGrpSpPr/>
            <p:nvPr/>
          </p:nvGrpSpPr>
          <p:grpSpPr>
            <a:xfrm>
              <a:off x="7636443" y="1408133"/>
              <a:ext cx="804565" cy="373078"/>
              <a:chOff x="7636443" y="1408133"/>
              <a:chExt cx="804565" cy="373078"/>
            </a:xfrm>
          </p:grpSpPr>
          <p:sp>
            <p:nvSpPr>
              <p:cNvPr id="4107" name="Google Shape;4107;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59"/>
            <p:cNvGrpSpPr/>
            <p:nvPr/>
          </p:nvGrpSpPr>
          <p:grpSpPr>
            <a:xfrm>
              <a:off x="7636443" y="1306560"/>
              <a:ext cx="804565" cy="373078"/>
              <a:chOff x="7636443" y="1306560"/>
              <a:chExt cx="804565" cy="373078"/>
            </a:xfrm>
          </p:grpSpPr>
          <p:sp>
            <p:nvSpPr>
              <p:cNvPr id="4110" name="Google Shape;4110;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59"/>
            <p:cNvGrpSpPr/>
            <p:nvPr/>
          </p:nvGrpSpPr>
          <p:grpSpPr>
            <a:xfrm>
              <a:off x="7636443" y="1204988"/>
              <a:ext cx="804565" cy="373078"/>
              <a:chOff x="7636443" y="1204988"/>
              <a:chExt cx="804565" cy="373078"/>
            </a:xfrm>
          </p:grpSpPr>
          <p:sp>
            <p:nvSpPr>
              <p:cNvPr id="4113" name="Google Shape;4113;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15" name="Google Shape;4115;p59"/>
          <p:cNvGrpSpPr/>
          <p:nvPr/>
        </p:nvGrpSpPr>
        <p:grpSpPr>
          <a:xfrm>
            <a:off x="4963363" y="1878721"/>
            <a:ext cx="661339" cy="661188"/>
            <a:chOff x="3990000" y="975400"/>
            <a:chExt cx="3934200" cy="3933300"/>
          </a:xfrm>
        </p:grpSpPr>
        <p:sp>
          <p:nvSpPr>
            <p:cNvPr id="4116" name="Google Shape;4116;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59"/>
          <p:cNvGrpSpPr/>
          <p:nvPr/>
        </p:nvGrpSpPr>
        <p:grpSpPr>
          <a:xfrm>
            <a:off x="6607011" y="1857359"/>
            <a:ext cx="868881" cy="684241"/>
            <a:chOff x="6598259" y="2078634"/>
            <a:chExt cx="868881" cy="684241"/>
          </a:xfrm>
        </p:grpSpPr>
        <p:sp>
          <p:nvSpPr>
            <p:cNvPr id="4121" name="Google Shape;4121;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7" name="Google Shape;4127;p59"/>
            <p:cNvGrpSpPr/>
            <p:nvPr/>
          </p:nvGrpSpPr>
          <p:grpSpPr>
            <a:xfrm>
              <a:off x="6808175" y="2078634"/>
              <a:ext cx="452229" cy="684241"/>
              <a:chOff x="6808175" y="2078634"/>
              <a:chExt cx="452229" cy="684241"/>
            </a:xfrm>
          </p:grpSpPr>
          <p:sp>
            <p:nvSpPr>
              <p:cNvPr id="4128" name="Google Shape;4128;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4" name="Google Shape;4134;p59"/>
              <p:cNvGrpSpPr/>
              <p:nvPr/>
            </p:nvGrpSpPr>
            <p:grpSpPr>
              <a:xfrm>
                <a:off x="6821586" y="2078634"/>
                <a:ext cx="426871" cy="684241"/>
                <a:chOff x="6821586" y="2078634"/>
                <a:chExt cx="426871" cy="684241"/>
              </a:xfrm>
            </p:grpSpPr>
            <p:grpSp>
              <p:nvGrpSpPr>
                <p:cNvPr id="4135" name="Google Shape;4135;p59"/>
                <p:cNvGrpSpPr/>
                <p:nvPr/>
              </p:nvGrpSpPr>
              <p:grpSpPr>
                <a:xfrm>
                  <a:off x="6821586" y="2078634"/>
                  <a:ext cx="426871" cy="684241"/>
                  <a:chOff x="6821586" y="2078634"/>
                  <a:chExt cx="426871" cy="684241"/>
                </a:xfrm>
              </p:grpSpPr>
              <p:sp>
                <p:nvSpPr>
                  <p:cNvPr id="4136" name="Google Shape;4136;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5" name="Google Shape;4155;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61" name="Google Shape;4161;p59"/>
          <p:cNvGrpSpPr/>
          <p:nvPr/>
        </p:nvGrpSpPr>
        <p:grpSpPr>
          <a:xfrm>
            <a:off x="716994" y="3531369"/>
            <a:ext cx="1340789" cy="640830"/>
            <a:chOff x="238125" y="1151100"/>
            <a:chExt cx="7139450" cy="3412300"/>
          </a:xfrm>
        </p:grpSpPr>
        <p:sp>
          <p:nvSpPr>
            <p:cNvPr id="4162" name="Google Shape;4162;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59"/>
          <p:cNvGrpSpPr/>
          <p:nvPr/>
        </p:nvGrpSpPr>
        <p:grpSpPr>
          <a:xfrm>
            <a:off x="5584217" y="2734650"/>
            <a:ext cx="985357" cy="585764"/>
            <a:chOff x="5145061" y="2881789"/>
            <a:chExt cx="1107641" cy="658458"/>
          </a:xfrm>
        </p:grpSpPr>
        <p:grpSp>
          <p:nvGrpSpPr>
            <p:cNvPr id="4175" name="Google Shape;4175;p59"/>
            <p:cNvGrpSpPr/>
            <p:nvPr/>
          </p:nvGrpSpPr>
          <p:grpSpPr>
            <a:xfrm>
              <a:off x="5722989" y="3244587"/>
              <a:ext cx="529713" cy="295659"/>
              <a:chOff x="5722989" y="3244587"/>
              <a:chExt cx="529713" cy="295659"/>
            </a:xfrm>
          </p:grpSpPr>
          <p:sp>
            <p:nvSpPr>
              <p:cNvPr id="4176" name="Google Shape;4176;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77" name="Google Shape;4177;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78" name="Google Shape;4178;p59"/>
            <p:cNvGrpSpPr/>
            <p:nvPr/>
          </p:nvGrpSpPr>
          <p:grpSpPr>
            <a:xfrm>
              <a:off x="5145061" y="3244587"/>
              <a:ext cx="536807" cy="295659"/>
              <a:chOff x="5145061" y="3244587"/>
              <a:chExt cx="536807" cy="295659"/>
            </a:xfrm>
          </p:grpSpPr>
          <p:sp>
            <p:nvSpPr>
              <p:cNvPr id="4179" name="Google Shape;4179;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80" name="Google Shape;4180;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81" name="Google Shape;4181;p59"/>
            <p:cNvGrpSpPr/>
            <p:nvPr/>
          </p:nvGrpSpPr>
          <p:grpSpPr>
            <a:xfrm>
              <a:off x="5341327" y="2898245"/>
              <a:ext cx="532309" cy="614891"/>
              <a:chOff x="5341327" y="2898245"/>
              <a:chExt cx="532309" cy="614891"/>
            </a:xfrm>
          </p:grpSpPr>
          <p:sp>
            <p:nvSpPr>
              <p:cNvPr id="4182" name="Google Shape;4182;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83" name="Google Shape;4183;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84" name="Google Shape;4184;p59"/>
            <p:cNvGrpSpPr/>
            <p:nvPr/>
          </p:nvGrpSpPr>
          <p:grpSpPr>
            <a:xfrm>
              <a:off x="5532290" y="2881789"/>
              <a:ext cx="620516" cy="305456"/>
              <a:chOff x="5532290" y="2881789"/>
              <a:chExt cx="620516" cy="305456"/>
            </a:xfrm>
          </p:grpSpPr>
          <p:sp>
            <p:nvSpPr>
              <p:cNvPr id="4185" name="Google Shape;4185;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86" name="Google Shape;4186;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187" name="Google Shape;4187;p59"/>
          <p:cNvGrpSpPr/>
          <p:nvPr/>
        </p:nvGrpSpPr>
        <p:grpSpPr>
          <a:xfrm>
            <a:off x="8163140" y="3526708"/>
            <a:ext cx="269068" cy="645491"/>
            <a:chOff x="7026852" y="3311869"/>
            <a:chExt cx="434331" cy="1041954"/>
          </a:xfrm>
        </p:grpSpPr>
        <p:sp>
          <p:nvSpPr>
            <p:cNvPr id="4188" name="Google Shape;4188;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59"/>
          <p:cNvGrpSpPr/>
          <p:nvPr/>
        </p:nvGrpSpPr>
        <p:grpSpPr>
          <a:xfrm>
            <a:off x="6179721" y="3565945"/>
            <a:ext cx="293882" cy="293836"/>
            <a:chOff x="4873519" y="3311869"/>
            <a:chExt cx="499374" cy="499296"/>
          </a:xfrm>
        </p:grpSpPr>
        <p:sp>
          <p:nvSpPr>
            <p:cNvPr id="4192" name="Google Shape;4192;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59"/>
          <p:cNvGrpSpPr/>
          <p:nvPr/>
        </p:nvGrpSpPr>
        <p:grpSpPr>
          <a:xfrm>
            <a:off x="6179721" y="3878317"/>
            <a:ext cx="293882" cy="293882"/>
            <a:chOff x="4873519" y="3875839"/>
            <a:chExt cx="499374" cy="499374"/>
          </a:xfrm>
        </p:grpSpPr>
        <p:sp>
          <p:nvSpPr>
            <p:cNvPr id="4195" name="Google Shape;4195;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59"/>
          <p:cNvGrpSpPr/>
          <p:nvPr/>
        </p:nvGrpSpPr>
        <p:grpSpPr>
          <a:xfrm>
            <a:off x="2410248" y="1850269"/>
            <a:ext cx="698104" cy="698208"/>
            <a:chOff x="2565073" y="2075876"/>
            <a:chExt cx="672482" cy="672518"/>
          </a:xfrm>
        </p:grpSpPr>
        <p:sp>
          <p:nvSpPr>
            <p:cNvPr id="4198" name="Google Shape;4198;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59"/>
          <p:cNvGrpSpPr/>
          <p:nvPr/>
        </p:nvGrpSpPr>
        <p:grpSpPr>
          <a:xfrm>
            <a:off x="5633660" y="3534870"/>
            <a:ext cx="438354" cy="637329"/>
            <a:chOff x="1697726" y="3244179"/>
            <a:chExt cx="788124" cy="1146069"/>
          </a:xfrm>
        </p:grpSpPr>
        <p:sp>
          <p:nvSpPr>
            <p:cNvPr id="4205" name="Google Shape;4205;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7" name="Google Shape;4207;p5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8" name="Google Shape;4208;p59"/>
          <p:cNvGrpSpPr/>
          <p:nvPr/>
        </p:nvGrpSpPr>
        <p:grpSpPr>
          <a:xfrm>
            <a:off x="7634874" y="1863232"/>
            <a:ext cx="799565" cy="670282"/>
            <a:chOff x="7617850" y="2063282"/>
            <a:chExt cx="799565" cy="670282"/>
          </a:xfrm>
        </p:grpSpPr>
        <p:cxnSp>
          <p:nvCxnSpPr>
            <p:cNvPr id="4209" name="Google Shape;4209;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210" name="Google Shape;4210;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211" name="Google Shape;4211;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212" name="Google Shape;4212;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213" name="Google Shape;4213;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214" name="Google Shape;4214;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215" name="Google Shape;4215;p59"/>
            <p:cNvGrpSpPr/>
            <p:nvPr/>
          </p:nvGrpSpPr>
          <p:grpSpPr>
            <a:xfrm>
              <a:off x="7734309" y="2063282"/>
              <a:ext cx="570957" cy="620095"/>
              <a:chOff x="7734309" y="2063282"/>
              <a:chExt cx="570957" cy="620095"/>
            </a:xfrm>
          </p:grpSpPr>
          <p:grpSp>
            <p:nvGrpSpPr>
              <p:cNvPr id="4216" name="Google Shape;4216;p59"/>
              <p:cNvGrpSpPr/>
              <p:nvPr/>
            </p:nvGrpSpPr>
            <p:grpSpPr>
              <a:xfrm>
                <a:off x="8031573" y="2063282"/>
                <a:ext cx="273693" cy="620095"/>
                <a:chOff x="8031573" y="2063282"/>
                <a:chExt cx="273693" cy="620095"/>
              </a:xfrm>
            </p:grpSpPr>
            <p:sp>
              <p:nvSpPr>
                <p:cNvPr id="4217" name="Google Shape;4217;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59"/>
              <p:cNvGrpSpPr/>
              <p:nvPr/>
            </p:nvGrpSpPr>
            <p:grpSpPr>
              <a:xfrm flipH="1">
                <a:off x="7734309" y="2063282"/>
                <a:ext cx="273693" cy="620095"/>
                <a:chOff x="8031573" y="2063282"/>
                <a:chExt cx="273693" cy="620095"/>
              </a:xfrm>
            </p:grpSpPr>
            <p:sp>
              <p:nvSpPr>
                <p:cNvPr id="4222" name="Google Shape;4222;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226" name="Google Shape;4226;p5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59"/>
          <p:cNvGrpSpPr/>
          <p:nvPr/>
        </p:nvGrpSpPr>
        <p:grpSpPr>
          <a:xfrm>
            <a:off x="7821480" y="2716716"/>
            <a:ext cx="602567" cy="601884"/>
            <a:chOff x="1186975" y="238125"/>
            <a:chExt cx="5244275" cy="5238325"/>
          </a:xfrm>
        </p:grpSpPr>
        <p:sp>
          <p:nvSpPr>
            <p:cNvPr id="4229" name="Google Shape;4229;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59"/>
          <p:cNvGrpSpPr/>
          <p:nvPr/>
        </p:nvGrpSpPr>
        <p:grpSpPr>
          <a:xfrm>
            <a:off x="3264218" y="1856199"/>
            <a:ext cx="651848" cy="687338"/>
            <a:chOff x="3400515" y="2056248"/>
            <a:chExt cx="698134" cy="735987"/>
          </a:xfrm>
        </p:grpSpPr>
        <p:grpSp>
          <p:nvGrpSpPr>
            <p:cNvPr id="4234" name="Google Shape;4234;p59"/>
            <p:cNvGrpSpPr/>
            <p:nvPr/>
          </p:nvGrpSpPr>
          <p:grpSpPr>
            <a:xfrm>
              <a:off x="3400515" y="2283913"/>
              <a:ext cx="312919" cy="219900"/>
              <a:chOff x="3400515" y="2283913"/>
              <a:chExt cx="312919" cy="219900"/>
            </a:xfrm>
          </p:grpSpPr>
          <p:sp>
            <p:nvSpPr>
              <p:cNvPr id="4235" name="Google Shape;4235;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236" name="Google Shape;4236;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237" name="Google Shape;4237;p59"/>
            <p:cNvGrpSpPr/>
            <p:nvPr/>
          </p:nvGrpSpPr>
          <p:grpSpPr>
            <a:xfrm>
              <a:off x="3547823" y="2461089"/>
              <a:ext cx="219900" cy="331146"/>
              <a:chOff x="3547823" y="2461089"/>
              <a:chExt cx="219900" cy="331146"/>
            </a:xfrm>
          </p:grpSpPr>
          <p:sp>
            <p:nvSpPr>
              <p:cNvPr id="4238" name="Google Shape;4238;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239" name="Google Shape;4239;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240" name="Google Shape;4240;p59"/>
            <p:cNvGrpSpPr/>
            <p:nvPr/>
          </p:nvGrpSpPr>
          <p:grpSpPr>
            <a:xfrm>
              <a:off x="3734138" y="2461089"/>
              <a:ext cx="219900" cy="331146"/>
              <a:chOff x="3734138" y="2461089"/>
              <a:chExt cx="219900" cy="331146"/>
            </a:xfrm>
          </p:grpSpPr>
          <p:sp>
            <p:nvSpPr>
              <p:cNvPr id="4241" name="Google Shape;4241;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242" name="Google Shape;4242;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243" name="Google Shape;4243;p59"/>
            <p:cNvGrpSpPr/>
            <p:nvPr/>
          </p:nvGrpSpPr>
          <p:grpSpPr>
            <a:xfrm>
              <a:off x="3787560" y="2281742"/>
              <a:ext cx="311089" cy="219900"/>
              <a:chOff x="3787560" y="2281742"/>
              <a:chExt cx="311089" cy="219900"/>
            </a:xfrm>
          </p:grpSpPr>
          <p:sp>
            <p:nvSpPr>
              <p:cNvPr id="4244" name="Google Shape;4244;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245" name="Google Shape;4245;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246" name="Google Shape;4246;p59"/>
            <p:cNvGrpSpPr/>
            <p:nvPr/>
          </p:nvGrpSpPr>
          <p:grpSpPr>
            <a:xfrm>
              <a:off x="3637290" y="2056248"/>
              <a:ext cx="219900" cy="330736"/>
              <a:chOff x="3637290" y="2056248"/>
              <a:chExt cx="219900" cy="330736"/>
            </a:xfrm>
          </p:grpSpPr>
          <p:sp>
            <p:nvSpPr>
              <p:cNvPr id="4247" name="Google Shape;4247;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248" name="Google Shape;4248;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249" name="Google Shape;4249;p59"/>
          <p:cNvGrpSpPr/>
          <p:nvPr/>
        </p:nvGrpSpPr>
        <p:grpSpPr>
          <a:xfrm>
            <a:off x="2555923" y="2726206"/>
            <a:ext cx="1268144" cy="592394"/>
            <a:chOff x="238125" y="1188750"/>
            <a:chExt cx="7140450" cy="3335550"/>
          </a:xfrm>
        </p:grpSpPr>
        <p:sp>
          <p:nvSpPr>
            <p:cNvPr id="4250" name="Google Shape;4250;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59"/>
          <p:cNvGrpSpPr/>
          <p:nvPr/>
        </p:nvGrpSpPr>
        <p:grpSpPr>
          <a:xfrm>
            <a:off x="6663824" y="2728360"/>
            <a:ext cx="1053944" cy="590147"/>
            <a:chOff x="238125" y="1335475"/>
            <a:chExt cx="5418735" cy="3034175"/>
          </a:xfrm>
        </p:grpSpPr>
        <p:sp>
          <p:nvSpPr>
            <p:cNvPr id="4256" name="Google Shape;4256;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9"/>
          <p:cNvGrpSpPr/>
          <p:nvPr/>
        </p:nvGrpSpPr>
        <p:grpSpPr>
          <a:xfrm>
            <a:off x="4094633" y="3533260"/>
            <a:ext cx="1268207" cy="638939"/>
            <a:chOff x="3967651" y="3645904"/>
            <a:chExt cx="1479304" cy="745292"/>
          </a:xfrm>
        </p:grpSpPr>
        <p:grpSp>
          <p:nvGrpSpPr>
            <p:cNvPr id="4260" name="Google Shape;4260;p59"/>
            <p:cNvGrpSpPr/>
            <p:nvPr/>
          </p:nvGrpSpPr>
          <p:grpSpPr>
            <a:xfrm>
              <a:off x="3967651" y="4009026"/>
              <a:ext cx="1479304" cy="382170"/>
              <a:chOff x="3967651" y="4009026"/>
              <a:chExt cx="1479304" cy="382170"/>
            </a:xfrm>
          </p:grpSpPr>
          <p:grpSp>
            <p:nvGrpSpPr>
              <p:cNvPr id="4261" name="Google Shape;4261;p59"/>
              <p:cNvGrpSpPr/>
              <p:nvPr/>
            </p:nvGrpSpPr>
            <p:grpSpPr>
              <a:xfrm>
                <a:off x="4892216" y="4195630"/>
                <a:ext cx="554739" cy="195566"/>
                <a:chOff x="3604375" y="4892160"/>
                <a:chExt cx="1651500" cy="582215"/>
              </a:xfrm>
            </p:grpSpPr>
            <p:sp>
              <p:nvSpPr>
                <p:cNvPr id="4262" name="Google Shape;4262;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59"/>
              <p:cNvGrpSpPr/>
              <p:nvPr/>
            </p:nvGrpSpPr>
            <p:grpSpPr>
              <a:xfrm>
                <a:off x="3967651" y="4146303"/>
                <a:ext cx="579402" cy="244893"/>
                <a:chOff x="851875" y="4745310"/>
                <a:chExt cx="1724925" cy="729065"/>
              </a:xfrm>
            </p:grpSpPr>
            <p:sp>
              <p:nvSpPr>
                <p:cNvPr id="4265" name="Google Shape;4265;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59"/>
              <p:cNvGrpSpPr/>
              <p:nvPr/>
            </p:nvGrpSpPr>
            <p:grpSpPr>
              <a:xfrm>
                <a:off x="4460753" y="4009026"/>
                <a:ext cx="493110" cy="382170"/>
                <a:chOff x="2319875" y="4336625"/>
                <a:chExt cx="1468025" cy="1137750"/>
              </a:xfrm>
            </p:grpSpPr>
            <p:sp>
              <p:nvSpPr>
                <p:cNvPr id="4268" name="Google Shape;4268;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0" name="Google Shape;4270;p59"/>
            <p:cNvGrpSpPr/>
            <p:nvPr/>
          </p:nvGrpSpPr>
          <p:grpSpPr>
            <a:xfrm>
              <a:off x="4479443" y="3645904"/>
              <a:ext cx="455965" cy="388789"/>
              <a:chOff x="2957425" y="238100"/>
              <a:chExt cx="1910200" cy="1628775"/>
            </a:xfrm>
          </p:grpSpPr>
          <p:sp>
            <p:nvSpPr>
              <p:cNvPr id="4271" name="Google Shape;4271;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1" name="Google Shape;4281;p59"/>
          <p:cNvGrpSpPr/>
          <p:nvPr/>
        </p:nvGrpSpPr>
        <p:grpSpPr>
          <a:xfrm>
            <a:off x="2480746" y="3534460"/>
            <a:ext cx="1243128" cy="637739"/>
            <a:chOff x="2496310" y="3693351"/>
            <a:chExt cx="1342906" cy="688926"/>
          </a:xfrm>
        </p:grpSpPr>
        <p:grpSp>
          <p:nvGrpSpPr>
            <p:cNvPr id="4282" name="Google Shape;4282;p59"/>
            <p:cNvGrpSpPr/>
            <p:nvPr/>
          </p:nvGrpSpPr>
          <p:grpSpPr>
            <a:xfrm>
              <a:off x="2496310" y="3693351"/>
              <a:ext cx="1342906" cy="688875"/>
              <a:chOff x="2496310" y="3693351"/>
              <a:chExt cx="1342906" cy="688875"/>
            </a:xfrm>
          </p:grpSpPr>
          <p:sp>
            <p:nvSpPr>
              <p:cNvPr id="4283" name="Google Shape;4283;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89" name="Google Shape;4289;p59"/>
              <p:cNvCxnSpPr>
                <a:stCxn id="428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290" name="Google Shape;4290;p59"/>
              <p:cNvCxnSpPr>
                <a:stCxn id="428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291" name="Google Shape;4291;p59"/>
              <p:cNvCxnSpPr>
                <a:stCxn id="428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92" name="Google Shape;4292;p59"/>
              <p:cNvCxnSpPr>
                <a:stCxn id="428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293" name="Google Shape;4293;p59"/>
              <p:cNvCxnSpPr>
                <a:stCxn id="428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94" name="Google Shape;4294;p59"/>
            <p:cNvGrpSpPr/>
            <p:nvPr/>
          </p:nvGrpSpPr>
          <p:grpSpPr>
            <a:xfrm>
              <a:off x="2675275" y="3930557"/>
              <a:ext cx="1003306" cy="451719"/>
              <a:chOff x="2675275" y="4174282"/>
              <a:chExt cx="1003306" cy="451719"/>
            </a:xfrm>
          </p:grpSpPr>
          <p:sp>
            <p:nvSpPr>
              <p:cNvPr id="4295" name="Google Shape;4295;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8" name="Google Shape;4298;p59"/>
          <p:cNvGrpSpPr/>
          <p:nvPr/>
        </p:nvGrpSpPr>
        <p:grpSpPr>
          <a:xfrm>
            <a:off x="1654417" y="971307"/>
            <a:ext cx="574511" cy="874709"/>
            <a:chOff x="1715404" y="1112080"/>
            <a:chExt cx="642270" cy="977984"/>
          </a:xfrm>
        </p:grpSpPr>
        <p:grpSp>
          <p:nvGrpSpPr>
            <p:cNvPr id="4299" name="Google Shape;4299;p59"/>
            <p:cNvGrpSpPr/>
            <p:nvPr/>
          </p:nvGrpSpPr>
          <p:grpSpPr>
            <a:xfrm>
              <a:off x="1715404" y="1112080"/>
              <a:ext cx="642270" cy="977984"/>
              <a:chOff x="1715404" y="1112080"/>
              <a:chExt cx="642270" cy="977984"/>
            </a:xfrm>
          </p:grpSpPr>
          <p:sp>
            <p:nvSpPr>
              <p:cNvPr id="4300" name="Google Shape;4300;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59"/>
            <p:cNvGrpSpPr/>
            <p:nvPr/>
          </p:nvGrpSpPr>
          <p:grpSpPr>
            <a:xfrm>
              <a:off x="1768927" y="1165603"/>
              <a:ext cx="535225" cy="851367"/>
              <a:chOff x="1768927" y="1165603"/>
              <a:chExt cx="535225" cy="851367"/>
            </a:xfrm>
          </p:grpSpPr>
          <p:sp>
            <p:nvSpPr>
              <p:cNvPr id="4303" name="Google Shape;4303;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59"/>
            <p:cNvGrpSpPr/>
            <p:nvPr/>
          </p:nvGrpSpPr>
          <p:grpSpPr>
            <a:xfrm>
              <a:off x="1822449" y="1219125"/>
              <a:ext cx="428180" cy="718859"/>
              <a:chOff x="1822449" y="1219125"/>
              <a:chExt cx="428180" cy="718859"/>
            </a:xfrm>
          </p:grpSpPr>
          <p:sp>
            <p:nvSpPr>
              <p:cNvPr id="4306" name="Google Shape;4306;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59"/>
            <p:cNvGrpSpPr/>
            <p:nvPr/>
          </p:nvGrpSpPr>
          <p:grpSpPr>
            <a:xfrm>
              <a:off x="1875972" y="1272648"/>
              <a:ext cx="321135" cy="586939"/>
              <a:chOff x="1875972" y="1272648"/>
              <a:chExt cx="321135" cy="586939"/>
            </a:xfrm>
          </p:grpSpPr>
          <p:sp>
            <p:nvSpPr>
              <p:cNvPr id="4309" name="Google Shape;4309;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1" name="Google Shape;4311;p59"/>
          <p:cNvGrpSpPr/>
          <p:nvPr/>
        </p:nvGrpSpPr>
        <p:grpSpPr>
          <a:xfrm>
            <a:off x="7761578" y="3528028"/>
            <a:ext cx="293855" cy="644170"/>
            <a:chOff x="241025" y="3151575"/>
            <a:chExt cx="293855" cy="644170"/>
          </a:xfrm>
        </p:grpSpPr>
        <p:sp>
          <p:nvSpPr>
            <p:cNvPr id="4312" name="Google Shape;4312;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9"/>
          <p:cNvGrpSpPr/>
          <p:nvPr/>
        </p:nvGrpSpPr>
        <p:grpSpPr>
          <a:xfrm>
            <a:off x="709562" y="2728028"/>
            <a:ext cx="1779649" cy="591620"/>
            <a:chOff x="246070" y="1983375"/>
            <a:chExt cx="1855347" cy="616849"/>
          </a:xfrm>
        </p:grpSpPr>
        <p:sp>
          <p:nvSpPr>
            <p:cNvPr id="4315" name="Google Shape;4315;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59"/>
          <p:cNvGrpSpPr/>
          <p:nvPr/>
        </p:nvGrpSpPr>
        <p:grpSpPr>
          <a:xfrm>
            <a:off x="2320428" y="971307"/>
            <a:ext cx="711055" cy="745993"/>
            <a:chOff x="2496269" y="1171698"/>
            <a:chExt cx="761953" cy="799392"/>
          </a:xfrm>
        </p:grpSpPr>
        <p:grpSp>
          <p:nvGrpSpPr>
            <p:cNvPr id="4325" name="Google Shape;4325;p59"/>
            <p:cNvGrpSpPr/>
            <p:nvPr/>
          </p:nvGrpSpPr>
          <p:grpSpPr>
            <a:xfrm>
              <a:off x="2496269" y="1171698"/>
              <a:ext cx="761953" cy="723022"/>
              <a:chOff x="2496269" y="1171698"/>
              <a:chExt cx="761953" cy="723022"/>
            </a:xfrm>
          </p:grpSpPr>
          <p:sp>
            <p:nvSpPr>
              <p:cNvPr id="4326" name="Google Shape;4326;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8" name="Google Shape;4328;p59"/>
              <p:cNvGrpSpPr/>
              <p:nvPr/>
            </p:nvGrpSpPr>
            <p:grpSpPr>
              <a:xfrm>
                <a:off x="2496269" y="1171698"/>
                <a:ext cx="761953" cy="723022"/>
                <a:chOff x="2496269" y="1120652"/>
                <a:chExt cx="761953" cy="723022"/>
              </a:xfrm>
            </p:grpSpPr>
            <p:grpSp>
              <p:nvGrpSpPr>
                <p:cNvPr id="4329" name="Google Shape;4329;p59"/>
                <p:cNvGrpSpPr/>
                <p:nvPr/>
              </p:nvGrpSpPr>
              <p:grpSpPr>
                <a:xfrm>
                  <a:off x="2496269" y="1120652"/>
                  <a:ext cx="761953" cy="723022"/>
                  <a:chOff x="2496269" y="1120652"/>
                  <a:chExt cx="761953" cy="723022"/>
                </a:xfrm>
              </p:grpSpPr>
              <p:grpSp>
                <p:nvGrpSpPr>
                  <p:cNvPr id="4330" name="Google Shape;4330;p59"/>
                  <p:cNvGrpSpPr/>
                  <p:nvPr/>
                </p:nvGrpSpPr>
                <p:grpSpPr>
                  <a:xfrm>
                    <a:off x="2496269" y="1304589"/>
                    <a:ext cx="407089" cy="305057"/>
                    <a:chOff x="2496269" y="1304589"/>
                    <a:chExt cx="407089" cy="305057"/>
                  </a:xfrm>
                </p:grpSpPr>
                <p:sp>
                  <p:nvSpPr>
                    <p:cNvPr id="4331" name="Google Shape;4331;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59"/>
                  <p:cNvGrpSpPr/>
                  <p:nvPr/>
                </p:nvGrpSpPr>
                <p:grpSpPr>
                  <a:xfrm>
                    <a:off x="2586468" y="1493376"/>
                    <a:ext cx="358850" cy="349656"/>
                    <a:chOff x="2586468" y="1493376"/>
                    <a:chExt cx="358850" cy="349656"/>
                  </a:xfrm>
                </p:grpSpPr>
                <p:sp>
                  <p:nvSpPr>
                    <p:cNvPr id="4334" name="Google Shape;4334;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59"/>
                  <p:cNvGrpSpPr/>
                  <p:nvPr/>
                </p:nvGrpSpPr>
                <p:grpSpPr>
                  <a:xfrm>
                    <a:off x="2807939" y="1494024"/>
                    <a:ext cx="358857" cy="349650"/>
                    <a:chOff x="2807939" y="1494024"/>
                    <a:chExt cx="358857" cy="349650"/>
                  </a:xfrm>
                </p:grpSpPr>
                <p:sp>
                  <p:nvSpPr>
                    <p:cNvPr id="4337" name="Google Shape;4337;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59"/>
                  <p:cNvGrpSpPr/>
                  <p:nvPr/>
                </p:nvGrpSpPr>
                <p:grpSpPr>
                  <a:xfrm>
                    <a:off x="2851133" y="1305635"/>
                    <a:ext cx="407089" cy="305057"/>
                    <a:chOff x="2851133" y="1305635"/>
                    <a:chExt cx="407089" cy="305057"/>
                  </a:xfrm>
                </p:grpSpPr>
                <p:sp>
                  <p:nvSpPr>
                    <p:cNvPr id="4340" name="Google Shape;4340;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9"/>
                  <p:cNvGrpSpPr/>
                  <p:nvPr/>
                </p:nvGrpSpPr>
                <p:grpSpPr>
                  <a:xfrm>
                    <a:off x="2727495" y="1120652"/>
                    <a:ext cx="300271" cy="396358"/>
                    <a:chOff x="2727495" y="1120652"/>
                    <a:chExt cx="300271" cy="396358"/>
                  </a:xfrm>
                </p:grpSpPr>
                <p:sp>
                  <p:nvSpPr>
                    <p:cNvPr id="4343" name="Google Shape;4343;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5" name="Google Shape;4345;p59"/>
                <p:cNvGrpSpPr/>
                <p:nvPr/>
              </p:nvGrpSpPr>
              <p:grpSpPr>
                <a:xfrm>
                  <a:off x="2722305" y="1350460"/>
                  <a:ext cx="308357" cy="308344"/>
                  <a:chOff x="2722305" y="1350460"/>
                  <a:chExt cx="308357" cy="308344"/>
                </a:xfrm>
              </p:grpSpPr>
              <p:sp>
                <p:nvSpPr>
                  <p:cNvPr id="4346" name="Google Shape;4346;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7" name="Google Shape;4347;p59"/>
                  <p:cNvGrpSpPr/>
                  <p:nvPr/>
                </p:nvGrpSpPr>
                <p:grpSpPr>
                  <a:xfrm>
                    <a:off x="2725064" y="1364529"/>
                    <a:ext cx="297954" cy="280182"/>
                    <a:chOff x="2725064" y="1364529"/>
                    <a:chExt cx="297954" cy="280182"/>
                  </a:xfrm>
                </p:grpSpPr>
                <p:sp>
                  <p:nvSpPr>
                    <p:cNvPr id="4348" name="Google Shape;4348;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353" name="Google Shape;4353;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9"/>
          <p:cNvGrpSpPr/>
          <p:nvPr/>
        </p:nvGrpSpPr>
        <p:grpSpPr>
          <a:xfrm>
            <a:off x="3909129" y="2727412"/>
            <a:ext cx="1569144" cy="591015"/>
            <a:chOff x="3820100" y="3023049"/>
            <a:chExt cx="1303926" cy="491162"/>
          </a:xfrm>
        </p:grpSpPr>
        <p:grpSp>
          <p:nvGrpSpPr>
            <p:cNvPr id="4359" name="Google Shape;4359;p59"/>
            <p:cNvGrpSpPr/>
            <p:nvPr/>
          </p:nvGrpSpPr>
          <p:grpSpPr>
            <a:xfrm>
              <a:off x="3820100" y="3023072"/>
              <a:ext cx="1303926" cy="491139"/>
              <a:chOff x="3820100" y="3023072"/>
              <a:chExt cx="1303926" cy="491139"/>
            </a:xfrm>
          </p:grpSpPr>
          <p:sp>
            <p:nvSpPr>
              <p:cNvPr id="4360" name="Google Shape;4360;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59"/>
            <p:cNvGrpSpPr/>
            <p:nvPr/>
          </p:nvGrpSpPr>
          <p:grpSpPr>
            <a:xfrm>
              <a:off x="4132439" y="3023645"/>
              <a:ext cx="393633" cy="177096"/>
              <a:chOff x="4132439" y="3023645"/>
              <a:chExt cx="393633" cy="177096"/>
            </a:xfrm>
          </p:grpSpPr>
          <p:sp>
            <p:nvSpPr>
              <p:cNvPr id="4363" name="Google Shape;4363;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59"/>
            <p:cNvGrpSpPr/>
            <p:nvPr/>
          </p:nvGrpSpPr>
          <p:grpSpPr>
            <a:xfrm>
              <a:off x="3921811" y="3023049"/>
              <a:ext cx="1002397" cy="388943"/>
              <a:chOff x="3921811" y="3023049"/>
              <a:chExt cx="1002397" cy="388943"/>
            </a:xfrm>
          </p:grpSpPr>
          <p:sp>
            <p:nvSpPr>
              <p:cNvPr id="4366" name="Google Shape;4366;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59"/>
            <p:cNvGrpSpPr/>
            <p:nvPr/>
          </p:nvGrpSpPr>
          <p:grpSpPr>
            <a:xfrm>
              <a:off x="4023645" y="3023049"/>
              <a:ext cx="683032" cy="286722"/>
              <a:chOff x="4023645" y="3023049"/>
              <a:chExt cx="683032" cy="286722"/>
            </a:xfrm>
          </p:grpSpPr>
          <p:sp>
            <p:nvSpPr>
              <p:cNvPr id="4369" name="Google Shape;4369;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1" name="Google Shape;4371;p59"/>
          <p:cNvGrpSpPr/>
          <p:nvPr/>
        </p:nvGrpSpPr>
        <p:grpSpPr>
          <a:xfrm>
            <a:off x="1541251" y="1854258"/>
            <a:ext cx="713522" cy="688025"/>
            <a:chOff x="1706078" y="2092648"/>
            <a:chExt cx="660913" cy="637296"/>
          </a:xfrm>
        </p:grpSpPr>
        <p:sp>
          <p:nvSpPr>
            <p:cNvPr id="4372" name="Google Shape;4372;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59"/>
            <p:cNvGrpSpPr/>
            <p:nvPr/>
          </p:nvGrpSpPr>
          <p:grpSpPr>
            <a:xfrm>
              <a:off x="1706078" y="2092648"/>
              <a:ext cx="660913" cy="575241"/>
              <a:chOff x="1706078" y="2092648"/>
              <a:chExt cx="660913" cy="575241"/>
            </a:xfrm>
          </p:grpSpPr>
          <p:sp>
            <p:nvSpPr>
              <p:cNvPr id="4374" name="Google Shape;4374;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7" name="Google Shape;4377;p59"/>
          <p:cNvGrpSpPr/>
          <p:nvPr/>
        </p:nvGrpSpPr>
        <p:grpSpPr>
          <a:xfrm>
            <a:off x="6303109" y="971806"/>
            <a:ext cx="1317459" cy="684168"/>
            <a:chOff x="238125" y="999450"/>
            <a:chExt cx="7140700" cy="3708225"/>
          </a:xfrm>
        </p:grpSpPr>
        <p:sp>
          <p:nvSpPr>
            <p:cNvPr id="4378" name="Google Shape;4378;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0" name="Shape 4390"/>
        <p:cNvGrpSpPr/>
        <p:nvPr/>
      </p:nvGrpSpPr>
      <p:grpSpPr>
        <a:xfrm>
          <a:off x="0" y="0"/>
          <a:ext cx="0" cy="0"/>
          <a:chOff x="0" y="0"/>
          <a:chExt cx="0" cy="0"/>
        </a:xfrm>
      </p:grpSpPr>
      <p:grpSp>
        <p:nvGrpSpPr>
          <p:cNvPr id="4391" name="Google Shape;4391;p60"/>
          <p:cNvGrpSpPr/>
          <p:nvPr/>
        </p:nvGrpSpPr>
        <p:grpSpPr>
          <a:xfrm>
            <a:off x="717027" y="967622"/>
            <a:ext cx="1636117" cy="1526144"/>
            <a:chOff x="729238" y="1179665"/>
            <a:chExt cx="1636117" cy="1526144"/>
          </a:xfrm>
        </p:grpSpPr>
        <p:grpSp>
          <p:nvGrpSpPr>
            <p:cNvPr id="4392" name="Google Shape;4392;p60"/>
            <p:cNvGrpSpPr/>
            <p:nvPr/>
          </p:nvGrpSpPr>
          <p:grpSpPr>
            <a:xfrm>
              <a:off x="729238" y="1179665"/>
              <a:ext cx="80700" cy="1526144"/>
              <a:chOff x="729238" y="1179665"/>
              <a:chExt cx="80700" cy="1526144"/>
            </a:xfrm>
          </p:grpSpPr>
          <p:sp>
            <p:nvSpPr>
              <p:cNvPr id="4393" name="Google Shape;4393;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60"/>
            <p:cNvGrpSpPr/>
            <p:nvPr/>
          </p:nvGrpSpPr>
          <p:grpSpPr>
            <a:xfrm>
              <a:off x="903098" y="1179665"/>
              <a:ext cx="80700" cy="1526144"/>
              <a:chOff x="903098" y="1179665"/>
              <a:chExt cx="80700" cy="1526144"/>
            </a:xfrm>
          </p:grpSpPr>
          <p:sp>
            <p:nvSpPr>
              <p:cNvPr id="4404" name="Google Shape;4404;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60"/>
            <p:cNvGrpSpPr/>
            <p:nvPr/>
          </p:nvGrpSpPr>
          <p:grpSpPr>
            <a:xfrm>
              <a:off x="1076958" y="1179665"/>
              <a:ext cx="80700" cy="1526144"/>
              <a:chOff x="1076958" y="1179665"/>
              <a:chExt cx="80700" cy="1526144"/>
            </a:xfrm>
          </p:grpSpPr>
          <p:sp>
            <p:nvSpPr>
              <p:cNvPr id="4415" name="Google Shape;4415;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60"/>
            <p:cNvGrpSpPr/>
            <p:nvPr/>
          </p:nvGrpSpPr>
          <p:grpSpPr>
            <a:xfrm>
              <a:off x="1247707" y="1179665"/>
              <a:ext cx="80700" cy="1526144"/>
              <a:chOff x="1247707" y="1179665"/>
              <a:chExt cx="80700" cy="1526144"/>
            </a:xfrm>
          </p:grpSpPr>
          <p:sp>
            <p:nvSpPr>
              <p:cNvPr id="4426" name="Google Shape;4426;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60"/>
            <p:cNvGrpSpPr/>
            <p:nvPr/>
          </p:nvGrpSpPr>
          <p:grpSpPr>
            <a:xfrm>
              <a:off x="1421567" y="1179665"/>
              <a:ext cx="80700" cy="1526144"/>
              <a:chOff x="1421567" y="1179665"/>
              <a:chExt cx="80700" cy="1526144"/>
            </a:xfrm>
          </p:grpSpPr>
          <p:sp>
            <p:nvSpPr>
              <p:cNvPr id="4437" name="Google Shape;4437;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60"/>
            <p:cNvGrpSpPr/>
            <p:nvPr/>
          </p:nvGrpSpPr>
          <p:grpSpPr>
            <a:xfrm>
              <a:off x="1592327" y="1179665"/>
              <a:ext cx="80700" cy="1526144"/>
              <a:chOff x="1592327" y="1179665"/>
              <a:chExt cx="80700" cy="1526144"/>
            </a:xfrm>
          </p:grpSpPr>
          <p:sp>
            <p:nvSpPr>
              <p:cNvPr id="4448" name="Google Shape;4448;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60"/>
            <p:cNvGrpSpPr/>
            <p:nvPr/>
          </p:nvGrpSpPr>
          <p:grpSpPr>
            <a:xfrm>
              <a:off x="1766187" y="1179665"/>
              <a:ext cx="80700" cy="1526144"/>
              <a:chOff x="1766187" y="1179665"/>
              <a:chExt cx="80700" cy="1526144"/>
            </a:xfrm>
          </p:grpSpPr>
          <p:sp>
            <p:nvSpPr>
              <p:cNvPr id="4459" name="Google Shape;4459;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60"/>
            <p:cNvGrpSpPr/>
            <p:nvPr/>
          </p:nvGrpSpPr>
          <p:grpSpPr>
            <a:xfrm>
              <a:off x="1936935" y="1179665"/>
              <a:ext cx="80700" cy="1526144"/>
              <a:chOff x="1936935" y="1179665"/>
              <a:chExt cx="80700" cy="1526144"/>
            </a:xfrm>
          </p:grpSpPr>
          <p:sp>
            <p:nvSpPr>
              <p:cNvPr id="4470" name="Google Shape;4470;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60"/>
            <p:cNvGrpSpPr/>
            <p:nvPr/>
          </p:nvGrpSpPr>
          <p:grpSpPr>
            <a:xfrm>
              <a:off x="2110795" y="1179665"/>
              <a:ext cx="80700" cy="1526144"/>
              <a:chOff x="2110795" y="1179665"/>
              <a:chExt cx="80700" cy="1526144"/>
            </a:xfrm>
          </p:grpSpPr>
          <p:sp>
            <p:nvSpPr>
              <p:cNvPr id="4481" name="Google Shape;4481;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60"/>
            <p:cNvGrpSpPr/>
            <p:nvPr/>
          </p:nvGrpSpPr>
          <p:grpSpPr>
            <a:xfrm>
              <a:off x="2284655" y="1179665"/>
              <a:ext cx="80700" cy="1526144"/>
              <a:chOff x="2284655" y="1179665"/>
              <a:chExt cx="80700" cy="1526144"/>
            </a:xfrm>
          </p:grpSpPr>
          <p:sp>
            <p:nvSpPr>
              <p:cNvPr id="4492" name="Google Shape;4492;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2" name="Google Shape;4502;p60"/>
          <p:cNvGrpSpPr/>
          <p:nvPr/>
        </p:nvGrpSpPr>
        <p:grpSpPr>
          <a:xfrm>
            <a:off x="2611693" y="986760"/>
            <a:ext cx="1364248" cy="1102133"/>
            <a:chOff x="2623904" y="1198803"/>
            <a:chExt cx="1364248" cy="1102133"/>
          </a:xfrm>
        </p:grpSpPr>
        <p:grpSp>
          <p:nvGrpSpPr>
            <p:cNvPr id="4503" name="Google Shape;4503;p60"/>
            <p:cNvGrpSpPr/>
            <p:nvPr/>
          </p:nvGrpSpPr>
          <p:grpSpPr>
            <a:xfrm>
              <a:off x="2623907" y="1198803"/>
              <a:ext cx="1364245" cy="273000"/>
              <a:chOff x="2623907" y="1198803"/>
              <a:chExt cx="1364245" cy="273000"/>
            </a:xfrm>
          </p:grpSpPr>
          <p:sp>
            <p:nvSpPr>
              <p:cNvPr id="4504" name="Google Shape;4504;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60"/>
            <p:cNvGrpSpPr/>
            <p:nvPr/>
          </p:nvGrpSpPr>
          <p:grpSpPr>
            <a:xfrm>
              <a:off x="2623904" y="1476964"/>
              <a:ext cx="1364245" cy="273000"/>
              <a:chOff x="2623904" y="1476964"/>
              <a:chExt cx="1364245" cy="273000"/>
            </a:xfrm>
          </p:grpSpPr>
          <p:sp>
            <p:nvSpPr>
              <p:cNvPr id="4510" name="Google Shape;4510;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60"/>
            <p:cNvGrpSpPr/>
            <p:nvPr/>
          </p:nvGrpSpPr>
          <p:grpSpPr>
            <a:xfrm>
              <a:off x="2623907" y="1749775"/>
              <a:ext cx="1364245" cy="273000"/>
              <a:chOff x="2623907" y="1749775"/>
              <a:chExt cx="1364245" cy="273000"/>
            </a:xfrm>
          </p:grpSpPr>
          <p:sp>
            <p:nvSpPr>
              <p:cNvPr id="4516" name="Google Shape;4516;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60"/>
            <p:cNvGrpSpPr/>
            <p:nvPr/>
          </p:nvGrpSpPr>
          <p:grpSpPr>
            <a:xfrm>
              <a:off x="2623904" y="2027936"/>
              <a:ext cx="1364245" cy="273000"/>
              <a:chOff x="2623904" y="2027936"/>
              <a:chExt cx="1364245" cy="273000"/>
            </a:xfrm>
          </p:grpSpPr>
          <p:sp>
            <p:nvSpPr>
              <p:cNvPr id="4522" name="Google Shape;4522;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7" name="Google Shape;4527;p60"/>
          <p:cNvGrpSpPr/>
          <p:nvPr/>
        </p:nvGrpSpPr>
        <p:grpSpPr>
          <a:xfrm>
            <a:off x="2601154" y="2445833"/>
            <a:ext cx="1387541" cy="159124"/>
            <a:chOff x="3200660" y="2180272"/>
            <a:chExt cx="2563824" cy="378237"/>
          </a:xfrm>
        </p:grpSpPr>
        <p:sp>
          <p:nvSpPr>
            <p:cNvPr id="4528" name="Google Shape;4528;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60"/>
          <p:cNvGrpSpPr/>
          <p:nvPr/>
        </p:nvGrpSpPr>
        <p:grpSpPr>
          <a:xfrm>
            <a:off x="2597679" y="2723597"/>
            <a:ext cx="1390502" cy="159625"/>
            <a:chOff x="3530150" y="2790075"/>
            <a:chExt cx="1962600" cy="225300"/>
          </a:xfrm>
        </p:grpSpPr>
        <p:sp>
          <p:nvSpPr>
            <p:cNvPr id="4547" name="Google Shape;4547;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60"/>
          <p:cNvGrpSpPr/>
          <p:nvPr/>
        </p:nvGrpSpPr>
        <p:grpSpPr>
          <a:xfrm>
            <a:off x="2597736" y="3001862"/>
            <a:ext cx="1411629" cy="154175"/>
            <a:chOff x="3558802" y="4011244"/>
            <a:chExt cx="1866000" cy="111600"/>
          </a:xfrm>
        </p:grpSpPr>
        <p:sp>
          <p:nvSpPr>
            <p:cNvPr id="4550" name="Google Shape;4550;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60"/>
          <p:cNvGrpSpPr/>
          <p:nvPr/>
        </p:nvGrpSpPr>
        <p:grpSpPr>
          <a:xfrm>
            <a:off x="2598024" y="2207432"/>
            <a:ext cx="1383503" cy="119761"/>
            <a:chOff x="3465975" y="2270258"/>
            <a:chExt cx="1986364" cy="171947"/>
          </a:xfrm>
        </p:grpSpPr>
        <p:sp>
          <p:nvSpPr>
            <p:cNvPr id="4553" name="Google Shape;4553;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60"/>
          <p:cNvGrpSpPr/>
          <p:nvPr/>
        </p:nvGrpSpPr>
        <p:grpSpPr>
          <a:xfrm>
            <a:off x="2609031" y="3571205"/>
            <a:ext cx="1369531" cy="195460"/>
            <a:chOff x="723300" y="4253549"/>
            <a:chExt cx="2276482" cy="324900"/>
          </a:xfrm>
        </p:grpSpPr>
        <p:sp>
          <p:nvSpPr>
            <p:cNvPr id="4562" name="Google Shape;4562;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60"/>
          <p:cNvGrpSpPr/>
          <p:nvPr/>
        </p:nvGrpSpPr>
        <p:grpSpPr>
          <a:xfrm>
            <a:off x="2598592" y="3272446"/>
            <a:ext cx="1389066" cy="180119"/>
            <a:chOff x="705948" y="3788465"/>
            <a:chExt cx="2308953" cy="299400"/>
          </a:xfrm>
        </p:grpSpPr>
        <p:sp>
          <p:nvSpPr>
            <p:cNvPr id="4568" name="Google Shape;4568;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60"/>
          <p:cNvGrpSpPr/>
          <p:nvPr/>
        </p:nvGrpSpPr>
        <p:grpSpPr>
          <a:xfrm>
            <a:off x="4195583" y="1876400"/>
            <a:ext cx="1433821" cy="191501"/>
            <a:chOff x="4273350" y="2088443"/>
            <a:chExt cx="1433821" cy="191501"/>
          </a:xfrm>
        </p:grpSpPr>
        <p:grpSp>
          <p:nvGrpSpPr>
            <p:cNvPr id="4574" name="Google Shape;4574;p60"/>
            <p:cNvGrpSpPr/>
            <p:nvPr/>
          </p:nvGrpSpPr>
          <p:grpSpPr>
            <a:xfrm>
              <a:off x="4273350" y="2088443"/>
              <a:ext cx="1433821" cy="0"/>
              <a:chOff x="5224975" y="2962250"/>
              <a:chExt cx="1544400" cy="0"/>
            </a:xfrm>
          </p:grpSpPr>
          <p:cxnSp>
            <p:nvCxnSpPr>
              <p:cNvPr id="4575" name="Google Shape;4575;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76" name="Google Shape;4576;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577" name="Google Shape;4577;p60"/>
            <p:cNvGrpSpPr/>
            <p:nvPr/>
          </p:nvGrpSpPr>
          <p:grpSpPr>
            <a:xfrm>
              <a:off x="4273350" y="2279944"/>
              <a:ext cx="1433821" cy="0"/>
              <a:chOff x="5224975" y="2962250"/>
              <a:chExt cx="1544400" cy="0"/>
            </a:xfrm>
          </p:grpSpPr>
          <p:cxnSp>
            <p:nvCxnSpPr>
              <p:cNvPr id="4578" name="Google Shape;4578;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579" name="Google Shape;4579;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580" name="Google Shape;4580;p60"/>
          <p:cNvGrpSpPr/>
          <p:nvPr/>
        </p:nvGrpSpPr>
        <p:grpSpPr>
          <a:xfrm>
            <a:off x="2646529" y="3885304"/>
            <a:ext cx="1304609" cy="294074"/>
            <a:chOff x="2658741" y="4097347"/>
            <a:chExt cx="1304609" cy="294074"/>
          </a:xfrm>
        </p:grpSpPr>
        <p:grpSp>
          <p:nvGrpSpPr>
            <p:cNvPr id="4581" name="Google Shape;4581;p60"/>
            <p:cNvGrpSpPr/>
            <p:nvPr/>
          </p:nvGrpSpPr>
          <p:grpSpPr>
            <a:xfrm>
              <a:off x="2658741" y="4097347"/>
              <a:ext cx="118572" cy="294074"/>
              <a:chOff x="3343310" y="4475555"/>
              <a:chExt cx="127717" cy="316753"/>
            </a:xfrm>
          </p:grpSpPr>
          <p:sp>
            <p:nvSpPr>
              <p:cNvPr id="4582" name="Google Shape;4582;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60"/>
            <p:cNvGrpSpPr/>
            <p:nvPr/>
          </p:nvGrpSpPr>
          <p:grpSpPr>
            <a:xfrm>
              <a:off x="3815519" y="4098388"/>
              <a:ext cx="147831" cy="291991"/>
              <a:chOff x="3527539" y="4476677"/>
              <a:chExt cx="159232" cy="314510"/>
            </a:xfrm>
          </p:grpSpPr>
          <p:sp>
            <p:nvSpPr>
              <p:cNvPr id="4585" name="Google Shape;4585;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60"/>
            <p:cNvGrpSpPr/>
            <p:nvPr/>
          </p:nvGrpSpPr>
          <p:grpSpPr>
            <a:xfrm>
              <a:off x="3511696" y="4098388"/>
              <a:ext cx="147831" cy="291991"/>
              <a:chOff x="3527539" y="4476677"/>
              <a:chExt cx="159232" cy="314510"/>
            </a:xfrm>
          </p:grpSpPr>
          <p:sp>
            <p:nvSpPr>
              <p:cNvPr id="4588" name="Google Shape;458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0"/>
            <p:cNvGrpSpPr/>
            <p:nvPr/>
          </p:nvGrpSpPr>
          <p:grpSpPr>
            <a:xfrm>
              <a:off x="3207874" y="4098388"/>
              <a:ext cx="147831" cy="291991"/>
              <a:chOff x="3527539" y="4476677"/>
              <a:chExt cx="159232" cy="314510"/>
            </a:xfrm>
          </p:grpSpPr>
          <p:sp>
            <p:nvSpPr>
              <p:cNvPr id="4591" name="Google Shape;4591;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 name="Google Shape;4593;p60"/>
            <p:cNvGrpSpPr/>
            <p:nvPr/>
          </p:nvGrpSpPr>
          <p:grpSpPr>
            <a:xfrm>
              <a:off x="2933305" y="4097347"/>
              <a:ext cx="118572" cy="294074"/>
              <a:chOff x="3343310" y="4475555"/>
              <a:chExt cx="127717" cy="316753"/>
            </a:xfrm>
          </p:grpSpPr>
          <p:sp>
            <p:nvSpPr>
              <p:cNvPr id="4594" name="Google Shape;4594;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6" name="Google Shape;4596;p60"/>
          <p:cNvGrpSpPr/>
          <p:nvPr/>
        </p:nvGrpSpPr>
        <p:grpSpPr>
          <a:xfrm>
            <a:off x="4197138" y="963998"/>
            <a:ext cx="1430711" cy="751237"/>
            <a:chOff x="5159450" y="1919950"/>
            <a:chExt cx="1541050" cy="862500"/>
          </a:xfrm>
        </p:grpSpPr>
        <p:sp>
          <p:nvSpPr>
            <p:cNvPr id="4597" name="Google Shape;4597;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598" name="Google Shape;4598;p60"/>
            <p:cNvGrpSpPr/>
            <p:nvPr/>
          </p:nvGrpSpPr>
          <p:grpSpPr>
            <a:xfrm>
              <a:off x="5159450" y="1919950"/>
              <a:ext cx="1541050" cy="862500"/>
              <a:chOff x="5159450" y="1919950"/>
              <a:chExt cx="1541050" cy="862500"/>
            </a:xfrm>
          </p:grpSpPr>
          <p:cxnSp>
            <p:nvCxnSpPr>
              <p:cNvPr id="4599" name="Google Shape;4599;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600" name="Google Shape;4600;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601" name="Google Shape;4601;p60"/>
          <p:cNvGrpSpPr/>
          <p:nvPr/>
        </p:nvGrpSpPr>
        <p:grpSpPr>
          <a:xfrm>
            <a:off x="4245275" y="2227768"/>
            <a:ext cx="1334436" cy="967914"/>
            <a:chOff x="4294923" y="2439811"/>
            <a:chExt cx="1334436" cy="967914"/>
          </a:xfrm>
        </p:grpSpPr>
        <p:grpSp>
          <p:nvGrpSpPr>
            <p:cNvPr id="4602" name="Google Shape;4602;p60"/>
            <p:cNvGrpSpPr/>
            <p:nvPr/>
          </p:nvGrpSpPr>
          <p:grpSpPr>
            <a:xfrm>
              <a:off x="4960455" y="2469658"/>
              <a:ext cx="668904" cy="885524"/>
              <a:chOff x="4960455" y="2469658"/>
              <a:chExt cx="668904" cy="885524"/>
            </a:xfrm>
          </p:grpSpPr>
          <p:sp>
            <p:nvSpPr>
              <p:cNvPr id="4603" name="Google Shape;4603;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60"/>
            <p:cNvGrpSpPr/>
            <p:nvPr/>
          </p:nvGrpSpPr>
          <p:grpSpPr>
            <a:xfrm>
              <a:off x="4294923" y="2469658"/>
              <a:ext cx="668951" cy="885524"/>
              <a:chOff x="4294923" y="2469658"/>
              <a:chExt cx="668951" cy="885524"/>
            </a:xfrm>
          </p:grpSpPr>
          <p:sp>
            <p:nvSpPr>
              <p:cNvPr id="4610" name="Google Shape;4610;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6" name="Google Shape;4616;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7" name="Google Shape;4617;p60"/>
          <p:cNvGrpSpPr/>
          <p:nvPr/>
        </p:nvGrpSpPr>
        <p:grpSpPr>
          <a:xfrm>
            <a:off x="4231478" y="3282213"/>
            <a:ext cx="1430949" cy="897289"/>
            <a:chOff x="4351371" y="3547942"/>
            <a:chExt cx="1345130" cy="843475"/>
          </a:xfrm>
        </p:grpSpPr>
        <p:grpSp>
          <p:nvGrpSpPr>
            <p:cNvPr id="4618" name="Google Shape;4618;p60"/>
            <p:cNvGrpSpPr/>
            <p:nvPr/>
          </p:nvGrpSpPr>
          <p:grpSpPr>
            <a:xfrm>
              <a:off x="4351371" y="4209917"/>
              <a:ext cx="1345130" cy="181500"/>
              <a:chOff x="4351371" y="4209917"/>
              <a:chExt cx="1345130" cy="181500"/>
            </a:xfrm>
          </p:grpSpPr>
          <p:sp>
            <p:nvSpPr>
              <p:cNvPr id="4619" name="Google Shape;4619;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0" name="Google Shape;4620;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621" name="Google Shape;4621;p60"/>
            <p:cNvGrpSpPr/>
            <p:nvPr/>
          </p:nvGrpSpPr>
          <p:grpSpPr>
            <a:xfrm>
              <a:off x="4403010" y="3985221"/>
              <a:ext cx="1109518" cy="181500"/>
              <a:chOff x="4403010" y="3985221"/>
              <a:chExt cx="1109518" cy="181500"/>
            </a:xfrm>
          </p:grpSpPr>
          <p:sp>
            <p:nvSpPr>
              <p:cNvPr id="4622" name="Google Shape;4622;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3" name="Google Shape;4623;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624" name="Google Shape;4624;p60"/>
            <p:cNvGrpSpPr/>
            <p:nvPr/>
          </p:nvGrpSpPr>
          <p:grpSpPr>
            <a:xfrm>
              <a:off x="4618704" y="3766582"/>
              <a:ext cx="807858" cy="181500"/>
              <a:chOff x="4618704" y="3766582"/>
              <a:chExt cx="807858" cy="181500"/>
            </a:xfrm>
          </p:grpSpPr>
          <p:sp>
            <p:nvSpPr>
              <p:cNvPr id="4625" name="Google Shape;4625;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6" name="Google Shape;4626;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627" name="Google Shape;4627;p60"/>
            <p:cNvGrpSpPr/>
            <p:nvPr/>
          </p:nvGrpSpPr>
          <p:grpSpPr>
            <a:xfrm>
              <a:off x="4735238" y="3547942"/>
              <a:ext cx="462839" cy="181500"/>
              <a:chOff x="4735238" y="3547942"/>
              <a:chExt cx="462839" cy="181500"/>
            </a:xfrm>
          </p:grpSpPr>
          <p:sp>
            <p:nvSpPr>
              <p:cNvPr id="4628" name="Google Shape;4628;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9" name="Google Shape;4629;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630" name="Google Shape;4630;p60"/>
          <p:cNvGrpSpPr/>
          <p:nvPr/>
        </p:nvGrpSpPr>
        <p:grpSpPr>
          <a:xfrm>
            <a:off x="7407836" y="2217537"/>
            <a:ext cx="1020955" cy="928853"/>
            <a:chOff x="926675" y="238125"/>
            <a:chExt cx="5755100" cy="5232975"/>
          </a:xfrm>
        </p:grpSpPr>
        <p:sp>
          <p:nvSpPr>
            <p:cNvPr id="4631" name="Google Shape;4631;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60"/>
          <p:cNvGrpSpPr/>
          <p:nvPr/>
        </p:nvGrpSpPr>
        <p:grpSpPr>
          <a:xfrm>
            <a:off x="715210" y="2616272"/>
            <a:ext cx="1695374" cy="1560837"/>
            <a:chOff x="727421" y="2828315"/>
            <a:chExt cx="1695374" cy="1560837"/>
          </a:xfrm>
        </p:grpSpPr>
        <p:grpSp>
          <p:nvGrpSpPr>
            <p:cNvPr id="4636" name="Google Shape;4636;p60"/>
            <p:cNvGrpSpPr/>
            <p:nvPr/>
          </p:nvGrpSpPr>
          <p:grpSpPr>
            <a:xfrm>
              <a:off x="727421" y="2828315"/>
              <a:ext cx="1695374" cy="1560837"/>
              <a:chOff x="734799" y="2782450"/>
              <a:chExt cx="1571100" cy="1577400"/>
            </a:xfrm>
          </p:grpSpPr>
          <p:cxnSp>
            <p:nvCxnSpPr>
              <p:cNvPr id="4637" name="Google Shape;4637;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638" name="Google Shape;4638;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639" name="Google Shape;4639;p60"/>
            <p:cNvGrpSpPr/>
            <p:nvPr/>
          </p:nvGrpSpPr>
          <p:grpSpPr>
            <a:xfrm>
              <a:off x="819108" y="2882501"/>
              <a:ext cx="1556791" cy="1426186"/>
              <a:chOff x="819108" y="2882501"/>
              <a:chExt cx="1556791" cy="1426186"/>
            </a:xfrm>
          </p:grpSpPr>
          <p:grpSp>
            <p:nvGrpSpPr>
              <p:cNvPr id="4640" name="Google Shape;4640;p60"/>
              <p:cNvGrpSpPr/>
              <p:nvPr/>
            </p:nvGrpSpPr>
            <p:grpSpPr>
              <a:xfrm>
                <a:off x="819108" y="2882501"/>
                <a:ext cx="103104" cy="1426186"/>
                <a:chOff x="4674013" y="3100904"/>
                <a:chExt cx="122758" cy="1698043"/>
              </a:xfrm>
            </p:grpSpPr>
            <p:sp>
              <p:nvSpPr>
                <p:cNvPr id="4641" name="Google Shape;4641;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60"/>
              <p:cNvGrpSpPr/>
              <p:nvPr/>
            </p:nvGrpSpPr>
            <p:grpSpPr>
              <a:xfrm>
                <a:off x="1062475" y="2882501"/>
                <a:ext cx="103104" cy="1426186"/>
                <a:chOff x="4940438" y="3100904"/>
                <a:chExt cx="122758" cy="1698043"/>
              </a:xfrm>
            </p:grpSpPr>
            <p:sp>
              <p:nvSpPr>
                <p:cNvPr id="4649" name="Google Shape;4649;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0"/>
              <p:cNvGrpSpPr/>
              <p:nvPr/>
            </p:nvGrpSpPr>
            <p:grpSpPr>
              <a:xfrm>
                <a:off x="1299324" y="2882501"/>
                <a:ext cx="103104" cy="1426186"/>
                <a:chOff x="5206863" y="3100904"/>
                <a:chExt cx="122758" cy="1698043"/>
              </a:xfrm>
            </p:grpSpPr>
            <p:sp>
              <p:nvSpPr>
                <p:cNvPr id="4657" name="Google Shape;4657;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60"/>
              <p:cNvGrpSpPr/>
              <p:nvPr/>
            </p:nvGrpSpPr>
            <p:grpSpPr>
              <a:xfrm>
                <a:off x="1786057" y="2882501"/>
                <a:ext cx="103104" cy="1426186"/>
                <a:chOff x="6006138" y="3143629"/>
                <a:chExt cx="122758" cy="1698043"/>
              </a:xfrm>
            </p:grpSpPr>
            <p:sp>
              <p:nvSpPr>
                <p:cNvPr id="4665" name="Google Shape;4665;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60"/>
              <p:cNvGrpSpPr/>
              <p:nvPr/>
            </p:nvGrpSpPr>
            <p:grpSpPr>
              <a:xfrm>
                <a:off x="2029422" y="2882501"/>
                <a:ext cx="103104" cy="1426186"/>
                <a:chOff x="6805413" y="3100904"/>
                <a:chExt cx="122758" cy="1698043"/>
              </a:xfrm>
            </p:grpSpPr>
            <p:sp>
              <p:nvSpPr>
                <p:cNvPr id="4673" name="Google Shape;4673;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0"/>
              <p:cNvGrpSpPr/>
              <p:nvPr/>
            </p:nvGrpSpPr>
            <p:grpSpPr>
              <a:xfrm>
                <a:off x="2272795" y="2882501"/>
                <a:ext cx="103104" cy="1426186"/>
                <a:chOff x="5206863" y="3100904"/>
                <a:chExt cx="122758" cy="1698043"/>
              </a:xfrm>
            </p:grpSpPr>
            <p:sp>
              <p:nvSpPr>
                <p:cNvPr id="4681" name="Google Shape;4681;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60"/>
              <p:cNvGrpSpPr/>
              <p:nvPr/>
            </p:nvGrpSpPr>
            <p:grpSpPr>
              <a:xfrm>
                <a:off x="1542694" y="2882501"/>
                <a:ext cx="103104" cy="1426186"/>
                <a:chOff x="6006138" y="3143629"/>
                <a:chExt cx="122758" cy="1698043"/>
              </a:xfrm>
            </p:grpSpPr>
            <p:sp>
              <p:nvSpPr>
                <p:cNvPr id="4689" name="Google Shape;4689;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96" name="Google Shape;4696;p60"/>
          <p:cNvGrpSpPr/>
          <p:nvPr/>
        </p:nvGrpSpPr>
        <p:grpSpPr>
          <a:xfrm>
            <a:off x="5671260" y="3305994"/>
            <a:ext cx="2749952" cy="870677"/>
            <a:chOff x="238125" y="1725700"/>
            <a:chExt cx="7139025" cy="2260325"/>
          </a:xfrm>
        </p:grpSpPr>
        <p:sp>
          <p:nvSpPr>
            <p:cNvPr id="4697" name="Google Shape;4697;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60"/>
          <p:cNvGrpSpPr/>
          <p:nvPr/>
        </p:nvGrpSpPr>
        <p:grpSpPr>
          <a:xfrm>
            <a:off x="5941424" y="2247740"/>
            <a:ext cx="1105452" cy="916747"/>
            <a:chOff x="5249100" y="1210600"/>
            <a:chExt cx="3502700" cy="2904775"/>
          </a:xfrm>
        </p:grpSpPr>
        <p:sp>
          <p:nvSpPr>
            <p:cNvPr id="4708" name="Google Shape;4708;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12" name="Google Shape;4712;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713" name="Google Shape;4713;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714" name="Google Shape;4714;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715" name="Google Shape;4715;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716" name="Google Shape;4716;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0"/>
          <p:cNvGrpSpPr/>
          <p:nvPr/>
        </p:nvGrpSpPr>
        <p:grpSpPr>
          <a:xfrm>
            <a:off x="7123972" y="967158"/>
            <a:ext cx="1304650" cy="1124856"/>
            <a:chOff x="7287122" y="1165658"/>
            <a:chExt cx="1219413" cy="1051365"/>
          </a:xfrm>
        </p:grpSpPr>
        <p:grpSp>
          <p:nvGrpSpPr>
            <p:cNvPr id="4718" name="Google Shape;4718;p60"/>
            <p:cNvGrpSpPr/>
            <p:nvPr/>
          </p:nvGrpSpPr>
          <p:grpSpPr>
            <a:xfrm>
              <a:off x="7287122" y="1969723"/>
              <a:ext cx="1219413" cy="247300"/>
              <a:chOff x="7287122" y="1969723"/>
              <a:chExt cx="1219413" cy="247300"/>
            </a:xfrm>
          </p:grpSpPr>
          <p:sp>
            <p:nvSpPr>
              <p:cNvPr id="4719" name="Google Shape;4719;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0" name="Google Shape;4720;p60"/>
              <p:cNvGrpSpPr/>
              <p:nvPr/>
            </p:nvGrpSpPr>
            <p:grpSpPr>
              <a:xfrm>
                <a:off x="7287122" y="2063892"/>
                <a:ext cx="1151753" cy="73428"/>
                <a:chOff x="7287122" y="2063892"/>
                <a:chExt cx="1151753" cy="73428"/>
              </a:xfrm>
            </p:grpSpPr>
            <p:sp>
              <p:nvSpPr>
                <p:cNvPr id="4721" name="Google Shape;4721;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22" name="Google Shape;4722;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723" name="Google Shape;4723;p60"/>
            <p:cNvGrpSpPr/>
            <p:nvPr/>
          </p:nvGrpSpPr>
          <p:grpSpPr>
            <a:xfrm>
              <a:off x="7287122" y="1712201"/>
              <a:ext cx="1219403" cy="246767"/>
              <a:chOff x="7287122" y="1712201"/>
              <a:chExt cx="1219403" cy="246767"/>
            </a:xfrm>
          </p:grpSpPr>
          <p:sp>
            <p:nvSpPr>
              <p:cNvPr id="4724" name="Google Shape;4724;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60"/>
              <p:cNvGrpSpPr/>
              <p:nvPr/>
            </p:nvGrpSpPr>
            <p:grpSpPr>
              <a:xfrm>
                <a:off x="7287122" y="1842861"/>
                <a:ext cx="1005303" cy="73419"/>
                <a:chOff x="7287122" y="1842861"/>
                <a:chExt cx="1005303" cy="73419"/>
              </a:xfrm>
            </p:grpSpPr>
            <p:sp>
              <p:nvSpPr>
                <p:cNvPr id="4726" name="Google Shape;4726;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27" name="Google Shape;4727;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728" name="Google Shape;4728;p60"/>
            <p:cNvGrpSpPr/>
            <p:nvPr/>
          </p:nvGrpSpPr>
          <p:grpSpPr>
            <a:xfrm>
              <a:off x="7287122" y="1447520"/>
              <a:ext cx="1219403" cy="286667"/>
              <a:chOff x="7287122" y="1447520"/>
              <a:chExt cx="1219403" cy="286667"/>
            </a:xfrm>
          </p:grpSpPr>
          <p:sp>
            <p:nvSpPr>
              <p:cNvPr id="4729" name="Google Shape;4729;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0" name="Google Shape;4730;p60"/>
              <p:cNvGrpSpPr/>
              <p:nvPr/>
            </p:nvGrpSpPr>
            <p:grpSpPr>
              <a:xfrm>
                <a:off x="7287122" y="1581977"/>
                <a:ext cx="852803" cy="73428"/>
                <a:chOff x="7287122" y="1581977"/>
                <a:chExt cx="852803" cy="73428"/>
              </a:xfrm>
            </p:grpSpPr>
            <p:sp>
              <p:nvSpPr>
                <p:cNvPr id="4731" name="Google Shape;4731;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2" name="Google Shape;4732;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733" name="Google Shape;4733;p60"/>
            <p:cNvGrpSpPr/>
            <p:nvPr/>
          </p:nvGrpSpPr>
          <p:grpSpPr>
            <a:xfrm>
              <a:off x="7287122" y="1165658"/>
              <a:ext cx="1219403" cy="344253"/>
              <a:chOff x="7287122" y="1165658"/>
              <a:chExt cx="1219403" cy="344253"/>
            </a:xfrm>
          </p:grpSpPr>
          <p:sp>
            <p:nvSpPr>
              <p:cNvPr id="4734" name="Google Shape;4734;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5" name="Google Shape;4735;p60"/>
              <p:cNvGrpSpPr/>
              <p:nvPr/>
            </p:nvGrpSpPr>
            <p:grpSpPr>
              <a:xfrm>
                <a:off x="7287122" y="1341025"/>
                <a:ext cx="695703" cy="73419"/>
                <a:chOff x="7287122" y="1341025"/>
                <a:chExt cx="695703" cy="73419"/>
              </a:xfrm>
            </p:grpSpPr>
            <p:sp>
              <p:nvSpPr>
                <p:cNvPr id="4736" name="Google Shape;4736;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37" name="Google Shape;4737;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738" name="Google Shape;4738;p60"/>
          <p:cNvGrpSpPr/>
          <p:nvPr/>
        </p:nvGrpSpPr>
        <p:grpSpPr>
          <a:xfrm>
            <a:off x="5790464" y="973181"/>
            <a:ext cx="1397729" cy="1098540"/>
            <a:chOff x="5900602" y="1193063"/>
            <a:chExt cx="1299851" cy="1021707"/>
          </a:xfrm>
        </p:grpSpPr>
        <p:grpSp>
          <p:nvGrpSpPr>
            <p:cNvPr id="4739" name="Google Shape;4739;p60"/>
            <p:cNvGrpSpPr/>
            <p:nvPr/>
          </p:nvGrpSpPr>
          <p:grpSpPr>
            <a:xfrm>
              <a:off x="6520337" y="1193063"/>
              <a:ext cx="341815" cy="799959"/>
              <a:chOff x="6520337" y="1193063"/>
              <a:chExt cx="341815" cy="799959"/>
            </a:xfrm>
          </p:grpSpPr>
          <p:grpSp>
            <p:nvGrpSpPr>
              <p:cNvPr id="4740" name="Google Shape;4740;p60"/>
              <p:cNvGrpSpPr/>
              <p:nvPr/>
            </p:nvGrpSpPr>
            <p:grpSpPr>
              <a:xfrm>
                <a:off x="6520337" y="1589527"/>
                <a:ext cx="213950" cy="403494"/>
                <a:chOff x="6520337" y="1589527"/>
                <a:chExt cx="213950" cy="403494"/>
              </a:xfrm>
            </p:grpSpPr>
            <p:sp>
              <p:nvSpPr>
                <p:cNvPr id="4741" name="Google Shape;4741;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60"/>
              <p:cNvGrpSpPr/>
              <p:nvPr/>
            </p:nvGrpSpPr>
            <p:grpSpPr>
              <a:xfrm>
                <a:off x="6577204" y="1193063"/>
                <a:ext cx="284947" cy="464512"/>
                <a:chOff x="6577204" y="1193063"/>
                <a:chExt cx="284947" cy="464512"/>
              </a:xfrm>
            </p:grpSpPr>
            <p:sp>
              <p:nvSpPr>
                <p:cNvPr id="4744" name="Google Shape;4744;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45" name="Google Shape;4745;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746" name="Google Shape;4746;p60"/>
            <p:cNvGrpSpPr/>
            <p:nvPr/>
          </p:nvGrpSpPr>
          <p:grpSpPr>
            <a:xfrm>
              <a:off x="6238903" y="1193063"/>
              <a:ext cx="300475" cy="900152"/>
              <a:chOff x="6238903" y="1193063"/>
              <a:chExt cx="300475" cy="900152"/>
            </a:xfrm>
          </p:grpSpPr>
          <p:grpSp>
            <p:nvGrpSpPr>
              <p:cNvPr id="4747" name="Google Shape;4747;p60"/>
              <p:cNvGrpSpPr/>
              <p:nvPr/>
            </p:nvGrpSpPr>
            <p:grpSpPr>
              <a:xfrm>
                <a:off x="6290865" y="1489315"/>
                <a:ext cx="248514" cy="603900"/>
                <a:chOff x="6290865" y="1489315"/>
                <a:chExt cx="248514" cy="603900"/>
              </a:xfrm>
            </p:grpSpPr>
            <p:sp>
              <p:nvSpPr>
                <p:cNvPr id="4748" name="Google Shape;4748;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60"/>
              <p:cNvGrpSpPr/>
              <p:nvPr/>
            </p:nvGrpSpPr>
            <p:grpSpPr>
              <a:xfrm>
                <a:off x="6238903" y="1193063"/>
                <a:ext cx="284947" cy="333087"/>
                <a:chOff x="6238903" y="1193063"/>
                <a:chExt cx="284947" cy="333087"/>
              </a:xfrm>
            </p:grpSpPr>
            <p:sp>
              <p:nvSpPr>
                <p:cNvPr id="4751" name="Google Shape;4751;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2" name="Google Shape;4752;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753" name="Google Shape;4753;p60"/>
            <p:cNvGrpSpPr/>
            <p:nvPr/>
          </p:nvGrpSpPr>
          <p:grpSpPr>
            <a:xfrm>
              <a:off x="5900602" y="1193063"/>
              <a:ext cx="444345" cy="1021707"/>
              <a:chOff x="5900602" y="1193063"/>
              <a:chExt cx="444345" cy="1021707"/>
            </a:xfrm>
          </p:grpSpPr>
          <p:grpSp>
            <p:nvGrpSpPr>
              <p:cNvPr id="4754" name="Google Shape;4754;p60"/>
              <p:cNvGrpSpPr/>
              <p:nvPr/>
            </p:nvGrpSpPr>
            <p:grpSpPr>
              <a:xfrm>
                <a:off x="6046501" y="1367785"/>
                <a:ext cx="298446" cy="846986"/>
                <a:chOff x="6046501" y="1367785"/>
                <a:chExt cx="298446" cy="846986"/>
              </a:xfrm>
            </p:grpSpPr>
            <p:sp>
              <p:nvSpPr>
                <p:cNvPr id="4755" name="Google Shape;4755;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60"/>
              <p:cNvGrpSpPr/>
              <p:nvPr/>
            </p:nvGrpSpPr>
            <p:grpSpPr>
              <a:xfrm>
                <a:off x="5900602" y="1193063"/>
                <a:ext cx="284947" cy="182312"/>
                <a:chOff x="5900602" y="1193063"/>
                <a:chExt cx="284947" cy="182312"/>
              </a:xfrm>
            </p:grpSpPr>
            <p:sp>
              <p:nvSpPr>
                <p:cNvPr id="4758" name="Google Shape;4758;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9" name="Google Shape;4759;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760" name="Google Shape;4760;p60"/>
            <p:cNvGrpSpPr/>
            <p:nvPr/>
          </p:nvGrpSpPr>
          <p:grpSpPr>
            <a:xfrm>
              <a:off x="6738300" y="1193063"/>
              <a:ext cx="462153" cy="707634"/>
              <a:chOff x="6738300" y="1193063"/>
              <a:chExt cx="462153" cy="707634"/>
            </a:xfrm>
          </p:grpSpPr>
          <p:grpSp>
            <p:nvGrpSpPr>
              <p:cNvPr id="4761" name="Google Shape;4761;p60"/>
              <p:cNvGrpSpPr/>
              <p:nvPr/>
            </p:nvGrpSpPr>
            <p:grpSpPr>
              <a:xfrm>
                <a:off x="6915505" y="1193063"/>
                <a:ext cx="284947" cy="597387"/>
                <a:chOff x="6915505" y="1193063"/>
                <a:chExt cx="284947" cy="597387"/>
              </a:xfrm>
            </p:grpSpPr>
            <p:sp>
              <p:nvSpPr>
                <p:cNvPr id="4762" name="Google Shape;4762;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3" name="Google Shape;4763;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764" name="Google Shape;4764;p60"/>
              <p:cNvGrpSpPr/>
              <p:nvPr/>
            </p:nvGrpSpPr>
            <p:grpSpPr>
              <a:xfrm>
                <a:off x="6738300" y="1684725"/>
                <a:ext cx="230066" cy="215971"/>
                <a:chOff x="6738300" y="1684725"/>
                <a:chExt cx="230066" cy="215971"/>
              </a:xfrm>
            </p:grpSpPr>
            <p:sp>
              <p:nvSpPr>
                <p:cNvPr id="4765" name="Google Shape;4765;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70" name="Shape 4770"/>
        <p:cNvGrpSpPr/>
        <p:nvPr/>
      </p:nvGrpSpPr>
      <p:grpSpPr>
        <a:xfrm>
          <a:off x="0" y="0"/>
          <a:ext cx="0" cy="0"/>
          <a:chOff x="0" y="0"/>
          <a:chExt cx="0" cy="0"/>
        </a:xfrm>
      </p:grpSpPr>
      <p:grpSp>
        <p:nvGrpSpPr>
          <p:cNvPr id="4771" name="Google Shape;4771;p61"/>
          <p:cNvGrpSpPr/>
          <p:nvPr/>
        </p:nvGrpSpPr>
        <p:grpSpPr>
          <a:xfrm>
            <a:off x="821785" y="2307635"/>
            <a:ext cx="339235" cy="298186"/>
            <a:chOff x="898875" y="244725"/>
            <a:chExt cx="481800" cy="423500"/>
          </a:xfrm>
        </p:grpSpPr>
        <p:sp>
          <p:nvSpPr>
            <p:cNvPr id="4772" name="Google Shape;4772;p6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3" name="Google Shape;4773;p6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4" name="Google Shape;4774;p6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5" name="Google Shape;4775;p6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6" name="Google Shape;4776;p6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77" name="Google Shape;4777;p6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78" name="Google Shape;4778;p61"/>
          <p:cNvGrpSpPr/>
          <p:nvPr/>
        </p:nvGrpSpPr>
        <p:grpSpPr>
          <a:xfrm>
            <a:off x="1260167" y="2287103"/>
            <a:ext cx="298169" cy="339253"/>
            <a:chOff x="1529350" y="258825"/>
            <a:chExt cx="423475" cy="481825"/>
          </a:xfrm>
        </p:grpSpPr>
        <p:sp>
          <p:nvSpPr>
            <p:cNvPr id="4779" name="Google Shape;4779;p6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0" name="Google Shape;4780;p6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1" name="Google Shape;4781;p61"/>
          <p:cNvGrpSpPr/>
          <p:nvPr/>
        </p:nvGrpSpPr>
        <p:grpSpPr>
          <a:xfrm>
            <a:off x="2102437" y="2287102"/>
            <a:ext cx="298169" cy="339253"/>
            <a:chOff x="2707500" y="249400"/>
            <a:chExt cx="423475" cy="481825"/>
          </a:xfrm>
        </p:grpSpPr>
        <p:sp>
          <p:nvSpPr>
            <p:cNvPr id="4782" name="Google Shape;4782;p6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3" name="Google Shape;4783;p6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84" name="Google Shape;4784;p61"/>
          <p:cNvGrpSpPr/>
          <p:nvPr/>
        </p:nvGrpSpPr>
        <p:grpSpPr>
          <a:xfrm>
            <a:off x="2516052" y="2287428"/>
            <a:ext cx="305386" cy="338602"/>
            <a:chOff x="3300325" y="249875"/>
            <a:chExt cx="433725" cy="480900"/>
          </a:xfrm>
        </p:grpSpPr>
        <p:sp>
          <p:nvSpPr>
            <p:cNvPr id="4785" name="Google Shape;4785;p6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6" name="Google Shape;4786;p6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7" name="Google Shape;4787;p6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8" name="Google Shape;4788;p6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89" name="Google Shape;4789;p6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0" name="Google Shape;4790;p6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1" name="Google Shape;4791;p61"/>
          <p:cNvGrpSpPr/>
          <p:nvPr/>
        </p:nvGrpSpPr>
        <p:grpSpPr>
          <a:xfrm>
            <a:off x="1653142" y="2367273"/>
            <a:ext cx="340890" cy="178912"/>
            <a:chOff x="2084325" y="363300"/>
            <a:chExt cx="484150" cy="254100"/>
          </a:xfrm>
        </p:grpSpPr>
        <p:sp>
          <p:nvSpPr>
            <p:cNvPr id="4792" name="Google Shape;4792;p6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3" name="Google Shape;4793;p6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94" name="Google Shape;4794;p61"/>
          <p:cNvGrpSpPr/>
          <p:nvPr/>
        </p:nvGrpSpPr>
        <p:grpSpPr>
          <a:xfrm>
            <a:off x="2905137" y="2287349"/>
            <a:ext cx="352349" cy="338760"/>
            <a:chOff x="3854700" y="249750"/>
            <a:chExt cx="500425" cy="481125"/>
          </a:xfrm>
        </p:grpSpPr>
        <p:sp>
          <p:nvSpPr>
            <p:cNvPr id="4795" name="Google Shape;4795;p6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6" name="Google Shape;4796;p6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7" name="Google Shape;4797;p6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8" name="Google Shape;4798;p6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99" name="Google Shape;4799;p6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0" name="Google Shape;4800;p6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1" name="Google Shape;4801;p6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2" name="Google Shape;4802;p6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3" name="Google Shape;4803;p61"/>
          <p:cNvGrpSpPr/>
          <p:nvPr/>
        </p:nvGrpSpPr>
        <p:grpSpPr>
          <a:xfrm>
            <a:off x="3323126" y="2287349"/>
            <a:ext cx="352349" cy="338760"/>
            <a:chOff x="4447550" y="249750"/>
            <a:chExt cx="500425" cy="481125"/>
          </a:xfrm>
        </p:grpSpPr>
        <p:sp>
          <p:nvSpPr>
            <p:cNvPr id="4804" name="Google Shape;4804;p6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5" name="Google Shape;4805;p6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6" name="Google Shape;4806;p61"/>
          <p:cNvGrpSpPr/>
          <p:nvPr/>
        </p:nvGrpSpPr>
        <p:grpSpPr>
          <a:xfrm>
            <a:off x="3752328" y="2287102"/>
            <a:ext cx="339253" cy="339253"/>
            <a:chOff x="5049725" y="249400"/>
            <a:chExt cx="481825" cy="481825"/>
          </a:xfrm>
        </p:grpSpPr>
        <p:sp>
          <p:nvSpPr>
            <p:cNvPr id="4807" name="Google Shape;4807;p6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08" name="Google Shape;4808;p6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09" name="Google Shape;4809;p61"/>
          <p:cNvGrpSpPr/>
          <p:nvPr/>
        </p:nvGrpSpPr>
        <p:grpSpPr>
          <a:xfrm>
            <a:off x="4166269" y="2287102"/>
            <a:ext cx="339253" cy="339253"/>
            <a:chOff x="5660400" y="238125"/>
            <a:chExt cx="481825" cy="481825"/>
          </a:xfrm>
        </p:grpSpPr>
        <p:sp>
          <p:nvSpPr>
            <p:cNvPr id="4810" name="Google Shape;4810;p6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1" name="Google Shape;4811;p6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2" name="Google Shape;4812;p61"/>
          <p:cNvGrpSpPr/>
          <p:nvPr/>
        </p:nvGrpSpPr>
        <p:grpSpPr>
          <a:xfrm>
            <a:off x="4582955" y="2287102"/>
            <a:ext cx="339253" cy="339253"/>
            <a:chOff x="6235400" y="249400"/>
            <a:chExt cx="481825" cy="481825"/>
          </a:xfrm>
        </p:grpSpPr>
        <p:sp>
          <p:nvSpPr>
            <p:cNvPr id="4813" name="Google Shape;4813;p6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4" name="Google Shape;4814;p6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5" name="Google Shape;4815;p6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6" name="Google Shape;4816;p6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17" name="Google Shape;4817;p6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18" name="Google Shape;4818;p61"/>
          <p:cNvGrpSpPr/>
          <p:nvPr/>
        </p:nvGrpSpPr>
        <p:grpSpPr>
          <a:xfrm>
            <a:off x="821301" y="2731810"/>
            <a:ext cx="340204" cy="298116"/>
            <a:chOff x="899850" y="871450"/>
            <a:chExt cx="483175" cy="423400"/>
          </a:xfrm>
        </p:grpSpPr>
        <p:sp>
          <p:nvSpPr>
            <p:cNvPr id="4819" name="Google Shape;4819;p6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0" name="Google Shape;4820;p6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1" name="Google Shape;4821;p6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2" name="Google Shape;4822;p6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23" name="Google Shape;4823;p6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24" name="Google Shape;4824;p61"/>
          <p:cNvGrpSpPr/>
          <p:nvPr/>
        </p:nvGrpSpPr>
        <p:grpSpPr>
          <a:xfrm>
            <a:off x="1653301" y="2711232"/>
            <a:ext cx="340573" cy="339271"/>
            <a:chOff x="2085450" y="842250"/>
            <a:chExt cx="483700" cy="481850"/>
          </a:xfrm>
        </p:grpSpPr>
        <p:sp>
          <p:nvSpPr>
            <p:cNvPr id="4825" name="Google Shape;4825;p6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6" name="Google Shape;4826;p6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27" name="Google Shape;4827;p6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28" name="Google Shape;4828;p61"/>
          <p:cNvGrpSpPr/>
          <p:nvPr/>
        </p:nvGrpSpPr>
        <p:grpSpPr>
          <a:xfrm>
            <a:off x="2081868" y="2711241"/>
            <a:ext cx="339306" cy="339253"/>
            <a:chOff x="2685825" y="840375"/>
            <a:chExt cx="481900" cy="481825"/>
          </a:xfrm>
        </p:grpSpPr>
        <p:sp>
          <p:nvSpPr>
            <p:cNvPr id="4829" name="Google Shape;4829;p6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0" name="Google Shape;4830;p6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31" name="Google Shape;4831;p61"/>
          <p:cNvGrpSpPr/>
          <p:nvPr/>
        </p:nvGrpSpPr>
        <p:grpSpPr>
          <a:xfrm>
            <a:off x="2493529" y="2710924"/>
            <a:ext cx="350431" cy="339887"/>
            <a:chOff x="3270675" y="841800"/>
            <a:chExt cx="497700" cy="482725"/>
          </a:xfrm>
        </p:grpSpPr>
        <p:sp>
          <p:nvSpPr>
            <p:cNvPr id="4832" name="Google Shape;4832;p6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3" name="Google Shape;4833;p6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4" name="Google Shape;4834;p6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835" name="Google Shape;4835;p6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836" name="Google Shape;4836;p61"/>
          <p:cNvGrpSpPr/>
          <p:nvPr/>
        </p:nvGrpSpPr>
        <p:grpSpPr>
          <a:xfrm>
            <a:off x="3329675" y="2731783"/>
            <a:ext cx="339253" cy="298169"/>
            <a:chOff x="4467200" y="877100"/>
            <a:chExt cx="481825" cy="423475"/>
          </a:xfrm>
        </p:grpSpPr>
        <p:sp>
          <p:nvSpPr>
            <p:cNvPr id="4837" name="Google Shape;4837;p6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8" name="Google Shape;4838;p6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39" name="Google Shape;4839;p6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0" name="Google Shape;4840;p6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1" name="Google Shape;4841;p61"/>
          <p:cNvGrpSpPr/>
          <p:nvPr/>
        </p:nvGrpSpPr>
        <p:grpSpPr>
          <a:xfrm>
            <a:off x="3744565" y="2711232"/>
            <a:ext cx="354778" cy="339271"/>
            <a:chOff x="5045500" y="842250"/>
            <a:chExt cx="503875" cy="481850"/>
          </a:xfrm>
        </p:grpSpPr>
        <p:sp>
          <p:nvSpPr>
            <p:cNvPr id="4842" name="Google Shape;4842;p6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3" name="Google Shape;4843;p6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44" name="Google Shape;4844;p61"/>
          <p:cNvGrpSpPr/>
          <p:nvPr/>
        </p:nvGrpSpPr>
        <p:grpSpPr>
          <a:xfrm>
            <a:off x="4167413" y="2737451"/>
            <a:ext cx="336965" cy="286833"/>
            <a:chOff x="5645200" y="879425"/>
            <a:chExt cx="478575" cy="407375"/>
          </a:xfrm>
        </p:grpSpPr>
        <p:sp>
          <p:nvSpPr>
            <p:cNvPr id="4845" name="Google Shape;4845;p6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6" name="Google Shape;4846;p6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7" name="Google Shape;4847;p6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8" name="Google Shape;4848;p6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49" name="Google Shape;4849;p6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0" name="Google Shape;4850;p6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1" name="Google Shape;4851;p61"/>
          <p:cNvGrpSpPr/>
          <p:nvPr/>
        </p:nvGrpSpPr>
        <p:grpSpPr>
          <a:xfrm>
            <a:off x="4603488" y="2711241"/>
            <a:ext cx="298186" cy="339253"/>
            <a:chOff x="6264525" y="842250"/>
            <a:chExt cx="423500" cy="481825"/>
          </a:xfrm>
        </p:grpSpPr>
        <p:sp>
          <p:nvSpPr>
            <p:cNvPr id="4852" name="Google Shape;4852;p6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3" name="Google Shape;4853;p6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4" name="Google Shape;4854;p6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5" name="Google Shape;4855;p6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6" name="Google Shape;4856;p6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7" name="Google Shape;4857;p6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58" name="Google Shape;4858;p6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59" name="Google Shape;4859;p61"/>
          <p:cNvGrpSpPr/>
          <p:nvPr/>
        </p:nvGrpSpPr>
        <p:grpSpPr>
          <a:xfrm>
            <a:off x="821776" y="3125895"/>
            <a:ext cx="339253" cy="339253"/>
            <a:chOff x="900750" y="1436075"/>
            <a:chExt cx="481825" cy="481825"/>
          </a:xfrm>
        </p:grpSpPr>
        <p:sp>
          <p:nvSpPr>
            <p:cNvPr id="4860" name="Google Shape;4860;p6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1" name="Google Shape;4861;p6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2" name="Google Shape;4862;p6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3" name="Google Shape;4863;p6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4" name="Google Shape;4864;p61"/>
          <p:cNvGrpSpPr/>
          <p:nvPr/>
        </p:nvGrpSpPr>
        <p:grpSpPr>
          <a:xfrm>
            <a:off x="1239624" y="3186183"/>
            <a:ext cx="339253" cy="218676"/>
            <a:chOff x="1492675" y="1520750"/>
            <a:chExt cx="481825" cy="310575"/>
          </a:xfrm>
        </p:grpSpPr>
        <p:sp>
          <p:nvSpPr>
            <p:cNvPr id="4865" name="Google Shape;4865;p6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6" name="Google Shape;4866;p6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67" name="Google Shape;4867;p61"/>
          <p:cNvGrpSpPr/>
          <p:nvPr/>
        </p:nvGrpSpPr>
        <p:grpSpPr>
          <a:xfrm>
            <a:off x="1647421" y="3125877"/>
            <a:ext cx="352332" cy="339288"/>
            <a:chOff x="2071000" y="1435025"/>
            <a:chExt cx="500400" cy="481875"/>
          </a:xfrm>
        </p:grpSpPr>
        <p:sp>
          <p:nvSpPr>
            <p:cNvPr id="4868" name="Google Shape;4868;p6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69" name="Google Shape;4869;p6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0" name="Google Shape;4870;p6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1" name="Google Shape;4871;p61"/>
          <p:cNvGrpSpPr/>
          <p:nvPr/>
        </p:nvGrpSpPr>
        <p:grpSpPr>
          <a:xfrm>
            <a:off x="2073509" y="3167747"/>
            <a:ext cx="351874" cy="297623"/>
            <a:chOff x="2678350" y="1464650"/>
            <a:chExt cx="499750" cy="422700"/>
          </a:xfrm>
        </p:grpSpPr>
        <p:sp>
          <p:nvSpPr>
            <p:cNvPr id="4872" name="Google Shape;4872;p6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3" name="Google Shape;4873;p6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4" name="Google Shape;4874;p6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5" name="Google Shape;4875;p61"/>
          <p:cNvGrpSpPr/>
          <p:nvPr/>
        </p:nvGrpSpPr>
        <p:grpSpPr>
          <a:xfrm>
            <a:off x="2499118" y="3125895"/>
            <a:ext cx="339253" cy="339253"/>
            <a:chOff x="3271200" y="1435075"/>
            <a:chExt cx="481825" cy="481825"/>
          </a:xfrm>
        </p:grpSpPr>
        <p:sp>
          <p:nvSpPr>
            <p:cNvPr id="4876" name="Google Shape;4876;p6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77" name="Google Shape;4877;p6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78" name="Google Shape;4878;p61"/>
          <p:cNvGrpSpPr/>
          <p:nvPr/>
        </p:nvGrpSpPr>
        <p:grpSpPr>
          <a:xfrm>
            <a:off x="2909591" y="3125877"/>
            <a:ext cx="343442" cy="339288"/>
            <a:chOff x="3858100" y="1435075"/>
            <a:chExt cx="487775" cy="481875"/>
          </a:xfrm>
        </p:grpSpPr>
        <p:sp>
          <p:nvSpPr>
            <p:cNvPr id="4879" name="Google Shape;4879;p6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0" name="Google Shape;4880;p6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1" name="Google Shape;4881;p6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2" name="Google Shape;4882;p6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3" name="Google Shape;4883;p6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884" name="Google Shape;4884;p61"/>
          <p:cNvGrpSpPr/>
          <p:nvPr/>
        </p:nvGrpSpPr>
        <p:grpSpPr>
          <a:xfrm>
            <a:off x="3329674" y="3125895"/>
            <a:ext cx="339253" cy="339253"/>
            <a:chOff x="4456875" y="1435075"/>
            <a:chExt cx="481825" cy="481825"/>
          </a:xfrm>
        </p:grpSpPr>
        <p:sp>
          <p:nvSpPr>
            <p:cNvPr id="4885" name="Google Shape;4885;p6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6" name="Google Shape;4886;p6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7" name="Google Shape;4887;p6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8" name="Google Shape;4888;p6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89" name="Google Shape;4889;p6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0" name="Google Shape;4890;p6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1" name="Google Shape;4891;p6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2" name="Google Shape;4892;p6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3" name="Google Shape;4893;p6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4" name="Google Shape;4894;p6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5" name="Google Shape;4895;p6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6" name="Google Shape;4896;p6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7" name="Google Shape;4897;p6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8" name="Google Shape;4898;p6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899" name="Google Shape;4899;p6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0" name="Google Shape;4900;p6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1" name="Google Shape;4901;p6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2" name="Google Shape;4902;p6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3" name="Google Shape;4903;p6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4" name="Google Shape;4904;p61"/>
          <p:cNvGrpSpPr/>
          <p:nvPr/>
        </p:nvGrpSpPr>
        <p:grpSpPr>
          <a:xfrm>
            <a:off x="3750665" y="3125886"/>
            <a:ext cx="342580" cy="339271"/>
            <a:chOff x="5049725" y="1435050"/>
            <a:chExt cx="486550" cy="481850"/>
          </a:xfrm>
        </p:grpSpPr>
        <p:sp>
          <p:nvSpPr>
            <p:cNvPr id="4905" name="Google Shape;4905;p6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6" name="Google Shape;4906;p6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7" name="Google Shape;4907;p6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08" name="Google Shape;4908;p6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09" name="Google Shape;4909;p61"/>
          <p:cNvGrpSpPr/>
          <p:nvPr/>
        </p:nvGrpSpPr>
        <p:grpSpPr>
          <a:xfrm>
            <a:off x="4166216" y="3125895"/>
            <a:ext cx="339359" cy="339253"/>
            <a:chOff x="5642475" y="1435075"/>
            <a:chExt cx="481975" cy="481825"/>
          </a:xfrm>
        </p:grpSpPr>
        <p:sp>
          <p:nvSpPr>
            <p:cNvPr id="4910" name="Google Shape;4910;p6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1" name="Google Shape;4911;p6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2" name="Google Shape;4912;p6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3" name="Google Shape;4913;p61"/>
          <p:cNvGrpSpPr/>
          <p:nvPr/>
        </p:nvGrpSpPr>
        <p:grpSpPr>
          <a:xfrm>
            <a:off x="4580702" y="3125886"/>
            <a:ext cx="343759" cy="339271"/>
            <a:chOff x="6232000" y="1435050"/>
            <a:chExt cx="488225" cy="481850"/>
          </a:xfrm>
        </p:grpSpPr>
        <p:sp>
          <p:nvSpPr>
            <p:cNvPr id="4914" name="Google Shape;4914;p6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5" name="Google Shape;4915;p6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6" name="Google Shape;4916;p6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7" name="Google Shape;4917;p6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18" name="Google Shape;4918;p6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19" name="Google Shape;4919;p61"/>
          <p:cNvGrpSpPr/>
          <p:nvPr/>
        </p:nvGrpSpPr>
        <p:grpSpPr>
          <a:xfrm>
            <a:off x="841438" y="3539545"/>
            <a:ext cx="299929" cy="337792"/>
            <a:chOff x="924450" y="2028975"/>
            <a:chExt cx="425975" cy="479750"/>
          </a:xfrm>
        </p:grpSpPr>
        <p:sp>
          <p:nvSpPr>
            <p:cNvPr id="4920" name="Google Shape;4920;p6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1" name="Google Shape;4921;p6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2" name="Google Shape;4922;p6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3" name="Google Shape;4923;p61"/>
          <p:cNvGrpSpPr/>
          <p:nvPr/>
        </p:nvGrpSpPr>
        <p:grpSpPr>
          <a:xfrm>
            <a:off x="1653934" y="3559347"/>
            <a:ext cx="339306" cy="298186"/>
            <a:chOff x="2085450" y="2057100"/>
            <a:chExt cx="481900" cy="423500"/>
          </a:xfrm>
        </p:grpSpPr>
        <p:sp>
          <p:nvSpPr>
            <p:cNvPr id="4924" name="Google Shape;4924;p6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5" name="Google Shape;4925;p6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6" name="Google Shape;4926;p6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27" name="Google Shape;4927;p61"/>
          <p:cNvGrpSpPr/>
          <p:nvPr/>
        </p:nvGrpSpPr>
        <p:grpSpPr>
          <a:xfrm>
            <a:off x="2081868" y="3582592"/>
            <a:ext cx="339306" cy="251698"/>
            <a:chOff x="2678275" y="2090100"/>
            <a:chExt cx="481900" cy="357475"/>
          </a:xfrm>
        </p:grpSpPr>
        <p:sp>
          <p:nvSpPr>
            <p:cNvPr id="4928" name="Google Shape;4928;p6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29" name="Google Shape;4929;p6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0" name="Google Shape;4930;p6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1" name="Google Shape;4931;p6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2" name="Google Shape;4932;p6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33" name="Google Shape;4933;p61"/>
          <p:cNvGrpSpPr/>
          <p:nvPr/>
        </p:nvGrpSpPr>
        <p:grpSpPr>
          <a:xfrm>
            <a:off x="2559072" y="3594790"/>
            <a:ext cx="219345" cy="227301"/>
            <a:chOff x="3357325" y="2093500"/>
            <a:chExt cx="311525" cy="322825"/>
          </a:xfrm>
        </p:grpSpPr>
        <p:sp>
          <p:nvSpPr>
            <p:cNvPr id="4934" name="Google Shape;4934;p6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5" name="Google Shape;4935;p6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36" name="Google Shape;4936;p6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37" name="Google Shape;4937;p6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38" name="Google Shape;4938;p61"/>
          <p:cNvGrpSpPr/>
          <p:nvPr/>
        </p:nvGrpSpPr>
        <p:grpSpPr>
          <a:xfrm>
            <a:off x="3353262" y="3538814"/>
            <a:ext cx="292078" cy="339253"/>
            <a:chOff x="4492800" y="2027925"/>
            <a:chExt cx="414825" cy="481825"/>
          </a:xfrm>
        </p:grpSpPr>
        <p:sp>
          <p:nvSpPr>
            <p:cNvPr id="4939" name="Google Shape;4939;p6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0" name="Google Shape;4940;p6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41" name="Google Shape;4941;p61"/>
          <p:cNvGrpSpPr/>
          <p:nvPr/>
        </p:nvGrpSpPr>
        <p:grpSpPr>
          <a:xfrm>
            <a:off x="3752354" y="3538805"/>
            <a:ext cx="339200" cy="339271"/>
            <a:chOff x="5049725" y="2027900"/>
            <a:chExt cx="481750" cy="481850"/>
          </a:xfrm>
        </p:grpSpPr>
        <p:sp>
          <p:nvSpPr>
            <p:cNvPr id="4942" name="Google Shape;4942;p6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3" name="Google Shape;4943;p6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4" name="Google Shape;4944;p6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5" name="Google Shape;4945;p6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6" name="Google Shape;4946;p6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7" name="Google Shape;4947;p6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8" name="Google Shape;4948;p6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49" name="Google Shape;4949;p6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0" name="Google Shape;4950;p61"/>
          <p:cNvGrpSpPr/>
          <p:nvPr/>
        </p:nvGrpSpPr>
        <p:grpSpPr>
          <a:xfrm>
            <a:off x="4225950" y="3538893"/>
            <a:ext cx="219890" cy="339095"/>
            <a:chOff x="5726350" y="2028150"/>
            <a:chExt cx="312300" cy="481600"/>
          </a:xfrm>
        </p:grpSpPr>
        <p:sp>
          <p:nvSpPr>
            <p:cNvPr id="4951" name="Google Shape;4951;p6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2" name="Google Shape;4952;p6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3" name="Google Shape;4953;p6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4" name="Google Shape;4954;p61"/>
          <p:cNvGrpSpPr/>
          <p:nvPr/>
        </p:nvGrpSpPr>
        <p:grpSpPr>
          <a:xfrm>
            <a:off x="4586141" y="3542000"/>
            <a:ext cx="332881" cy="332881"/>
            <a:chOff x="6239925" y="2032450"/>
            <a:chExt cx="472775" cy="472775"/>
          </a:xfrm>
        </p:grpSpPr>
        <p:sp>
          <p:nvSpPr>
            <p:cNvPr id="4955" name="Google Shape;4955;p6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6" name="Google Shape;4956;p6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57" name="Google Shape;4957;p61"/>
          <p:cNvGrpSpPr/>
          <p:nvPr/>
        </p:nvGrpSpPr>
        <p:grpSpPr>
          <a:xfrm>
            <a:off x="5035233" y="2364092"/>
            <a:ext cx="334641" cy="185425"/>
            <a:chOff x="903075" y="2730000"/>
            <a:chExt cx="475275" cy="263350"/>
          </a:xfrm>
        </p:grpSpPr>
        <p:sp>
          <p:nvSpPr>
            <p:cNvPr id="4958" name="Google Shape;4958;p6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6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6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1" name="Google Shape;4961;p61"/>
          <p:cNvGrpSpPr/>
          <p:nvPr/>
        </p:nvGrpSpPr>
        <p:grpSpPr>
          <a:xfrm>
            <a:off x="1239624" y="3538814"/>
            <a:ext cx="339253" cy="339253"/>
            <a:chOff x="1492675" y="2027925"/>
            <a:chExt cx="481825" cy="481825"/>
          </a:xfrm>
        </p:grpSpPr>
        <p:sp>
          <p:nvSpPr>
            <p:cNvPr id="4962" name="Google Shape;4962;p6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3" name="Google Shape;4963;p6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6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5" name="Google Shape;4965;p6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6" name="Google Shape;4966;p6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7" name="Google Shape;4967;p61"/>
          <p:cNvGrpSpPr/>
          <p:nvPr/>
        </p:nvGrpSpPr>
        <p:grpSpPr>
          <a:xfrm>
            <a:off x="5466000" y="2287178"/>
            <a:ext cx="339253" cy="339253"/>
            <a:chOff x="1492675" y="2620775"/>
            <a:chExt cx="481825" cy="481825"/>
          </a:xfrm>
        </p:grpSpPr>
        <p:sp>
          <p:nvSpPr>
            <p:cNvPr id="4968" name="Google Shape;4968;p6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9" name="Google Shape;4969;p6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970" name="Google Shape;4970;p6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971" name="Google Shape;4971;p61"/>
          <p:cNvGrpSpPr/>
          <p:nvPr/>
        </p:nvGrpSpPr>
        <p:grpSpPr>
          <a:xfrm>
            <a:off x="6289754" y="2303161"/>
            <a:ext cx="333585" cy="307287"/>
            <a:chOff x="2682350" y="2643425"/>
            <a:chExt cx="473775" cy="436425"/>
          </a:xfrm>
        </p:grpSpPr>
        <p:sp>
          <p:nvSpPr>
            <p:cNvPr id="4972" name="Google Shape;4972;p6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6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4" name="Google Shape;4974;p6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5" name="Google Shape;4975;p6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6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7" name="Google Shape;4977;p6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8" name="Google Shape;4978;p6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9" name="Google Shape;4979;p61"/>
          <p:cNvGrpSpPr/>
          <p:nvPr/>
        </p:nvGrpSpPr>
        <p:grpSpPr>
          <a:xfrm>
            <a:off x="6755243" y="2287178"/>
            <a:ext cx="238531" cy="339253"/>
            <a:chOff x="3342725" y="2620775"/>
            <a:chExt cx="338775" cy="481825"/>
          </a:xfrm>
        </p:grpSpPr>
        <p:sp>
          <p:nvSpPr>
            <p:cNvPr id="4980" name="Google Shape;4980;p6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6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6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3" name="Google Shape;4983;p61"/>
          <p:cNvGrpSpPr/>
          <p:nvPr/>
        </p:nvGrpSpPr>
        <p:grpSpPr>
          <a:xfrm>
            <a:off x="7148994" y="2287178"/>
            <a:ext cx="278296" cy="339253"/>
            <a:chOff x="3907325" y="2620775"/>
            <a:chExt cx="395250" cy="481825"/>
          </a:xfrm>
        </p:grpSpPr>
        <p:sp>
          <p:nvSpPr>
            <p:cNvPr id="4984" name="Google Shape;4984;p6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6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6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7" name="Google Shape;4987;p6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8" name="Google Shape;4988;p61"/>
          <p:cNvGrpSpPr/>
          <p:nvPr/>
        </p:nvGrpSpPr>
        <p:grpSpPr>
          <a:xfrm>
            <a:off x="7542181" y="2297783"/>
            <a:ext cx="339253" cy="318042"/>
            <a:chOff x="4456875" y="2635825"/>
            <a:chExt cx="481825" cy="451700"/>
          </a:xfrm>
        </p:grpSpPr>
        <p:sp>
          <p:nvSpPr>
            <p:cNvPr id="4989" name="Google Shape;4989;p6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0" name="Google Shape;4990;p6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1" name="Google Shape;4991;p6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6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3" name="Google Shape;4993;p6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4" name="Google Shape;4994;p6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5" name="Google Shape;4995;p61"/>
          <p:cNvGrpSpPr/>
          <p:nvPr/>
        </p:nvGrpSpPr>
        <p:grpSpPr>
          <a:xfrm>
            <a:off x="7967105" y="2297783"/>
            <a:ext cx="339253" cy="318042"/>
            <a:chOff x="5049725" y="2635825"/>
            <a:chExt cx="481825" cy="451700"/>
          </a:xfrm>
        </p:grpSpPr>
        <p:sp>
          <p:nvSpPr>
            <p:cNvPr id="4996" name="Google Shape;4996;p6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7" name="Google Shape;4997;p6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6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9" name="Google Shape;4999;p61"/>
          <p:cNvGrpSpPr/>
          <p:nvPr/>
        </p:nvGrpSpPr>
        <p:grpSpPr>
          <a:xfrm>
            <a:off x="2211475" y="3952243"/>
            <a:ext cx="338566" cy="338373"/>
            <a:chOff x="5643000" y="2621375"/>
            <a:chExt cx="480850" cy="480575"/>
          </a:xfrm>
        </p:grpSpPr>
        <p:sp>
          <p:nvSpPr>
            <p:cNvPr id="5000" name="Google Shape;5000;p6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6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2" name="Google Shape;5002;p6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3" name="Google Shape;5003;p6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6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6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6" name="Google Shape;5006;p6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7" name="Google Shape;5007;p61"/>
          <p:cNvGrpSpPr/>
          <p:nvPr/>
        </p:nvGrpSpPr>
        <p:grpSpPr>
          <a:xfrm>
            <a:off x="4032695" y="3951803"/>
            <a:ext cx="339359" cy="339253"/>
            <a:chOff x="6235250" y="2620775"/>
            <a:chExt cx="481975" cy="481825"/>
          </a:xfrm>
        </p:grpSpPr>
        <p:sp>
          <p:nvSpPr>
            <p:cNvPr id="5008" name="Google Shape;5008;p6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9" name="Google Shape;5009;p6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0" name="Google Shape;5010;p6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6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2" name="Google Shape;5012;p6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13" name="Google Shape;5013;p6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14" name="Google Shape;5014;p61"/>
          <p:cNvGrpSpPr/>
          <p:nvPr/>
        </p:nvGrpSpPr>
        <p:grpSpPr>
          <a:xfrm>
            <a:off x="5465078" y="2711317"/>
            <a:ext cx="341101" cy="339253"/>
            <a:chOff x="1535000" y="3223325"/>
            <a:chExt cx="484450" cy="481825"/>
          </a:xfrm>
        </p:grpSpPr>
        <p:sp>
          <p:nvSpPr>
            <p:cNvPr id="5015" name="Google Shape;5015;p6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6" name="Google Shape;5016;p6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6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8" name="Google Shape;5018;p61"/>
          <p:cNvGrpSpPr/>
          <p:nvPr/>
        </p:nvGrpSpPr>
        <p:grpSpPr>
          <a:xfrm>
            <a:off x="5872645" y="2746618"/>
            <a:ext cx="339253" cy="268649"/>
            <a:chOff x="2085525" y="3263750"/>
            <a:chExt cx="481825" cy="381550"/>
          </a:xfrm>
        </p:grpSpPr>
        <p:sp>
          <p:nvSpPr>
            <p:cNvPr id="5019" name="Google Shape;5019;p6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0" name="Google Shape;5020;p6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21" name="Google Shape;5021;p6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22" name="Google Shape;5022;p61"/>
          <p:cNvGrpSpPr/>
          <p:nvPr/>
        </p:nvGrpSpPr>
        <p:grpSpPr>
          <a:xfrm>
            <a:off x="6704407" y="2711308"/>
            <a:ext cx="340204" cy="339271"/>
            <a:chOff x="3270450" y="3213625"/>
            <a:chExt cx="483175" cy="481850"/>
          </a:xfrm>
        </p:grpSpPr>
        <p:sp>
          <p:nvSpPr>
            <p:cNvPr id="5023" name="Google Shape;5023;p6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6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5" name="Google Shape;5025;p61"/>
          <p:cNvGrpSpPr/>
          <p:nvPr/>
        </p:nvGrpSpPr>
        <p:grpSpPr>
          <a:xfrm>
            <a:off x="7203676" y="2711317"/>
            <a:ext cx="168931" cy="339253"/>
            <a:chOff x="3984950" y="3213600"/>
            <a:chExt cx="239925" cy="481825"/>
          </a:xfrm>
        </p:grpSpPr>
        <p:sp>
          <p:nvSpPr>
            <p:cNvPr id="5026" name="Google Shape;5026;p6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6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28" name="Google Shape;5028;p6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9" name="Google Shape;5029;p6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30" name="Google Shape;5030;p61"/>
          <p:cNvGrpSpPr/>
          <p:nvPr/>
        </p:nvGrpSpPr>
        <p:grpSpPr>
          <a:xfrm>
            <a:off x="1736111" y="3981487"/>
            <a:ext cx="355218" cy="279880"/>
            <a:chOff x="5629975" y="3255775"/>
            <a:chExt cx="504500" cy="397500"/>
          </a:xfrm>
        </p:grpSpPr>
        <p:sp>
          <p:nvSpPr>
            <p:cNvPr id="5031" name="Google Shape;5031;p6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2" name="Google Shape;5032;p6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6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6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5" name="Google Shape;5035;p6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6" name="Google Shape;5036;p61"/>
          <p:cNvGrpSpPr/>
          <p:nvPr/>
        </p:nvGrpSpPr>
        <p:grpSpPr>
          <a:xfrm>
            <a:off x="3572294" y="3981593"/>
            <a:ext cx="340256" cy="279669"/>
            <a:chOff x="6234950" y="3255925"/>
            <a:chExt cx="483250" cy="397200"/>
          </a:xfrm>
        </p:grpSpPr>
        <p:sp>
          <p:nvSpPr>
            <p:cNvPr id="5037" name="Google Shape;5037;p6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6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6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6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6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6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61"/>
          <p:cNvGrpSpPr/>
          <p:nvPr/>
        </p:nvGrpSpPr>
        <p:grpSpPr>
          <a:xfrm>
            <a:off x="5043532" y="3125970"/>
            <a:ext cx="318042" cy="339253"/>
            <a:chOff x="914900" y="3806450"/>
            <a:chExt cx="451700" cy="481825"/>
          </a:xfrm>
        </p:grpSpPr>
        <p:sp>
          <p:nvSpPr>
            <p:cNvPr id="5044" name="Google Shape;5044;p6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6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6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6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8" name="Google Shape;5048;p6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9" name="Google Shape;5049;p61"/>
          <p:cNvGrpSpPr/>
          <p:nvPr/>
        </p:nvGrpSpPr>
        <p:grpSpPr>
          <a:xfrm>
            <a:off x="5462454" y="3125785"/>
            <a:ext cx="346347" cy="339623"/>
            <a:chOff x="1490050" y="3805975"/>
            <a:chExt cx="491900" cy="482350"/>
          </a:xfrm>
        </p:grpSpPr>
        <p:sp>
          <p:nvSpPr>
            <p:cNvPr id="5050" name="Google Shape;5050;p6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1" name="Google Shape;5051;p6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2" name="Google Shape;5052;p6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6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4" name="Google Shape;5054;p61"/>
          <p:cNvGrpSpPr/>
          <p:nvPr/>
        </p:nvGrpSpPr>
        <p:grpSpPr>
          <a:xfrm>
            <a:off x="5886322" y="3125970"/>
            <a:ext cx="311899" cy="339253"/>
            <a:chOff x="2104275" y="3806450"/>
            <a:chExt cx="442975" cy="481825"/>
          </a:xfrm>
        </p:grpSpPr>
        <p:sp>
          <p:nvSpPr>
            <p:cNvPr id="5055" name="Google Shape;5055;p6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6" name="Google Shape;5056;p6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7" name="Google Shape;5057;p61"/>
          <p:cNvGrpSpPr/>
          <p:nvPr/>
        </p:nvGrpSpPr>
        <p:grpSpPr>
          <a:xfrm>
            <a:off x="6309839" y="3125970"/>
            <a:ext cx="293416" cy="339253"/>
            <a:chOff x="2710875" y="3806450"/>
            <a:chExt cx="416725" cy="481825"/>
          </a:xfrm>
        </p:grpSpPr>
        <p:sp>
          <p:nvSpPr>
            <p:cNvPr id="5058" name="Google Shape;5058;p6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9" name="Google Shape;5059;p6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0" name="Google Shape;5060;p61"/>
          <p:cNvGrpSpPr/>
          <p:nvPr/>
        </p:nvGrpSpPr>
        <p:grpSpPr>
          <a:xfrm>
            <a:off x="6704883" y="3166412"/>
            <a:ext cx="339253" cy="258369"/>
            <a:chOff x="3271200" y="3863875"/>
            <a:chExt cx="481825" cy="366950"/>
          </a:xfrm>
        </p:grpSpPr>
        <p:sp>
          <p:nvSpPr>
            <p:cNvPr id="5061" name="Google Shape;5061;p6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2" name="Google Shape;5062;p6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3" name="Google Shape;5063;p61"/>
          <p:cNvGrpSpPr/>
          <p:nvPr/>
        </p:nvGrpSpPr>
        <p:grpSpPr>
          <a:xfrm>
            <a:off x="7140377" y="3126199"/>
            <a:ext cx="295528" cy="338795"/>
            <a:chOff x="3895050" y="3806775"/>
            <a:chExt cx="419725" cy="481175"/>
          </a:xfrm>
        </p:grpSpPr>
        <p:sp>
          <p:nvSpPr>
            <p:cNvPr id="5064" name="Google Shape;5064;p6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6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6" name="Google Shape;5066;p61"/>
          <p:cNvGrpSpPr/>
          <p:nvPr/>
        </p:nvGrpSpPr>
        <p:grpSpPr>
          <a:xfrm>
            <a:off x="7543659" y="3125979"/>
            <a:ext cx="336296" cy="339235"/>
            <a:chOff x="4464775" y="3806475"/>
            <a:chExt cx="477625" cy="481800"/>
          </a:xfrm>
        </p:grpSpPr>
        <p:sp>
          <p:nvSpPr>
            <p:cNvPr id="5067" name="Google Shape;5067;p6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8" name="Google Shape;5068;p6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9" name="Google Shape;5069;p6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6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6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6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3" name="Google Shape;5073;p61"/>
          <p:cNvGrpSpPr/>
          <p:nvPr/>
        </p:nvGrpSpPr>
        <p:grpSpPr>
          <a:xfrm>
            <a:off x="7967105" y="3125970"/>
            <a:ext cx="339253" cy="339253"/>
            <a:chOff x="5049725" y="3806450"/>
            <a:chExt cx="481825" cy="481825"/>
          </a:xfrm>
        </p:grpSpPr>
        <p:sp>
          <p:nvSpPr>
            <p:cNvPr id="5074" name="Google Shape;5074;p6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6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6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7" name="Google Shape;5077;p61"/>
          <p:cNvGrpSpPr/>
          <p:nvPr/>
        </p:nvGrpSpPr>
        <p:grpSpPr>
          <a:xfrm>
            <a:off x="1276714" y="3951798"/>
            <a:ext cx="339253" cy="339253"/>
            <a:chOff x="5651375" y="3806450"/>
            <a:chExt cx="481825" cy="481825"/>
          </a:xfrm>
        </p:grpSpPr>
        <p:sp>
          <p:nvSpPr>
            <p:cNvPr id="5078" name="Google Shape;5078;p6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9" name="Google Shape;5079;p6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6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6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2" name="Google Shape;5082;p61"/>
          <p:cNvGrpSpPr/>
          <p:nvPr/>
        </p:nvGrpSpPr>
        <p:grpSpPr>
          <a:xfrm>
            <a:off x="3153646" y="3953787"/>
            <a:ext cx="298503" cy="335275"/>
            <a:chOff x="6264300" y="3809300"/>
            <a:chExt cx="423950" cy="476175"/>
          </a:xfrm>
        </p:grpSpPr>
        <p:sp>
          <p:nvSpPr>
            <p:cNvPr id="5083" name="Google Shape;5083;p6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6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5" name="Google Shape;5085;p6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6" name="Google Shape;5086;p61"/>
          <p:cNvGrpSpPr/>
          <p:nvPr/>
        </p:nvGrpSpPr>
        <p:grpSpPr>
          <a:xfrm>
            <a:off x="5032267" y="3538881"/>
            <a:ext cx="340573" cy="339271"/>
            <a:chOff x="898875" y="4399275"/>
            <a:chExt cx="483700" cy="481850"/>
          </a:xfrm>
        </p:grpSpPr>
        <p:sp>
          <p:nvSpPr>
            <p:cNvPr id="5087" name="Google Shape;5087;p6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6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6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6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6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6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6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5" name="Google Shape;5095;p61"/>
          <p:cNvGrpSpPr/>
          <p:nvPr/>
        </p:nvGrpSpPr>
        <p:grpSpPr>
          <a:xfrm>
            <a:off x="5466000" y="3554133"/>
            <a:ext cx="339253" cy="308765"/>
            <a:chOff x="1492675" y="4420975"/>
            <a:chExt cx="481825" cy="438525"/>
          </a:xfrm>
        </p:grpSpPr>
        <p:sp>
          <p:nvSpPr>
            <p:cNvPr id="5096" name="Google Shape;5096;p6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6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6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6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1" name="Google Shape;5101;p61"/>
          <p:cNvGrpSpPr/>
          <p:nvPr/>
        </p:nvGrpSpPr>
        <p:grpSpPr>
          <a:xfrm>
            <a:off x="5870982" y="3539558"/>
            <a:ext cx="342580" cy="337915"/>
            <a:chOff x="2084100" y="4400250"/>
            <a:chExt cx="486550" cy="479925"/>
          </a:xfrm>
        </p:grpSpPr>
        <p:sp>
          <p:nvSpPr>
            <p:cNvPr id="5102" name="Google Shape;5102;p6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6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4" name="Google Shape;5104;p6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6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6" name="Google Shape;5106;p6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7" name="Google Shape;5107;p6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8" name="Google Shape;5108;p61"/>
          <p:cNvGrpSpPr/>
          <p:nvPr/>
        </p:nvGrpSpPr>
        <p:grpSpPr>
          <a:xfrm>
            <a:off x="6307462" y="3538907"/>
            <a:ext cx="298169" cy="339218"/>
            <a:chOff x="2707950" y="4399325"/>
            <a:chExt cx="423475" cy="481775"/>
          </a:xfrm>
        </p:grpSpPr>
        <p:sp>
          <p:nvSpPr>
            <p:cNvPr id="5109" name="Google Shape;5109;p6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6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6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6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6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6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6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1" name="Google Shape;5121;p61"/>
          <p:cNvGrpSpPr/>
          <p:nvPr/>
        </p:nvGrpSpPr>
        <p:grpSpPr>
          <a:xfrm>
            <a:off x="6736981" y="3538881"/>
            <a:ext cx="275057" cy="339271"/>
            <a:chOff x="3330525" y="4399275"/>
            <a:chExt cx="390650" cy="481850"/>
          </a:xfrm>
        </p:grpSpPr>
        <p:sp>
          <p:nvSpPr>
            <p:cNvPr id="5122" name="Google Shape;5122;p6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3" name="Google Shape;5123;p6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5" name="Google Shape;5125;p6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6" name="Google Shape;5126;p6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6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9" name="Google Shape;5129;p61"/>
          <p:cNvGrpSpPr/>
          <p:nvPr/>
        </p:nvGrpSpPr>
        <p:grpSpPr>
          <a:xfrm>
            <a:off x="7161510" y="3538890"/>
            <a:ext cx="253265" cy="339253"/>
            <a:chOff x="3938800" y="4399275"/>
            <a:chExt cx="359700" cy="481825"/>
          </a:xfrm>
        </p:grpSpPr>
        <p:sp>
          <p:nvSpPr>
            <p:cNvPr id="5130" name="Google Shape;5130;p6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6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6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5" name="Google Shape;5135;p61"/>
          <p:cNvGrpSpPr/>
          <p:nvPr/>
        </p:nvGrpSpPr>
        <p:grpSpPr>
          <a:xfrm>
            <a:off x="7632288" y="3538890"/>
            <a:ext cx="159039" cy="339253"/>
            <a:chOff x="4584850" y="4399275"/>
            <a:chExt cx="225875" cy="481825"/>
          </a:xfrm>
        </p:grpSpPr>
        <p:sp>
          <p:nvSpPr>
            <p:cNvPr id="5136" name="Google Shape;5136;p6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6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8" name="Google Shape;5138;p6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9" name="Google Shape;5139;p61"/>
          <p:cNvGrpSpPr/>
          <p:nvPr/>
        </p:nvGrpSpPr>
        <p:grpSpPr>
          <a:xfrm>
            <a:off x="817316" y="3951795"/>
            <a:ext cx="339253" cy="339253"/>
            <a:chOff x="5642550" y="4399275"/>
            <a:chExt cx="481825" cy="481825"/>
          </a:xfrm>
        </p:grpSpPr>
        <p:sp>
          <p:nvSpPr>
            <p:cNvPr id="5140" name="Google Shape;5140;p6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2" name="Google Shape;5142;p61"/>
          <p:cNvGrpSpPr/>
          <p:nvPr/>
        </p:nvGrpSpPr>
        <p:grpSpPr>
          <a:xfrm>
            <a:off x="2670186" y="3963703"/>
            <a:ext cx="363316" cy="315437"/>
            <a:chOff x="6218300" y="4416175"/>
            <a:chExt cx="516000" cy="448000"/>
          </a:xfrm>
        </p:grpSpPr>
        <p:sp>
          <p:nvSpPr>
            <p:cNvPr id="5143" name="Google Shape;5143;p6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6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6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6" name="Google Shape;5146;p61"/>
          <p:cNvGrpSpPr/>
          <p:nvPr/>
        </p:nvGrpSpPr>
        <p:grpSpPr>
          <a:xfrm>
            <a:off x="5870391" y="3951792"/>
            <a:ext cx="339253" cy="339253"/>
            <a:chOff x="899850" y="4992125"/>
            <a:chExt cx="481825" cy="481825"/>
          </a:xfrm>
        </p:grpSpPr>
        <p:sp>
          <p:nvSpPr>
            <p:cNvPr id="5147" name="Google Shape;5147;p6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6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6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0" name="Google Shape;5150;p61"/>
          <p:cNvGrpSpPr/>
          <p:nvPr/>
        </p:nvGrpSpPr>
        <p:grpSpPr>
          <a:xfrm>
            <a:off x="5410993" y="3951792"/>
            <a:ext cx="339253" cy="339253"/>
            <a:chOff x="1492675" y="4992125"/>
            <a:chExt cx="481825" cy="481825"/>
          </a:xfrm>
        </p:grpSpPr>
        <p:sp>
          <p:nvSpPr>
            <p:cNvPr id="5151" name="Google Shape;5151;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1"/>
          <p:cNvGrpSpPr/>
          <p:nvPr/>
        </p:nvGrpSpPr>
        <p:grpSpPr>
          <a:xfrm>
            <a:off x="4951595" y="3951792"/>
            <a:ext cx="339253" cy="339253"/>
            <a:chOff x="2085525" y="4992125"/>
            <a:chExt cx="481825" cy="481825"/>
          </a:xfrm>
        </p:grpSpPr>
        <p:sp>
          <p:nvSpPr>
            <p:cNvPr id="5154" name="Google Shape;5154;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6" name="Google Shape;5156;p61"/>
          <p:cNvGrpSpPr/>
          <p:nvPr/>
        </p:nvGrpSpPr>
        <p:grpSpPr>
          <a:xfrm>
            <a:off x="6789344" y="3951792"/>
            <a:ext cx="339253" cy="339253"/>
            <a:chOff x="2678350" y="4992125"/>
            <a:chExt cx="481825" cy="481825"/>
          </a:xfrm>
        </p:grpSpPr>
        <p:sp>
          <p:nvSpPr>
            <p:cNvPr id="5157" name="Google Shape;5157;p6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0" name="Google Shape;5160;p61"/>
          <p:cNvGrpSpPr/>
          <p:nvPr/>
        </p:nvGrpSpPr>
        <p:grpSpPr>
          <a:xfrm>
            <a:off x="4492198" y="3951792"/>
            <a:ext cx="339253" cy="339253"/>
            <a:chOff x="3271200" y="4992125"/>
            <a:chExt cx="481825" cy="481825"/>
          </a:xfrm>
        </p:grpSpPr>
        <p:sp>
          <p:nvSpPr>
            <p:cNvPr id="5161" name="Google Shape;5161;p6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1"/>
          <p:cNvGrpSpPr/>
          <p:nvPr/>
        </p:nvGrpSpPr>
        <p:grpSpPr>
          <a:xfrm>
            <a:off x="6329788" y="3952813"/>
            <a:ext cx="339411" cy="337211"/>
            <a:chOff x="5049575" y="4993600"/>
            <a:chExt cx="482050" cy="478925"/>
          </a:xfrm>
        </p:grpSpPr>
        <p:sp>
          <p:nvSpPr>
            <p:cNvPr id="5165" name="Google Shape;5165;p6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69" name="Google Shape;5169;p6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170" name="Google Shape;5170;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171" name="Google Shape;5171;p61"/>
          <p:cNvGrpSpPr/>
          <p:nvPr/>
        </p:nvGrpSpPr>
        <p:grpSpPr>
          <a:xfrm>
            <a:off x="7248742" y="3975375"/>
            <a:ext cx="195300" cy="343772"/>
            <a:chOff x="3999225" y="4364775"/>
            <a:chExt cx="195300" cy="343772"/>
          </a:xfrm>
        </p:grpSpPr>
        <p:grpSp>
          <p:nvGrpSpPr>
            <p:cNvPr id="5172" name="Google Shape;5172;p61"/>
            <p:cNvGrpSpPr/>
            <p:nvPr/>
          </p:nvGrpSpPr>
          <p:grpSpPr>
            <a:xfrm>
              <a:off x="4048568" y="4562577"/>
              <a:ext cx="97317" cy="145970"/>
              <a:chOff x="1529575" y="2222650"/>
              <a:chExt cx="203125" cy="304675"/>
            </a:xfrm>
          </p:grpSpPr>
          <p:sp>
            <p:nvSpPr>
              <p:cNvPr id="5173" name="Google Shape;5173;p6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61"/>
            <p:cNvGrpSpPr/>
            <p:nvPr/>
          </p:nvGrpSpPr>
          <p:grpSpPr>
            <a:xfrm>
              <a:off x="3999225" y="4364775"/>
              <a:ext cx="195300" cy="195300"/>
              <a:chOff x="3999225" y="4364775"/>
              <a:chExt cx="195300" cy="195300"/>
            </a:xfrm>
          </p:grpSpPr>
          <p:sp>
            <p:nvSpPr>
              <p:cNvPr id="5176" name="Google Shape;5176;p6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8" name="Google Shape;5178;p61"/>
          <p:cNvGrpSpPr/>
          <p:nvPr/>
        </p:nvGrpSpPr>
        <p:grpSpPr>
          <a:xfrm>
            <a:off x="7564186" y="3991627"/>
            <a:ext cx="277088" cy="259611"/>
            <a:chOff x="4335888" y="4398114"/>
            <a:chExt cx="277088" cy="259611"/>
          </a:xfrm>
        </p:grpSpPr>
        <p:grpSp>
          <p:nvGrpSpPr>
            <p:cNvPr id="5179" name="Google Shape;5179;p61"/>
            <p:cNvGrpSpPr/>
            <p:nvPr/>
          </p:nvGrpSpPr>
          <p:grpSpPr>
            <a:xfrm>
              <a:off x="4335888" y="4462425"/>
              <a:ext cx="195300" cy="195300"/>
              <a:chOff x="4335888" y="4462425"/>
              <a:chExt cx="195300" cy="195300"/>
            </a:xfrm>
          </p:grpSpPr>
          <p:sp>
            <p:nvSpPr>
              <p:cNvPr id="5180" name="Google Shape;5180;p6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61"/>
            <p:cNvGrpSpPr/>
            <p:nvPr/>
          </p:nvGrpSpPr>
          <p:grpSpPr>
            <a:xfrm>
              <a:off x="4509813" y="4398114"/>
              <a:ext cx="103162" cy="103198"/>
              <a:chOff x="2277975" y="2021700"/>
              <a:chExt cx="215325" cy="215400"/>
            </a:xfrm>
          </p:grpSpPr>
          <p:sp>
            <p:nvSpPr>
              <p:cNvPr id="5183" name="Google Shape;5183;p6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5" name="Google Shape;5185;p61"/>
          <p:cNvGrpSpPr/>
          <p:nvPr/>
        </p:nvGrpSpPr>
        <p:grpSpPr>
          <a:xfrm>
            <a:off x="7961419" y="4049613"/>
            <a:ext cx="392275" cy="195300"/>
            <a:chOff x="4752588" y="4440200"/>
            <a:chExt cx="392275" cy="195300"/>
          </a:xfrm>
        </p:grpSpPr>
        <p:grpSp>
          <p:nvGrpSpPr>
            <p:cNvPr id="5186" name="Google Shape;5186;p61"/>
            <p:cNvGrpSpPr/>
            <p:nvPr/>
          </p:nvGrpSpPr>
          <p:grpSpPr>
            <a:xfrm>
              <a:off x="4950384" y="4469728"/>
              <a:ext cx="194479" cy="136244"/>
              <a:chOff x="3163375" y="2175125"/>
              <a:chExt cx="405925" cy="284375"/>
            </a:xfrm>
          </p:grpSpPr>
          <p:sp>
            <p:nvSpPr>
              <p:cNvPr id="5187" name="Google Shape;5187;p6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61"/>
            <p:cNvGrpSpPr/>
            <p:nvPr/>
          </p:nvGrpSpPr>
          <p:grpSpPr>
            <a:xfrm>
              <a:off x="4752588" y="4440200"/>
              <a:ext cx="195300" cy="195300"/>
              <a:chOff x="4335888" y="4462425"/>
              <a:chExt cx="195300" cy="195300"/>
            </a:xfrm>
          </p:grpSpPr>
          <p:sp>
            <p:nvSpPr>
              <p:cNvPr id="5191" name="Google Shape;5191;p6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96" name="Shape 5196"/>
        <p:cNvGrpSpPr/>
        <p:nvPr/>
      </p:nvGrpSpPr>
      <p:grpSpPr>
        <a:xfrm>
          <a:off x="0" y="0"/>
          <a:ext cx="0" cy="0"/>
          <a:chOff x="0" y="0"/>
          <a:chExt cx="0" cy="0"/>
        </a:xfrm>
      </p:grpSpPr>
      <p:grpSp>
        <p:nvGrpSpPr>
          <p:cNvPr id="5197" name="Google Shape;5197;p62"/>
          <p:cNvGrpSpPr/>
          <p:nvPr/>
        </p:nvGrpSpPr>
        <p:grpSpPr>
          <a:xfrm>
            <a:off x="856199" y="1311179"/>
            <a:ext cx="322099" cy="370529"/>
            <a:chOff x="-42971725" y="3217825"/>
            <a:chExt cx="275675" cy="317125"/>
          </a:xfrm>
        </p:grpSpPr>
        <p:sp>
          <p:nvSpPr>
            <p:cNvPr id="5198" name="Google Shape;5198;p6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62"/>
          <p:cNvGrpSpPr/>
          <p:nvPr/>
        </p:nvGrpSpPr>
        <p:grpSpPr>
          <a:xfrm>
            <a:off x="828113" y="1779835"/>
            <a:ext cx="378270" cy="337551"/>
            <a:chOff x="-42996150" y="3612600"/>
            <a:chExt cx="323750" cy="288900"/>
          </a:xfrm>
        </p:grpSpPr>
        <p:sp>
          <p:nvSpPr>
            <p:cNvPr id="5202" name="Google Shape;5202;p6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62"/>
          <p:cNvGrpSpPr/>
          <p:nvPr/>
        </p:nvGrpSpPr>
        <p:grpSpPr>
          <a:xfrm>
            <a:off x="830874" y="2189205"/>
            <a:ext cx="372749" cy="370909"/>
            <a:chOff x="-42994575" y="3950300"/>
            <a:chExt cx="319025" cy="317450"/>
          </a:xfrm>
        </p:grpSpPr>
        <p:sp>
          <p:nvSpPr>
            <p:cNvPr id="5206" name="Google Shape;5206;p6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62"/>
          <p:cNvGrpSpPr/>
          <p:nvPr/>
        </p:nvGrpSpPr>
        <p:grpSpPr>
          <a:xfrm>
            <a:off x="2984269" y="1336037"/>
            <a:ext cx="371785" cy="370879"/>
            <a:chOff x="-41111350" y="3239100"/>
            <a:chExt cx="318200" cy="317425"/>
          </a:xfrm>
        </p:grpSpPr>
        <p:sp>
          <p:nvSpPr>
            <p:cNvPr id="5210" name="Google Shape;5210;p6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62"/>
          <p:cNvGrpSpPr/>
          <p:nvPr/>
        </p:nvGrpSpPr>
        <p:grpSpPr>
          <a:xfrm>
            <a:off x="2980588" y="1771568"/>
            <a:ext cx="379146" cy="370967"/>
            <a:chOff x="-41117650" y="3605525"/>
            <a:chExt cx="324500" cy="317500"/>
          </a:xfrm>
        </p:grpSpPr>
        <p:sp>
          <p:nvSpPr>
            <p:cNvPr id="5215" name="Google Shape;5215;p6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8" name="Google Shape;5218;p6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9" name="Google Shape;5219;p62"/>
          <p:cNvGrpSpPr/>
          <p:nvPr/>
        </p:nvGrpSpPr>
        <p:grpSpPr>
          <a:xfrm>
            <a:off x="1806843" y="2663092"/>
            <a:ext cx="216271" cy="371814"/>
            <a:chOff x="-39205300" y="3220175"/>
            <a:chExt cx="185100" cy="318225"/>
          </a:xfrm>
        </p:grpSpPr>
        <p:sp>
          <p:nvSpPr>
            <p:cNvPr id="5220" name="Google Shape;5220;p6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62"/>
          <p:cNvGrpSpPr/>
          <p:nvPr/>
        </p:nvGrpSpPr>
        <p:grpSpPr>
          <a:xfrm>
            <a:off x="1772370" y="3123163"/>
            <a:ext cx="300016" cy="369273"/>
            <a:chOff x="-39248625" y="3588600"/>
            <a:chExt cx="256775" cy="316050"/>
          </a:xfrm>
        </p:grpSpPr>
        <p:sp>
          <p:nvSpPr>
            <p:cNvPr id="5223" name="Google Shape;5223;p6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5" name="Google Shape;5225;p6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7" name="Google Shape;5227;p62"/>
          <p:cNvGrpSpPr/>
          <p:nvPr/>
        </p:nvGrpSpPr>
        <p:grpSpPr>
          <a:xfrm>
            <a:off x="1223084" y="1311179"/>
            <a:ext cx="429504" cy="370879"/>
            <a:chOff x="-42651700" y="3217825"/>
            <a:chExt cx="367600" cy="317425"/>
          </a:xfrm>
        </p:grpSpPr>
        <p:sp>
          <p:nvSpPr>
            <p:cNvPr id="5228" name="Google Shape;5228;p6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62"/>
          <p:cNvGrpSpPr/>
          <p:nvPr/>
        </p:nvGrpSpPr>
        <p:grpSpPr>
          <a:xfrm>
            <a:off x="1258516" y="1750829"/>
            <a:ext cx="358640" cy="363226"/>
            <a:chOff x="-42617300" y="3587775"/>
            <a:chExt cx="306950" cy="310875"/>
          </a:xfrm>
        </p:grpSpPr>
        <p:sp>
          <p:nvSpPr>
            <p:cNvPr id="5233" name="Google Shape;5233;p6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5" name="Google Shape;5235;p6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6" name="Google Shape;5236;p62"/>
          <p:cNvGrpSpPr/>
          <p:nvPr/>
        </p:nvGrpSpPr>
        <p:grpSpPr>
          <a:xfrm>
            <a:off x="3430343" y="1335569"/>
            <a:ext cx="376926" cy="370324"/>
            <a:chOff x="-40748275" y="3238700"/>
            <a:chExt cx="322600" cy="316950"/>
          </a:xfrm>
        </p:grpSpPr>
        <p:sp>
          <p:nvSpPr>
            <p:cNvPr id="5237" name="Google Shape;5237;p6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2"/>
          <p:cNvGrpSpPr/>
          <p:nvPr/>
        </p:nvGrpSpPr>
        <p:grpSpPr>
          <a:xfrm>
            <a:off x="3432899" y="1803553"/>
            <a:ext cx="371814" cy="338690"/>
            <a:chOff x="-40745125" y="3632900"/>
            <a:chExt cx="318225" cy="289875"/>
          </a:xfrm>
        </p:grpSpPr>
        <p:sp>
          <p:nvSpPr>
            <p:cNvPr id="5244" name="Google Shape;5244;p6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62"/>
          <p:cNvGrpSpPr/>
          <p:nvPr/>
        </p:nvGrpSpPr>
        <p:grpSpPr>
          <a:xfrm>
            <a:off x="3437047" y="2214764"/>
            <a:ext cx="363518" cy="370178"/>
            <a:chOff x="-40742750" y="3972175"/>
            <a:chExt cx="311125" cy="316825"/>
          </a:xfrm>
        </p:grpSpPr>
        <p:sp>
          <p:nvSpPr>
            <p:cNvPr id="5252" name="Google Shape;5252;p6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62"/>
          <p:cNvGrpSpPr/>
          <p:nvPr/>
        </p:nvGrpSpPr>
        <p:grpSpPr>
          <a:xfrm>
            <a:off x="2219708" y="2664932"/>
            <a:ext cx="266892" cy="369974"/>
            <a:chOff x="-38860325" y="3221750"/>
            <a:chExt cx="228425" cy="316650"/>
          </a:xfrm>
        </p:grpSpPr>
        <p:sp>
          <p:nvSpPr>
            <p:cNvPr id="5255" name="Google Shape;5255;p6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62"/>
          <p:cNvGrpSpPr/>
          <p:nvPr/>
        </p:nvGrpSpPr>
        <p:grpSpPr>
          <a:xfrm>
            <a:off x="2170515" y="3126989"/>
            <a:ext cx="380081" cy="367111"/>
            <a:chOff x="-38905225" y="3591875"/>
            <a:chExt cx="325300" cy="314200"/>
          </a:xfrm>
        </p:grpSpPr>
        <p:sp>
          <p:nvSpPr>
            <p:cNvPr id="5260" name="Google Shape;5260;p6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3" name="Google Shape;5263;p6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4" name="Google Shape;5264;p62"/>
          <p:cNvGrpSpPr/>
          <p:nvPr/>
        </p:nvGrpSpPr>
        <p:grpSpPr>
          <a:xfrm>
            <a:off x="3977265" y="3112069"/>
            <a:ext cx="290815" cy="369740"/>
            <a:chOff x="-37370925" y="3579105"/>
            <a:chExt cx="248900" cy="316450"/>
          </a:xfrm>
        </p:grpSpPr>
        <p:sp>
          <p:nvSpPr>
            <p:cNvPr id="5265" name="Google Shape;5265;p6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7" name="Google Shape;5267;p6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9" name="Google Shape;5269;p62"/>
          <p:cNvGrpSpPr/>
          <p:nvPr/>
        </p:nvGrpSpPr>
        <p:grpSpPr>
          <a:xfrm>
            <a:off x="1670640" y="2190140"/>
            <a:ext cx="371814" cy="369974"/>
            <a:chOff x="-42259725" y="3951100"/>
            <a:chExt cx="318225" cy="316650"/>
          </a:xfrm>
        </p:grpSpPr>
        <p:sp>
          <p:nvSpPr>
            <p:cNvPr id="5270" name="Google Shape;5270;p6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2"/>
          <p:cNvGrpSpPr/>
          <p:nvPr/>
        </p:nvGrpSpPr>
        <p:grpSpPr>
          <a:xfrm>
            <a:off x="3869002" y="1369161"/>
            <a:ext cx="370879" cy="337755"/>
            <a:chOff x="-40378075" y="3267450"/>
            <a:chExt cx="317425" cy="289075"/>
          </a:xfrm>
        </p:grpSpPr>
        <p:sp>
          <p:nvSpPr>
            <p:cNvPr id="5273" name="Google Shape;5273;p6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62"/>
          <p:cNvGrpSpPr/>
          <p:nvPr/>
        </p:nvGrpSpPr>
        <p:grpSpPr>
          <a:xfrm>
            <a:off x="3872668" y="1770429"/>
            <a:ext cx="363548" cy="369974"/>
            <a:chOff x="-40372575" y="3604550"/>
            <a:chExt cx="311150" cy="316650"/>
          </a:xfrm>
        </p:grpSpPr>
        <p:sp>
          <p:nvSpPr>
            <p:cNvPr id="5278" name="Google Shape;5278;p6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1" name="Google Shape;5281;p6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2" name="Google Shape;5282;p62"/>
          <p:cNvGrpSpPr/>
          <p:nvPr/>
        </p:nvGrpSpPr>
        <p:grpSpPr>
          <a:xfrm>
            <a:off x="2596617" y="2663092"/>
            <a:ext cx="399038" cy="372165"/>
            <a:chOff x="-38542250" y="3220175"/>
            <a:chExt cx="341525" cy="318525"/>
          </a:xfrm>
        </p:grpSpPr>
        <p:sp>
          <p:nvSpPr>
            <p:cNvPr id="5283" name="Google Shape;5283;p6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62"/>
          <p:cNvGrpSpPr/>
          <p:nvPr/>
        </p:nvGrpSpPr>
        <p:grpSpPr>
          <a:xfrm>
            <a:off x="2618549" y="3122462"/>
            <a:ext cx="369974" cy="369068"/>
            <a:chOff x="-38537400" y="3588000"/>
            <a:chExt cx="316650" cy="315875"/>
          </a:xfrm>
        </p:grpSpPr>
        <p:sp>
          <p:nvSpPr>
            <p:cNvPr id="5287" name="Google Shape;5287;p6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62"/>
          <p:cNvGrpSpPr/>
          <p:nvPr/>
        </p:nvGrpSpPr>
        <p:grpSpPr>
          <a:xfrm>
            <a:off x="2617629" y="3579991"/>
            <a:ext cx="371814" cy="369974"/>
            <a:chOff x="-38538975" y="3954250"/>
            <a:chExt cx="318225" cy="316650"/>
          </a:xfrm>
        </p:grpSpPr>
        <p:sp>
          <p:nvSpPr>
            <p:cNvPr id="5292" name="Google Shape;5292;p6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62"/>
          <p:cNvGrpSpPr/>
          <p:nvPr/>
        </p:nvGrpSpPr>
        <p:grpSpPr>
          <a:xfrm>
            <a:off x="3934941" y="3574918"/>
            <a:ext cx="375465" cy="371814"/>
            <a:chOff x="-37385100" y="3949908"/>
            <a:chExt cx="321350" cy="318225"/>
          </a:xfrm>
        </p:grpSpPr>
        <p:sp>
          <p:nvSpPr>
            <p:cNvPr id="5295" name="Google Shape;5295;p6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62"/>
          <p:cNvGrpSpPr/>
          <p:nvPr/>
        </p:nvGrpSpPr>
        <p:grpSpPr>
          <a:xfrm>
            <a:off x="2110600" y="1310478"/>
            <a:ext cx="370909" cy="370675"/>
            <a:chOff x="-41895050" y="3217225"/>
            <a:chExt cx="317450" cy="317250"/>
          </a:xfrm>
        </p:grpSpPr>
        <p:sp>
          <p:nvSpPr>
            <p:cNvPr id="5298" name="Google Shape;5298;p6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62"/>
          <p:cNvGrpSpPr/>
          <p:nvPr/>
        </p:nvGrpSpPr>
        <p:grpSpPr>
          <a:xfrm>
            <a:off x="2110148" y="1747412"/>
            <a:ext cx="371814" cy="369974"/>
            <a:chOff x="-41893475" y="3584850"/>
            <a:chExt cx="318225" cy="316650"/>
          </a:xfrm>
        </p:grpSpPr>
        <p:sp>
          <p:nvSpPr>
            <p:cNvPr id="5304" name="Google Shape;5304;p6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8" name="Google Shape;5308;p6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0" name="Google Shape;5310;p62"/>
          <p:cNvGrpSpPr/>
          <p:nvPr/>
        </p:nvGrpSpPr>
        <p:grpSpPr>
          <a:xfrm>
            <a:off x="880176" y="3142704"/>
            <a:ext cx="337522" cy="370909"/>
            <a:chOff x="-39998250" y="3605325"/>
            <a:chExt cx="288875" cy="317450"/>
          </a:xfrm>
        </p:grpSpPr>
        <p:sp>
          <p:nvSpPr>
            <p:cNvPr id="5311" name="Google Shape;5311;p6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62"/>
          <p:cNvGrpSpPr/>
          <p:nvPr/>
        </p:nvGrpSpPr>
        <p:grpSpPr>
          <a:xfrm>
            <a:off x="863950" y="3601168"/>
            <a:ext cx="369974" cy="369945"/>
            <a:chOff x="-40011050" y="3972375"/>
            <a:chExt cx="316650" cy="316625"/>
          </a:xfrm>
        </p:grpSpPr>
        <p:sp>
          <p:nvSpPr>
            <p:cNvPr id="5314" name="Google Shape;5314;p6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62"/>
          <p:cNvGrpSpPr/>
          <p:nvPr/>
        </p:nvGrpSpPr>
        <p:grpSpPr>
          <a:xfrm>
            <a:off x="3095881" y="2665867"/>
            <a:ext cx="266921" cy="369039"/>
            <a:chOff x="-38129425" y="3222550"/>
            <a:chExt cx="228450" cy="315850"/>
          </a:xfrm>
        </p:grpSpPr>
        <p:sp>
          <p:nvSpPr>
            <p:cNvPr id="5317" name="Google Shape;5317;p6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62"/>
          <p:cNvGrpSpPr/>
          <p:nvPr/>
        </p:nvGrpSpPr>
        <p:grpSpPr>
          <a:xfrm>
            <a:off x="3050850" y="3122462"/>
            <a:ext cx="371785" cy="369974"/>
            <a:chOff x="-38172725" y="3588000"/>
            <a:chExt cx="318200" cy="316650"/>
          </a:xfrm>
        </p:grpSpPr>
        <p:sp>
          <p:nvSpPr>
            <p:cNvPr id="5320" name="Google Shape;5320;p6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62"/>
          <p:cNvGrpSpPr/>
          <p:nvPr/>
        </p:nvGrpSpPr>
        <p:grpSpPr>
          <a:xfrm>
            <a:off x="3126752" y="3580897"/>
            <a:ext cx="219981" cy="369974"/>
            <a:chOff x="-38109725" y="3955025"/>
            <a:chExt cx="188275" cy="316650"/>
          </a:xfrm>
        </p:grpSpPr>
        <p:sp>
          <p:nvSpPr>
            <p:cNvPr id="5329" name="Google Shape;5329;p6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1" name="Google Shape;5331;p6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2" name="Google Shape;5332;p62"/>
          <p:cNvGrpSpPr/>
          <p:nvPr/>
        </p:nvGrpSpPr>
        <p:grpSpPr>
          <a:xfrm>
            <a:off x="2542151" y="1312318"/>
            <a:ext cx="373654" cy="369068"/>
            <a:chOff x="-41530375" y="3218800"/>
            <a:chExt cx="319800" cy="315875"/>
          </a:xfrm>
        </p:grpSpPr>
        <p:sp>
          <p:nvSpPr>
            <p:cNvPr id="5333" name="Google Shape;5333;p6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62"/>
          <p:cNvGrpSpPr/>
          <p:nvPr/>
        </p:nvGrpSpPr>
        <p:grpSpPr>
          <a:xfrm>
            <a:off x="2544444" y="1827476"/>
            <a:ext cx="369068" cy="289004"/>
            <a:chOff x="-41526450" y="3653375"/>
            <a:chExt cx="315875" cy="247350"/>
          </a:xfrm>
        </p:grpSpPr>
        <p:sp>
          <p:nvSpPr>
            <p:cNvPr id="5336" name="Google Shape;5336;p6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62"/>
          <p:cNvGrpSpPr/>
          <p:nvPr/>
        </p:nvGrpSpPr>
        <p:grpSpPr>
          <a:xfrm>
            <a:off x="2545831" y="2190140"/>
            <a:ext cx="366293" cy="369974"/>
            <a:chOff x="-41526450" y="3951100"/>
            <a:chExt cx="313500" cy="316650"/>
          </a:xfrm>
        </p:grpSpPr>
        <p:sp>
          <p:nvSpPr>
            <p:cNvPr id="5339" name="Google Shape;5339;p6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62"/>
          <p:cNvGrpSpPr/>
          <p:nvPr/>
        </p:nvGrpSpPr>
        <p:grpSpPr>
          <a:xfrm>
            <a:off x="1311086" y="2684269"/>
            <a:ext cx="339595" cy="371814"/>
            <a:chOff x="-39625900" y="3238300"/>
            <a:chExt cx="290650" cy="318225"/>
          </a:xfrm>
        </p:grpSpPr>
        <p:sp>
          <p:nvSpPr>
            <p:cNvPr id="5343" name="Google Shape;5343;p6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6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6" name="Google Shape;5346;p62"/>
          <p:cNvGrpSpPr/>
          <p:nvPr/>
        </p:nvGrpSpPr>
        <p:grpSpPr>
          <a:xfrm>
            <a:off x="1305137" y="3600730"/>
            <a:ext cx="366293" cy="370441"/>
            <a:chOff x="-39647175" y="3972000"/>
            <a:chExt cx="313500" cy="317050"/>
          </a:xfrm>
        </p:grpSpPr>
        <p:sp>
          <p:nvSpPr>
            <p:cNvPr id="5347" name="Google Shape;5347;p6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2"/>
          <p:cNvGrpSpPr/>
          <p:nvPr/>
        </p:nvGrpSpPr>
        <p:grpSpPr>
          <a:xfrm>
            <a:off x="3474265" y="2664728"/>
            <a:ext cx="375495" cy="370879"/>
            <a:chOff x="-37808850" y="3221575"/>
            <a:chExt cx="321375" cy="317425"/>
          </a:xfrm>
        </p:grpSpPr>
        <p:sp>
          <p:nvSpPr>
            <p:cNvPr id="5351" name="Google Shape;5351;p6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62"/>
          <p:cNvGrpSpPr/>
          <p:nvPr/>
        </p:nvGrpSpPr>
        <p:grpSpPr>
          <a:xfrm>
            <a:off x="3483038" y="3186759"/>
            <a:ext cx="372749" cy="241158"/>
            <a:chOff x="-37806500" y="3643030"/>
            <a:chExt cx="319025" cy="206400"/>
          </a:xfrm>
        </p:grpSpPr>
        <p:sp>
          <p:nvSpPr>
            <p:cNvPr id="5354" name="Google Shape;5354;p6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62"/>
          <p:cNvGrpSpPr/>
          <p:nvPr/>
        </p:nvGrpSpPr>
        <p:grpSpPr>
          <a:xfrm>
            <a:off x="3485346" y="3579056"/>
            <a:ext cx="368134" cy="371814"/>
            <a:chOff x="-37804925" y="3953450"/>
            <a:chExt cx="315075" cy="318225"/>
          </a:xfrm>
        </p:grpSpPr>
        <p:sp>
          <p:nvSpPr>
            <p:cNvPr id="5357" name="Google Shape;5357;p6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0" name="Google Shape;5360;p6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1" name="Google Shape;5361;p62"/>
          <p:cNvGrpSpPr/>
          <p:nvPr/>
        </p:nvGrpSpPr>
        <p:grpSpPr>
          <a:xfrm>
            <a:off x="4840364" y="1328538"/>
            <a:ext cx="355663" cy="308725"/>
            <a:chOff x="-28462125" y="3199700"/>
            <a:chExt cx="298550" cy="259150"/>
          </a:xfrm>
        </p:grpSpPr>
        <p:sp>
          <p:nvSpPr>
            <p:cNvPr id="5362" name="Google Shape;5362;p6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62"/>
          <p:cNvGrpSpPr/>
          <p:nvPr/>
        </p:nvGrpSpPr>
        <p:grpSpPr>
          <a:xfrm>
            <a:off x="4841317" y="1763228"/>
            <a:ext cx="353757" cy="352833"/>
            <a:chOff x="-28461325" y="3545475"/>
            <a:chExt cx="296950" cy="296175"/>
          </a:xfrm>
        </p:grpSpPr>
        <p:sp>
          <p:nvSpPr>
            <p:cNvPr id="5366" name="Google Shape;5366;p6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2"/>
          <p:cNvGrpSpPr/>
          <p:nvPr/>
        </p:nvGrpSpPr>
        <p:grpSpPr>
          <a:xfrm>
            <a:off x="4837550" y="2213272"/>
            <a:ext cx="361292" cy="352803"/>
            <a:chOff x="-28463700" y="3914875"/>
            <a:chExt cx="303275" cy="296150"/>
          </a:xfrm>
        </p:grpSpPr>
        <p:sp>
          <p:nvSpPr>
            <p:cNvPr id="5373" name="Google Shape;5373;p6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62"/>
          <p:cNvGrpSpPr/>
          <p:nvPr/>
        </p:nvGrpSpPr>
        <p:grpSpPr>
          <a:xfrm>
            <a:off x="7072335" y="1369355"/>
            <a:ext cx="351880" cy="227092"/>
            <a:chOff x="-26573400" y="3224125"/>
            <a:chExt cx="295375" cy="190625"/>
          </a:xfrm>
        </p:grpSpPr>
        <p:sp>
          <p:nvSpPr>
            <p:cNvPr id="5376" name="Google Shape;5376;p6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62"/>
          <p:cNvGrpSpPr/>
          <p:nvPr/>
        </p:nvGrpSpPr>
        <p:grpSpPr>
          <a:xfrm>
            <a:off x="7072335" y="1763690"/>
            <a:ext cx="351880" cy="351910"/>
            <a:chOff x="-26573400" y="3546250"/>
            <a:chExt cx="295375" cy="295400"/>
          </a:xfrm>
        </p:grpSpPr>
        <p:sp>
          <p:nvSpPr>
            <p:cNvPr id="5379" name="Google Shape;5379;p6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62"/>
          <p:cNvGrpSpPr/>
          <p:nvPr/>
        </p:nvGrpSpPr>
        <p:grpSpPr>
          <a:xfrm>
            <a:off x="7060615" y="2213599"/>
            <a:ext cx="375319" cy="352148"/>
            <a:chOff x="-26583625" y="3917025"/>
            <a:chExt cx="315050" cy="295600"/>
          </a:xfrm>
        </p:grpSpPr>
        <p:sp>
          <p:nvSpPr>
            <p:cNvPr id="5385" name="Google Shape;5385;p6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9" name="Google Shape;5389;p6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0" name="Google Shape;5390;p62"/>
          <p:cNvGrpSpPr/>
          <p:nvPr/>
        </p:nvGrpSpPr>
        <p:grpSpPr>
          <a:xfrm>
            <a:off x="5759130" y="3172629"/>
            <a:ext cx="289039" cy="352833"/>
            <a:chOff x="-24694925" y="3518700"/>
            <a:chExt cx="242625" cy="296175"/>
          </a:xfrm>
        </p:grpSpPr>
        <p:sp>
          <p:nvSpPr>
            <p:cNvPr id="5391" name="Google Shape;5391;p6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62"/>
          <p:cNvGrpSpPr/>
          <p:nvPr/>
        </p:nvGrpSpPr>
        <p:grpSpPr>
          <a:xfrm>
            <a:off x="5758668" y="3622657"/>
            <a:ext cx="289962" cy="352833"/>
            <a:chOff x="-24709100" y="3888875"/>
            <a:chExt cx="243400" cy="296175"/>
          </a:xfrm>
        </p:grpSpPr>
        <p:sp>
          <p:nvSpPr>
            <p:cNvPr id="5396" name="Google Shape;5396;p6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62"/>
          <p:cNvGrpSpPr/>
          <p:nvPr/>
        </p:nvGrpSpPr>
        <p:grpSpPr>
          <a:xfrm>
            <a:off x="7958668" y="2695320"/>
            <a:ext cx="356556" cy="349557"/>
            <a:chOff x="-22863675" y="3131775"/>
            <a:chExt cx="299300" cy="293425"/>
          </a:xfrm>
        </p:grpSpPr>
        <p:sp>
          <p:nvSpPr>
            <p:cNvPr id="5400" name="Google Shape;5400;p6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62"/>
          <p:cNvGrpSpPr/>
          <p:nvPr/>
        </p:nvGrpSpPr>
        <p:grpSpPr>
          <a:xfrm>
            <a:off x="5301532" y="1306499"/>
            <a:ext cx="310602" cy="352803"/>
            <a:chOff x="-28069875" y="3175300"/>
            <a:chExt cx="260725" cy="296150"/>
          </a:xfrm>
        </p:grpSpPr>
        <p:sp>
          <p:nvSpPr>
            <p:cNvPr id="5404" name="Google Shape;5404;p6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3" name="Google Shape;5413;p6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4" name="Google Shape;5414;p62"/>
          <p:cNvGrpSpPr/>
          <p:nvPr/>
        </p:nvGrpSpPr>
        <p:grpSpPr>
          <a:xfrm>
            <a:off x="5342810" y="2213733"/>
            <a:ext cx="228045" cy="351880"/>
            <a:chOff x="-28032075" y="3916450"/>
            <a:chExt cx="191425" cy="295375"/>
          </a:xfrm>
        </p:grpSpPr>
        <p:sp>
          <p:nvSpPr>
            <p:cNvPr id="5415" name="Google Shape;5415;p6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62"/>
          <p:cNvGrpSpPr/>
          <p:nvPr/>
        </p:nvGrpSpPr>
        <p:grpSpPr>
          <a:xfrm>
            <a:off x="7508157" y="1306484"/>
            <a:ext cx="352833" cy="352833"/>
            <a:chOff x="-26201650" y="3176075"/>
            <a:chExt cx="296175" cy="296175"/>
          </a:xfrm>
        </p:grpSpPr>
        <p:sp>
          <p:nvSpPr>
            <p:cNvPr id="5419" name="Google Shape;5419;p6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62"/>
          <p:cNvGrpSpPr/>
          <p:nvPr/>
        </p:nvGrpSpPr>
        <p:grpSpPr>
          <a:xfrm>
            <a:off x="7507680" y="1763705"/>
            <a:ext cx="353786" cy="351880"/>
            <a:chOff x="-26204800" y="3547050"/>
            <a:chExt cx="296975" cy="295375"/>
          </a:xfrm>
        </p:grpSpPr>
        <p:sp>
          <p:nvSpPr>
            <p:cNvPr id="5422" name="Google Shape;5422;p6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4" name="Google Shape;5424;p6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5" name="Google Shape;5425;p62"/>
          <p:cNvGrpSpPr/>
          <p:nvPr/>
        </p:nvGrpSpPr>
        <p:grpSpPr>
          <a:xfrm>
            <a:off x="6178935" y="2693683"/>
            <a:ext cx="345328" cy="352833"/>
            <a:chOff x="-24353875" y="3147725"/>
            <a:chExt cx="289875" cy="296175"/>
          </a:xfrm>
        </p:grpSpPr>
        <p:sp>
          <p:nvSpPr>
            <p:cNvPr id="5426" name="Google Shape;5426;p6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62"/>
          <p:cNvGrpSpPr/>
          <p:nvPr/>
        </p:nvGrpSpPr>
        <p:grpSpPr>
          <a:xfrm>
            <a:off x="6186917" y="3173090"/>
            <a:ext cx="329365" cy="351910"/>
            <a:chOff x="-24344425" y="3519475"/>
            <a:chExt cx="276475" cy="295400"/>
          </a:xfrm>
        </p:grpSpPr>
        <p:sp>
          <p:nvSpPr>
            <p:cNvPr id="5429" name="Google Shape;5429;p6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62"/>
          <p:cNvGrpSpPr/>
          <p:nvPr/>
        </p:nvGrpSpPr>
        <p:grpSpPr>
          <a:xfrm>
            <a:off x="6176597" y="3625010"/>
            <a:ext cx="350004" cy="348128"/>
            <a:chOff x="-24353075" y="3891250"/>
            <a:chExt cx="293800" cy="292225"/>
          </a:xfrm>
        </p:grpSpPr>
        <p:sp>
          <p:nvSpPr>
            <p:cNvPr id="5432" name="Google Shape;5432;p6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62"/>
          <p:cNvGrpSpPr/>
          <p:nvPr/>
        </p:nvGrpSpPr>
        <p:grpSpPr>
          <a:xfrm>
            <a:off x="7960068" y="3173313"/>
            <a:ext cx="353757" cy="351463"/>
            <a:chOff x="-22845575" y="3504075"/>
            <a:chExt cx="296950" cy="295025"/>
          </a:xfrm>
        </p:grpSpPr>
        <p:sp>
          <p:nvSpPr>
            <p:cNvPr id="5435" name="Google Shape;5435;p6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62"/>
          <p:cNvGrpSpPr/>
          <p:nvPr/>
        </p:nvGrpSpPr>
        <p:grpSpPr>
          <a:xfrm>
            <a:off x="5753249" y="1306961"/>
            <a:ext cx="299344" cy="351880"/>
            <a:chOff x="-27691025" y="3175300"/>
            <a:chExt cx="251275" cy="295375"/>
          </a:xfrm>
        </p:grpSpPr>
        <p:sp>
          <p:nvSpPr>
            <p:cNvPr id="5438" name="Google Shape;5438;p6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62"/>
          <p:cNvGrpSpPr/>
          <p:nvPr/>
        </p:nvGrpSpPr>
        <p:grpSpPr>
          <a:xfrm>
            <a:off x="5725566" y="1825637"/>
            <a:ext cx="354710" cy="228015"/>
            <a:chOff x="-27721750" y="3598250"/>
            <a:chExt cx="297750" cy="191400"/>
          </a:xfrm>
        </p:grpSpPr>
        <p:sp>
          <p:nvSpPr>
            <p:cNvPr id="5443" name="Google Shape;5443;p6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62"/>
          <p:cNvGrpSpPr/>
          <p:nvPr/>
        </p:nvGrpSpPr>
        <p:grpSpPr>
          <a:xfrm>
            <a:off x="5726966" y="2219183"/>
            <a:ext cx="351910" cy="340980"/>
            <a:chOff x="-27719400" y="3925600"/>
            <a:chExt cx="295400" cy="286225"/>
          </a:xfrm>
        </p:grpSpPr>
        <p:sp>
          <p:nvSpPr>
            <p:cNvPr id="5446" name="Google Shape;5446;p6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62"/>
          <p:cNvGrpSpPr/>
          <p:nvPr/>
        </p:nvGrpSpPr>
        <p:grpSpPr>
          <a:xfrm>
            <a:off x="7948238" y="1306023"/>
            <a:ext cx="353757" cy="353757"/>
            <a:chOff x="-25834600" y="3176875"/>
            <a:chExt cx="296950" cy="296950"/>
          </a:xfrm>
        </p:grpSpPr>
        <p:sp>
          <p:nvSpPr>
            <p:cNvPr id="5449" name="Google Shape;5449;p6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62"/>
          <p:cNvGrpSpPr/>
          <p:nvPr/>
        </p:nvGrpSpPr>
        <p:grpSpPr>
          <a:xfrm>
            <a:off x="7948238" y="1774024"/>
            <a:ext cx="353757" cy="331241"/>
            <a:chOff x="-25834600" y="3564375"/>
            <a:chExt cx="296950" cy="278050"/>
          </a:xfrm>
        </p:grpSpPr>
        <p:sp>
          <p:nvSpPr>
            <p:cNvPr id="5455" name="Google Shape;5455;p6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62"/>
          <p:cNvGrpSpPr/>
          <p:nvPr/>
        </p:nvGrpSpPr>
        <p:grpSpPr>
          <a:xfrm>
            <a:off x="7946362" y="2213376"/>
            <a:ext cx="357509" cy="352595"/>
            <a:chOff x="-25834600" y="3915850"/>
            <a:chExt cx="300100" cy="295975"/>
          </a:xfrm>
        </p:grpSpPr>
        <p:sp>
          <p:nvSpPr>
            <p:cNvPr id="5464" name="Google Shape;5464;p6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62"/>
          <p:cNvGrpSpPr/>
          <p:nvPr/>
        </p:nvGrpSpPr>
        <p:grpSpPr>
          <a:xfrm>
            <a:off x="6681790" y="2694606"/>
            <a:ext cx="228968" cy="350987"/>
            <a:chOff x="-23930925" y="3149300"/>
            <a:chExt cx="192200" cy="294625"/>
          </a:xfrm>
        </p:grpSpPr>
        <p:sp>
          <p:nvSpPr>
            <p:cNvPr id="5468" name="Google Shape;5468;p6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62"/>
          <p:cNvGrpSpPr/>
          <p:nvPr/>
        </p:nvGrpSpPr>
        <p:grpSpPr>
          <a:xfrm>
            <a:off x="6638620" y="3173090"/>
            <a:ext cx="315307" cy="351910"/>
            <a:chOff x="-23962425" y="3519475"/>
            <a:chExt cx="264675" cy="295400"/>
          </a:xfrm>
        </p:grpSpPr>
        <p:sp>
          <p:nvSpPr>
            <p:cNvPr id="5473" name="Google Shape;5473;p6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5" name="Google Shape;5475;p6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6" name="Google Shape;5476;p62"/>
          <p:cNvGrpSpPr/>
          <p:nvPr/>
        </p:nvGrpSpPr>
        <p:grpSpPr>
          <a:xfrm>
            <a:off x="8017295" y="3623134"/>
            <a:ext cx="239302" cy="351880"/>
            <a:chOff x="-22788075" y="3904625"/>
            <a:chExt cx="200875" cy="295375"/>
          </a:xfrm>
        </p:grpSpPr>
        <p:sp>
          <p:nvSpPr>
            <p:cNvPr id="5477" name="Google Shape;5477;p6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62"/>
          <p:cNvGrpSpPr/>
          <p:nvPr/>
        </p:nvGrpSpPr>
        <p:grpSpPr>
          <a:xfrm>
            <a:off x="6172593" y="1306499"/>
            <a:ext cx="354710" cy="352803"/>
            <a:chOff x="-27351575" y="3175300"/>
            <a:chExt cx="297750" cy="296150"/>
          </a:xfrm>
        </p:grpSpPr>
        <p:sp>
          <p:nvSpPr>
            <p:cNvPr id="5482" name="Google Shape;5482;p6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62"/>
          <p:cNvGrpSpPr/>
          <p:nvPr/>
        </p:nvGrpSpPr>
        <p:grpSpPr>
          <a:xfrm>
            <a:off x="6218402" y="1758809"/>
            <a:ext cx="269293" cy="353072"/>
            <a:chOff x="-27313750" y="3545275"/>
            <a:chExt cx="226050" cy="296375"/>
          </a:xfrm>
        </p:grpSpPr>
        <p:sp>
          <p:nvSpPr>
            <p:cNvPr id="5487" name="Google Shape;5487;p6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62"/>
          <p:cNvGrpSpPr/>
          <p:nvPr/>
        </p:nvGrpSpPr>
        <p:grpSpPr>
          <a:xfrm>
            <a:off x="6172593" y="2211380"/>
            <a:ext cx="354710" cy="356586"/>
            <a:chOff x="-27351575" y="3915650"/>
            <a:chExt cx="297750" cy="299325"/>
          </a:xfrm>
        </p:grpSpPr>
        <p:sp>
          <p:nvSpPr>
            <p:cNvPr id="5491" name="Google Shape;5491;p6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62"/>
          <p:cNvGrpSpPr/>
          <p:nvPr/>
        </p:nvGrpSpPr>
        <p:grpSpPr>
          <a:xfrm>
            <a:off x="4860084" y="2693579"/>
            <a:ext cx="319060" cy="353042"/>
            <a:chOff x="-25445525" y="3175900"/>
            <a:chExt cx="267825" cy="296350"/>
          </a:xfrm>
        </p:grpSpPr>
        <p:sp>
          <p:nvSpPr>
            <p:cNvPr id="5494" name="Google Shape;5494;p6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62"/>
          <p:cNvGrpSpPr/>
          <p:nvPr/>
        </p:nvGrpSpPr>
        <p:grpSpPr>
          <a:xfrm>
            <a:off x="4841797" y="3183902"/>
            <a:ext cx="355633" cy="330288"/>
            <a:chOff x="-25465200" y="3565175"/>
            <a:chExt cx="298525" cy="277250"/>
          </a:xfrm>
        </p:grpSpPr>
        <p:sp>
          <p:nvSpPr>
            <p:cNvPr id="5498" name="Google Shape;5498;p6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2"/>
          <p:cNvGrpSpPr/>
          <p:nvPr/>
        </p:nvGrpSpPr>
        <p:grpSpPr>
          <a:xfrm>
            <a:off x="4841336" y="3623432"/>
            <a:ext cx="356556" cy="351285"/>
            <a:chOff x="-25465200" y="3916150"/>
            <a:chExt cx="299300" cy="294875"/>
          </a:xfrm>
        </p:grpSpPr>
        <p:sp>
          <p:nvSpPr>
            <p:cNvPr id="5501" name="Google Shape;5501;p6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2"/>
          <p:cNvGrpSpPr/>
          <p:nvPr/>
        </p:nvGrpSpPr>
        <p:grpSpPr>
          <a:xfrm>
            <a:off x="7068775" y="2693698"/>
            <a:ext cx="351880" cy="352803"/>
            <a:chOff x="-23615075" y="3148525"/>
            <a:chExt cx="295375" cy="296150"/>
          </a:xfrm>
        </p:grpSpPr>
        <p:sp>
          <p:nvSpPr>
            <p:cNvPr id="5504" name="Google Shape;5504;p6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8" name="Google Shape;5508;p6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9" name="Google Shape;5509;p62"/>
          <p:cNvGrpSpPr/>
          <p:nvPr/>
        </p:nvGrpSpPr>
        <p:grpSpPr>
          <a:xfrm>
            <a:off x="7068299" y="3632977"/>
            <a:ext cx="352833" cy="332194"/>
            <a:chOff x="-23615075" y="3906200"/>
            <a:chExt cx="296175" cy="278850"/>
          </a:xfrm>
        </p:grpSpPr>
        <p:sp>
          <p:nvSpPr>
            <p:cNvPr id="5510" name="Google Shape;5510;p6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3" name="Google Shape;5513;p6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4" name="Google Shape;5514;p62"/>
          <p:cNvGrpSpPr/>
          <p:nvPr/>
        </p:nvGrpSpPr>
        <p:grpSpPr>
          <a:xfrm>
            <a:off x="6617268" y="1306618"/>
            <a:ext cx="353757" cy="352565"/>
            <a:chOff x="-26980600" y="3175500"/>
            <a:chExt cx="296950" cy="295950"/>
          </a:xfrm>
        </p:grpSpPr>
        <p:sp>
          <p:nvSpPr>
            <p:cNvPr id="5515" name="Google Shape;5515;p6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8" name="Google Shape;5518;p6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9" name="Google Shape;5519;p62"/>
          <p:cNvGrpSpPr/>
          <p:nvPr/>
        </p:nvGrpSpPr>
        <p:grpSpPr>
          <a:xfrm>
            <a:off x="6617744" y="2245154"/>
            <a:ext cx="352803" cy="289039"/>
            <a:chOff x="-26981375" y="3951875"/>
            <a:chExt cx="296150" cy="242625"/>
          </a:xfrm>
        </p:grpSpPr>
        <p:sp>
          <p:nvSpPr>
            <p:cNvPr id="5520" name="Google Shape;5520;p6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62"/>
          <p:cNvGrpSpPr/>
          <p:nvPr/>
        </p:nvGrpSpPr>
        <p:grpSpPr>
          <a:xfrm>
            <a:off x="5282787" y="2692745"/>
            <a:ext cx="351910" cy="354710"/>
            <a:chOff x="-25094250" y="3176075"/>
            <a:chExt cx="295400" cy="297750"/>
          </a:xfrm>
        </p:grpSpPr>
        <p:sp>
          <p:nvSpPr>
            <p:cNvPr id="5524" name="Google Shape;5524;p6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62"/>
          <p:cNvGrpSpPr/>
          <p:nvPr/>
        </p:nvGrpSpPr>
        <p:grpSpPr>
          <a:xfrm>
            <a:off x="5282787" y="3173106"/>
            <a:ext cx="351910" cy="351880"/>
            <a:chOff x="-25094250" y="3547050"/>
            <a:chExt cx="295400" cy="295375"/>
          </a:xfrm>
        </p:grpSpPr>
        <p:sp>
          <p:nvSpPr>
            <p:cNvPr id="5528" name="Google Shape;5528;p6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3" name="Google Shape;5533;p6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4" name="Google Shape;5534;p62"/>
          <p:cNvGrpSpPr/>
          <p:nvPr/>
        </p:nvGrpSpPr>
        <p:grpSpPr>
          <a:xfrm>
            <a:off x="7514864" y="2693698"/>
            <a:ext cx="352803" cy="352803"/>
            <a:chOff x="-23245675" y="3148525"/>
            <a:chExt cx="296150" cy="296150"/>
          </a:xfrm>
        </p:grpSpPr>
        <p:sp>
          <p:nvSpPr>
            <p:cNvPr id="5535" name="Google Shape;5535;p6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8" name="Google Shape;5538;p6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9" name="Google Shape;5539;p62"/>
          <p:cNvGrpSpPr/>
          <p:nvPr/>
        </p:nvGrpSpPr>
        <p:grpSpPr>
          <a:xfrm>
            <a:off x="7515325" y="3622672"/>
            <a:ext cx="351880" cy="352803"/>
            <a:chOff x="-23244900" y="3888100"/>
            <a:chExt cx="295375" cy="296150"/>
          </a:xfrm>
        </p:grpSpPr>
        <p:sp>
          <p:nvSpPr>
            <p:cNvPr id="5540" name="Google Shape;5540;p6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6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553" name="Google Shape;5553;p6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57" name="Shape 5557"/>
        <p:cNvGrpSpPr/>
        <p:nvPr/>
      </p:nvGrpSpPr>
      <p:grpSpPr>
        <a:xfrm>
          <a:off x="0" y="0"/>
          <a:ext cx="0" cy="0"/>
          <a:chOff x="0" y="0"/>
          <a:chExt cx="0" cy="0"/>
        </a:xfrm>
      </p:grpSpPr>
      <p:sp>
        <p:nvSpPr>
          <p:cNvPr id="5558" name="Google Shape;5558;p6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9" name="Google Shape;5559;p63"/>
          <p:cNvGrpSpPr/>
          <p:nvPr/>
        </p:nvGrpSpPr>
        <p:grpSpPr>
          <a:xfrm>
            <a:off x="832654" y="1819647"/>
            <a:ext cx="367261" cy="367261"/>
            <a:chOff x="-65145700" y="3727425"/>
            <a:chExt cx="317425" cy="317425"/>
          </a:xfrm>
        </p:grpSpPr>
        <p:sp>
          <p:nvSpPr>
            <p:cNvPr id="5560" name="Google Shape;5560;p6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63"/>
          <p:cNvGrpSpPr/>
          <p:nvPr/>
        </p:nvGrpSpPr>
        <p:grpSpPr>
          <a:xfrm>
            <a:off x="835851" y="2248561"/>
            <a:ext cx="360868" cy="367261"/>
            <a:chOff x="-65144125" y="4094450"/>
            <a:chExt cx="311900" cy="317425"/>
          </a:xfrm>
        </p:grpSpPr>
        <p:sp>
          <p:nvSpPr>
            <p:cNvPr id="5563" name="Google Shape;5563;p6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6" name="Google Shape;5566;p6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7" name="Google Shape;5567;p63"/>
          <p:cNvGrpSpPr/>
          <p:nvPr/>
        </p:nvGrpSpPr>
        <p:grpSpPr>
          <a:xfrm>
            <a:off x="3039420" y="1819256"/>
            <a:ext cx="370645" cy="368042"/>
            <a:chOff x="-63250675" y="3744075"/>
            <a:chExt cx="320350" cy="318100"/>
          </a:xfrm>
        </p:grpSpPr>
        <p:sp>
          <p:nvSpPr>
            <p:cNvPr id="5568" name="Google Shape;5568;p6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63"/>
          <p:cNvGrpSpPr/>
          <p:nvPr/>
        </p:nvGrpSpPr>
        <p:grpSpPr>
          <a:xfrm>
            <a:off x="3041112" y="2248561"/>
            <a:ext cx="367261" cy="367261"/>
            <a:chOff x="-63250675" y="4110200"/>
            <a:chExt cx="317425" cy="317425"/>
          </a:xfrm>
        </p:grpSpPr>
        <p:sp>
          <p:nvSpPr>
            <p:cNvPr id="5572" name="Google Shape;5572;p6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3"/>
          <p:cNvGrpSpPr/>
          <p:nvPr/>
        </p:nvGrpSpPr>
        <p:grpSpPr>
          <a:xfrm>
            <a:off x="1720159" y="2745656"/>
            <a:ext cx="359075" cy="358844"/>
            <a:chOff x="-61351725" y="3372400"/>
            <a:chExt cx="310350" cy="310150"/>
          </a:xfrm>
        </p:grpSpPr>
        <p:sp>
          <p:nvSpPr>
            <p:cNvPr id="5582" name="Google Shape;5582;p6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63"/>
          <p:cNvGrpSpPr/>
          <p:nvPr/>
        </p:nvGrpSpPr>
        <p:grpSpPr>
          <a:xfrm>
            <a:off x="1716514" y="3208713"/>
            <a:ext cx="366364" cy="333534"/>
            <a:chOff x="-61354875" y="3751050"/>
            <a:chExt cx="316650" cy="288275"/>
          </a:xfrm>
        </p:grpSpPr>
        <p:sp>
          <p:nvSpPr>
            <p:cNvPr id="5586" name="Google Shape;5586;p6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63"/>
          <p:cNvGrpSpPr/>
          <p:nvPr/>
        </p:nvGrpSpPr>
        <p:grpSpPr>
          <a:xfrm>
            <a:off x="1716514" y="3650352"/>
            <a:ext cx="366364" cy="367290"/>
            <a:chOff x="-61354875" y="4101525"/>
            <a:chExt cx="316650" cy="317450"/>
          </a:xfrm>
        </p:grpSpPr>
        <p:sp>
          <p:nvSpPr>
            <p:cNvPr id="5590" name="Google Shape;5590;p6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63"/>
          <p:cNvGrpSpPr/>
          <p:nvPr/>
        </p:nvGrpSpPr>
        <p:grpSpPr>
          <a:xfrm>
            <a:off x="3932949" y="2742228"/>
            <a:ext cx="368157" cy="365699"/>
            <a:chOff x="-59470075" y="3308975"/>
            <a:chExt cx="318200" cy="316075"/>
          </a:xfrm>
        </p:grpSpPr>
        <p:sp>
          <p:nvSpPr>
            <p:cNvPr id="5593" name="Google Shape;5593;p6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63"/>
          <p:cNvGrpSpPr/>
          <p:nvPr/>
        </p:nvGrpSpPr>
        <p:grpSpPr>
          <a:xfrm>
            <a:off x="1278379" y="1377933"/>
            <a:ext cx="367261" cy="364686"/>
            <a:chOff x="-64781025" y="3361050"/>
            <a:chExt cx="317425" cy="315200"/>
          </a:xfrm>
        </p:grpSpPr>
        <p:sp>
          <p:nvSpPr>
            <p:cNvPr id="5603" name="Google Shape;5603;p6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7" name="Google Shape;5607;p6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0" name="Google Shape;5610;p63"/>
          <p:cNvGrpSpPr/>
          <p:nvPr/>
        </p:nvGrpSpPr>
        <p:grpSpPr>
          <a:xfrm>
            <a:off x="3482779" y="1819372"/>
            <a:ext cx="382765" cy="367810"/>
            <a:chOff x="-62890750" y="3747425"/>
            <a:chExt cx="330825" cy="317900"/>
          </a:xfrm>
        </p:grpSpPr>
        <p:sp>
          <p:nvSpPr>
            <p:cNvPr id="5611" name="Google Shape;5611;p6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63"/>
          <p:cNvGrpSpPr/>
          <p:nvPr/>
        </p:nvGrpSpPr>
        <p:grpSpPr>
          <a:xfrm>
            <a:off x="3490531" y="2249009"/>
            <a:ext cx="367261" cy="366364"/>
            <a:chOff x="-62884425" y="4111775"/>
            <a:chExt cx="317425" cy="316650"/>
          </a:xfrm>
        </p:grpSpPr>
        <p:sp>
          <p:nvSpPr>
            <p:cNvPr id="5626" name="Google Shape;5626;p6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3"/>
          <p:cNvGrpSpPr/>
          <p:nvPr/>
        </p:nvGrpSpPr>
        <p:grpSpPr>
          <a:xfrm>
            <a:off x="2163165" y="2745078"/>
            <a:ext cx="365438" cy="360001"/>
            <a:chOff x="-60991775" y="3376900"/>
            <a:chExt cx="315850" cy="311150"/>
          </a:xfrm>
        </p:grpSpPr>
        <p:sp>
          <p:nvSpPr>
            <p:cNvPr id="5629" name="Google Shape;5629;p6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63"/>
          <p:cNvGrpSpPr/>
          <p:nvPr/>
        </p:nvGrpSpPr>
        <p:grpSpPr>
          <a:xfrm>
            <a:off x="2162702" y="3195942"/>
            <a:ext cx="366364" cy="359075"/>
            <a:chOff x="-60988625" y="3740800"/>
            <a:chExt cx="316650" cy="310350"/>
          </a:xfrm>
        </p:grpSpPr>
        <p:sp>
          <p:nvSpPr>
            <p:cNvPr id="5633" name="Google Shape;5633;p6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63"/>
          <p:cNvGrpSpPr/>
          <p:nvPr/>
        </p:nvGrpSpPr>
        <p:grpSpPr>
          <a:xfrm>
            <a:off x="2162702" y="3651393"/>
            <a:ext cx="366364" cy="365207"/>
            <a:chOff x="-60987850" y="4100950"/>
            <a:chExt cx="316650" cy="315650"/>
          </a:xfrm>
        </p:grpSpPr>
        <p:sp>
          <p:nvSpPr>
            <p:cNvPr id="5637" name="Google Shape;5637;p6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63"/>
          <p:cNvGrpSpPr/>
          <p:nvPr/>
        </p:nvGrpSpPr>
        <p:grpSpPr>
          <a:xfrm>
            <a:off x="3932486" y="3196853"/>
            <a:ext cx="369083" cy="357253"/>
            <a:chOff x="-59447250" y="3706150"/>
            <a:chExt cx="319000" cy="308775"/>
          </a:xfrm>
        </p:grpSpPr>
        <p:sp>
          <p:nvSpPr>
            <p:cNvPr id="5643" name="Google Shape;5643;p6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63"/>
          <p:cNvGrpSpPr/>
          <p:nvPr/>
        </p:nvGrpSpPr>
        <p:grpSpPr>
          <a:xfrm>
            <a:off x="1721214" y="1378164"/>
            <a:ext cx="368186" cy="364224"/>
            <a:chOff x="-64406125" y="3362225"/>
            <a:chExt cx="318225" cy="314800"/>
          </a:xfrm>
        </p:grpSpPr>
        <p:sp>
          <p:nvSpPr>
            <p:cNvPr id="5648" name="Google Shape;5648;p6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0" name="Google Shape;5650;p6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1" name="Google Shape;5651;p63"/>
          <p:cNvGrpSpPr/>
          <p:nvPr/>
        </p:nvGrpSpPr>
        <p:grpSpPr>
          <a:xfrm>
            <a:off x="1721677" y="2249009"/>
            <a:ext cx="367261" cy="366364"/>
            <a:chOff x="-64410850" y="4094450"/>
            <a:chExt cx="317425" cy="316650"/>
          </a:xfrm>
        </p:grpSpPr>
        <p:sp>
          <p:nvSpPr>
            <p:cNvPr id="5652" name="Google Shape;5652;p6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5" name="Google Shape;5655;p6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6" name="Google Shape;5656;p63"/>
          <p:cNvGrpSpPr/>
          <p:nvPr/>
        </p:nvGrpSpPr>
        <p:grpSpPr>
          <a:xfrm>
            <a:off x="3943225" y="1819083"/>
            <a:ext cx="365467" cy="368389"/>
            <a:chOff x="-62516625" y="3743175"/>
            <a:chExt cx="315875" cy="318400"/>
          </a:xfrm>
        </p:grpSpPr>
        <p:sp>
          <p:nvSpPr>
            <p:cNvPr id="5657" name="Google Shape;5657;p6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3"/>
          <p:cNvGrpSpPr/>
          <p:nvPr/>
        </p:nvGrpSpPr>
        <p:grpSpPr>
          <a:xfrm>
            <a:off x="3950065" y="2269054"/>
            <a:ext cx="351786" cy="326274"/>
            <a:chOff x="-62511900" y="4129100"/>
            <a:chExt cx="304050" cy="282000"/>
          </a:xfrm>
        </p:grpSpPr>
        <p:sp>
          <p:nvSpPr>
            <p:cNvPr id="5660" name="Google Shape;5660;p6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63"/>
          <p:cNvGrpSpPr/>
          <p:nvPr/>
        </p:nvGrpSpPr>
        <p:grpSpPr>
          <a:xfrm>
            <a:off x="2628187" y="2741448"/>
            <a:ext cx="310770" cy="367261"/>
            <a:chOff x="-60597975" y="3367475"/>
            <a:chExt cx="268600" cy="317425"/>
          </a:xfrm>
        </p:grpSpPr>
        <p:sp>
          <p:nvSpPr>
            <p:cNvPr id="5666" name="Google Shape;5666;p6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1" name="Google Shape;5671;p6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2" name="Google Shape;5672;p63"/>
          <p:cNvGrpSpPr/>
          <p:nvPr/>
        </p:nvGrpSpPr>
        <p:grpSpPr>
          <a:xfrm>
            <a:off x="2600390" y="3702764"/>
            <a:ext cx="366364" cy="262465"/>
            <a:chOff x="-60621600" y="4145650"/>
            <a:chExt cx="316650" cy="226850"/>
          </a:xfrm>
        </p:grpSpPr>
        <p:sp>
          <p:nvSpPr>
            <p:cNvPr id="5673" name="Google Shape;5673;p6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63"/>
          <p:cNvGrpSpPr/>
          <p:nvPr/>
        </p:nvGrpSpPr>
        <p:grpSpPr>
          <a:xfrm>
            <a:off x="3937042" y="3651263"/>
            <a:ext cx="359972" cy="365467"/>
            <a:chOff x="-59400775" y="4084200"/>
            <a:chExt cx="311125" cy="315875"/>
          </a:xfrm>
        </p:grpSpPr>
        <p:sp>
          <p:nvSpPr>
            <p:cNvPr id="5677" name="Google Shape;5677;p6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63"/>
          <p:cNvGrpSpPr/>
          <p:nvPr/>
        </p:nvGrpSpPr>
        <p:grpSpPr>
          <a:xfrm>
            <a:off x="2161136" y="1377094"/>
            <a:ext cx="365438" cy="366364"/>
            <a:chOff x="-64044600" y="3360375"/>
            <a:chExt cx="315850" cy="316650"/>
          </a:xfrm>
        </p:grpSpPr>
        <p:sp>
          <p:nvSpPr>
            <p:cNvPr id="5684" name="Google Shape;5684;p6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63"/>
          <p:cNvGrpSpPr/>
          <p:nvPr/>
        </p:nvGrpSpPr>
        <p:grpSpPr>
          <a:xfrm>
            <a:off x="2187559" y="1819647"/>
            <a:ext cx="312592" cy="367261"/>
            <a:chOff x="-64022550" y="3727425"/>
            <a:chExt cx="270175" cy="317425"/>
          </a:xfrm>
        </p:grpSpPr>
        <p:sp>
          <p:nvSpPr>
            <p:cNvPr id="5688" name="Google Shape;5688;p6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63"/>
          <p:cNvGrpSpPr/>
          <p:nvPr/>
        </p:nvGrpSpPr>
        <p:grpSpPr>
          <a:xfrm>
            <a:off x="2211697" y="2248547"/>
            <a:ext cx="264317" cy="367290"/>
            <a:chOff x="-64001300" y="4093650"/>
            <a:chExt cx="228450" cy="317450"/>
          </a:xfrm>
        </p:grpSpPr>
        <p:sp>
          <p:nvSpPr>
            <p:cNvPr id="5692" name="Google Shape;5692;p6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63"/>
          <p:cNvGrpSpPr/>
          <p:nvPr/>
        </p:nvGrpSpPr>
        <p:grpSpPr>
          <a:xfrm>
            <a:off x="830701" y="2741838"/>
            <a:ext cx="359972" cy="366480"/>
            <a:chOff x="-62148800" y="3377700"/>
            <a:chExt cx="311125" cy="316750"/>
          </a:xfrm>
        </p:grpSpPr>
        <p:sp>
          <p:nvSpPr>
            <p:cNvPr id="5697" name="Google Shape;5697;p6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63"/>
          <p:cNvGrpSpPr/>
          <p:nvPr/>
        </p:nvGrpSpPr>
        <p:grpSpPr>
          <a:xfrm>
            <a:off x="826608" y="3191835"/>
            <a:ext cx="368157" cy="367290"/>
            <a:chOff x="-62154300" y="3743950"/>
            <a:chExt cx="318200" cy="317450"/>
          </a:xfrm>
        </p:grpSpPr>
        <p:sp>
          <p:nvSpPr>
            <p:cNvPr id="5700" name="Google Shape;5700;p6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63"/>
          <p:cNvGrpSpPr/>
          <p:nvPr/>
        </p:nvGrpSpPr>
        <p:grpSpPr>
          <a:xfrm>
            <a:off x="826594" y="3650815"/>
            <a:ext cx="368186" cy="366364"/>
            <a:chOff x="-62151950" y="4111775"/>
            <a:chExt cx="318225" cy="316650"/>
          </a:xfrm>
        </p:grpSpPr>
        <p:sp>
          <p:nvSpPr>
            <p:cNvPr id="5703" name="Google Shape;5703;p6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63"/>
          <p:cNvGrpSpPr/>
          <p:nvPr/>
        </p:nvGrpSpPr>
        <p:grpSpPr>
          <a:xfrm>
            <a:off x="3045218" y="2741361"/>
            <a:ext cx="368157" cy="367434"/>
            <a:chOff x="-60254550" y="3367325"/>
            <a:chExt cx="318200" cy="317575"/>
          </a:xfrm>
        </p:grpSpPr>
        <p:sp>
          <p:nvSpPr>
            <p:cNvPr id="5708" name="Google Shape;5708;p6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3"/>
          <p:cNvGrpSpPr/>
          <p:nvPr/>
        </p:nvGrpSpPr>
        <p:grpSpPr>
          <a:xfrm>
            <a:off x="3046115" y="3192355"/>
            <a:ext cx="366364" cy="366248"/>
            <a:chOff x="-60255350" y="3733825"/>
            <a:chExt cx="316650" cy="316550"/>
          </a:xfrm>
        </p:grpSpPr>
        <p:sp>
          <p:nvSpPr>
            <p:cNvPr id="5713" name="Google Shape;5713;p6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63"/>
          <p:cNvGrpSpPr/>
          <p:nvPr/>
        </p:nvGrpSpPr>
        <p:grpSpPr>
          <a:xfrm>
            <a:off x="3073912" y="3651263"/>
            <a:ext cx="310770" cy="365467"/>
            <a:chOff x="-60232500" y="4101525"/>
            <a:chExt cx="268600" cy="315875"/>
          </a:xfrm>
        </p:grpSpPr>
        <p:sp>
          <p:nvSpPr>
            <p:cNvPr id="5721" name="Google Shape;5721;p6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3" name="Google Shape;5723;p6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63"/>
          <p:cNvGrpSpPr/>
          <p:nvPr/>
        </p:nvGrpSpPr>
        <p:grpSpPr>
          <a:xfrm>
            <a:off x="2606912" y="1377094"/>
            <a:ext cx="368186" cy="366364"/>
            <a:chOff x="-63679950" y="3360375"/>
            <a:chExt cx="318225" cy="316650"/>
          </a:xfrm>
        </p:grpSpPr>
        <p:sp>
          <p:nvSpPr>
            <p:cNvPr id="5725" name="Google Shape;5725;p6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9" name="Google Shape;5729;p6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0" name="Google Shape;5730;p63"/>
          <p:cNvGrpSpPr/>
          <p:nvPr/>
        </p:nvGrpSpPr>
        <p:grpSpPr>
          <a:xfrm>
            <a:off x="2605539" y="2248431"/>
            <a:ext cx="370934" cy="367521"/>
            <a:chOff x="-63679950" y="4093450"/>
            <a:chExt cx="320600" cy="317650"/>
          </a:xfrm>
        </p:grpSpPr>
        <p:sp>
          <p:nvSpPr>
            <p:cNvPr id="5731" name="Google Shape;5731;p6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3"/>
          <p:cNvGrpSpPr/>
          <p:nvPr/>
        </p:nvGrpSpPr>
        <p:grpSpPr>
          <a:xfrm>
            <a:off x="1265656" y="2741433"/>
            <a:ext cx="366364" cy="367290"/>
            <a:chOff x="-61784125" y="3377700"/>
            <a:chExt cx="316650" cy="317450"/>
          </a:xfrm>
        </p:grpSpPr>
        <p:sp>
          <p:nvSpPr>
            <p:cNvPr id="5735" name="Google Shape;5735;p6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3"/>
          <p:cNvGrpSpPr/>
          <p:nvPr/>
        </p:nvGrpSpPr>
        <p:grpSpPr>
          <a:xfrm>
            <a:off x="1265656" y="3191835"/>
            <a:ext cx="366364" cy="367290"/>
            <a:chOff x="-61783350" y="3743950"/>
            <a:chExt cx="316650" cy="317450"/>
          </a:xfrm>
        </p:grpSpPr>
        <p:sp>
          <p:nvSpPr>
            <p:cNvPr id="5743" name="Google Shape;5743;p6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5" name="Google Shape;5745;p6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8" name="Google Shape;5748;p63"/>
          <p:cNvGrpSpPr/>
          <p:nvPr/>
        </p:nvGrpSpPr>
        <p:grpSpPr>
          <a:xfrm>
            <a:off x="3487080" y="3651668"/>
            <a:ext cx="369112" cy="364657"/>
            <a:chOff x="-59869425" y="4102225"/>
            <a:chExt cx="319025" cy="315175"/>
          </a:xfrm>
        </p:grpSpPr>
        <p:sp>
          <p:nvSpPr>
            <p:cNvPr id="5749" name="Google Shape;5749;p6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63"/>
          <p:cNvGrpSpPr/>
          <p:nvPr/>
        </p:nvGrpSpPr>
        <p:grpSpPr>
          <a:xfrm>
            <a:off x="2605883" y="4120490"/>
            <a:ext cx="366364" cy="365467"/>
            <a:chOff x="-59029025" y="3711650"/>
            <a:chExt cx="316650" cy="315875"/>
          </a:xfrm>
        </p:grpSpPr>
        <p:sp>
          <p:nvSpPr>
            <p:cNvPr id="5754" name="Google Shape;5754;p6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63"/>
          <p:cNvGrpSpPr/>
          <p:nvPr/>
        </p:nvGrpSpPr>
        <p:grpSpPr>
          <a:xfrm>
            <a:off x="4841373" y="1398014"/>
            <a:ext cx="351940" cy="348188"/>
            <a:chOff x="581525" y="3254850"/>
            <a:chExt cx="297750" cy="294575"/>
          </a:xfrm>
        </p:grpSpPr>
        <p:sp>
          <p:nvSpPr>
            <p:cNvPr id="5762" name="Google Shape;5762;p6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3"/>
          <p:cNvGrpSpPr/>
          <p:nvPr/>
        </p:nvGrpSpPr>
        <p:grpSpPr>
          <a:xfrm>
            <a:off x="4840442" y="1836950"/>
            <a:ext cx="353802" cy="351497"/>
            <a:chOff x="580725" y="3617925"/>
            <a:chExt cx="299325" cy="297375"/>
          </a:xfrm>
        </p:grpSpPr>
        <p:sp>
          <p:nvSpPr>
            <p:cNvPr id="5766" name="Google Shape;5766;p6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63"/>
          <p:cNvGrpSpPr/>
          <p:nvPr/>
        </p:nvGrpSpPr>
        <p:grpSpPr>
          <a:xfrm>
            <a:off x="4842304" y="2284140"/>
            <a:ext cx="350079" cy="350079"/>
            <a:chOff x="583100" y="3982600"/>
            <a:chExt cx="296175" cy="296175"/>
          </a:xfrm>
        </p:grpSpPr>
        <p:sp>
          <p:nvSpPr>
            <p:cNvPr id="5772" name="Google Shape;5772;p6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63"/>
          <p:cNvGrpSpPr/>
          <p:nvPr/>
        </p:nvGrpSpPr>
        <p:grpSpPr>
          <a:xfrm>
            <a:off x="7074918" y="1397764"/>
            <a:ext cx="307231" cy="348690"/>
            <a:chOff x="2423775" y="3226875"/>
            <a:chExt cx="259925" cy="295000"/>
          </a:xfrm>
        </p:grpSpPr>
        <p:sp>
          <p:nvSpPr>
            <p:cNvPr id="5780" name="Google Shape;5780;p6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63"/>
          <p:cNvGrpSpPr/>
          <p:nvPr/>
        </p:nvGrpSpPr>
        <p:grpSpPr>
          <a:xfrm>
            <a:off x="7052106" y="1839049"/>
            <a:ext cx="352857" cy="347301"/>
            <a:chOff x="2404875" y="3592725"/>
            <a:chExt cx="298525" cy="293825"/>
          </a:xfrm>
        </p:grpSpPr>
        <p:sp>
          <p:nvSpPr>
            <p:cNvPr id="5784" name="Google Shape;5784;p6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63"/>
          <p:cNvGrpSpPr/>
          <p:nvPr/>
        </p:nvGrpSpPr>
        <p:grpSpPr>
          <a:xfrm>
            <a:off x="7053036" y="2284614"/>
            <a:ext cx="350995" cy="349133"/>
            <a:chOff x="2404875" y="3955825"/>
            <a:chExt cx="296950" cy="295375"/>
          </a:xfrm>
        </p:grpSpPr>
        <p:sp>
          <p:nvSpPr>
            <p:cNvPr id="5788" name="Google Shape;5788;p6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63"/>
          <p:cNvGrpSpPr/>
          <p:nvPr/>
        </p:nvGrpSpPr>
        <p:grpSpPr>
          <a:xfrm>
            <a:off x="5747016" y="2748808"/>
            <a:ext cx="349163" cy="350079"/>
            <a:chOff x="4263650" y="3235150"/>
            <a:chExt cx="295400" cy="296175"/>
          </a:xfrm>
        </p:grpSpPr>
        <p:sp>
          <p:nvSpPr>
            <p:cNvPr id="5793" name="Google Shape;5793;p6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3"/>
          <p:cNvGrpSpPr/>
          <p:nvPr/>
        </p:nvGrpSpPr>
        <p:grpSpPr>
          <a:xfrm>
            <a:off x="5744696" y="3207969"/>
            <a:ext cx="353802" cy="327739"/>
            <a:chOff x="4266025" y="3609275"/>
            <a:chExt cx="299325" cy="277275"/>
          </a:xfrm>
        </p:grpSpPr>
        <p:sp>
          <p:nvSpPr>
            <p:cNvPr id="5799" name="Google Shape;5799;p6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63"/>
          <p:cNvGrpSpPr/>
          <p:nvPr/>
        </p:nvGrpSpPr>
        <p:grpSpPr>
          <a:xfrm>
            <a:off x="5745154" y="3673356"/>
            <a:ext cx="352886" cy="349133"/>
            <a:chOff x="4263650" y="3963700"/>
            <a:chExt cx="298550" cy="295375"/>
          </a:xfrm>
        </p:grpSpPr>
        <p:sp>
          <p:nvSpPr>
            <p:cNvPr id="5802" name="Google Shape;5802;p6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63"/>
          <p:cNvGrpSpPr/>
          <p:nvPr/>
        </p:nvGrpSpPr>
        <p:grpSpPr>
          <a:xfrm>
            <a:off x="8023491" y="2748809"/>
            <a:ext cx="226264" cy="350079"/>
            <a:chOff x="6164975" y="3211525"/>
            <a:chExt cx="191425" cy="296175"/>
          </a:xfrm>
        </p:grpSpPr>
        <p:sp>
          <p:nvSpPr>
            <p:cNvPr id="5810" name="Google Shape;5810;p6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63"/>
          <p:cNvGrpSpPr/>
          <p:nvPr/>
        </p:nvGrpSpPr>
        <p:grpSpPr>
          <a:xfrm>
            <a:off x="5285528" y="1397084"/>
            <a:ext cx="352886" cy="350049"/>
            <a:chOff x="946175" y="3253275"/>
            <a:chExt cx="298550" cy="296150"/>
          </a:xfrm>
        </p:grpSpPr>
        <p:sp>
          <p:nvSpPr>
            <p:cNvPr id="5818" name="Google Shape;5818;p6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63"/>
          <p:cNvGrpSpPr/>
          <p:nvPr/>
        </p:nvGrpSpPr>
        <p:grpSpPr>
          <a:xfrm>
            <a:off x="5286459" y="1839048"/>
            <a:ext cx="351024" cy="347301"/>
            <a:chOff x="946175" y="3619500"/>
            <a:chExt cx="296975" cy="293825"/>
          </a:xfrm>
        </p:grpSpPr>
        <p:sp>
          <p:nvSpPr>
            <p:cNvPr id="5824" name="Google Shape;5824;p6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3"/>
          <p:cNvGrpSpPr/>
          <p:nvPr/>
        </p:nvGrpSpPr>
        <p:grpSpPr>
          <a:xfrm>
            <a:off x="5286001" y="2283682"/>
            <a:ext cx="351940" cy="350995"/>
            <a:chOff x="944600" y="3981825"/>
            <a:chExt cx="297750" cy="296950"/>
          </a:xfrm>
        </p:grpSpPr>
        <p:sp>
          <p:nvSpPr>
            <p:cNvPr id="5831" name="Google Shape;5831;p6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63"/>
          <p:cNvGrpSpPr/>
          <p:nvPr/>
        </p:nvGrpSpPr>
        <p:grpSpPr>
          <a:xfrm>
            <a:off x="7502937" y="1397542"/>
            <a:ext cx="350079" cy="349133"/>
            <a:chOff x="2768750" y="3227275"/>
            <a:chExt cx="296175" cy="295375"/>
          </a:xfrm>
        </p:grpSpPr>
        <p:sp>
          <p:nvSpPr>
            <p:cNvPr id="5836" name="Google Shape;5836;p6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63"/>
          <p:cNvGrpSpPr/>
          <p:nvPr/>
        </p:nvGrpSpPr>
        <p:grpSpPr>
          <a:xfrm>
            <a:off x="7523888" y="1838414"/>
            <a:ext cx="308177" cy="348572"/>
            <a:chOff x="2786075" y="3591800"/>
            <a:chExt cx="260725" cy="294900"/>
          </a:xfrm>
        </p:grpSpPr>
        <p:sp>
          <p:nvSpPr>
            <p:cNvPr id="5845" name="Google Shape;5845;p6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63"/>
          <p:cNvGrpSpPr/>
          <p:nvPr/>
        </p:nvGrpSpPr>
        <p:grpSpPr>
          <a:xfrm>
            <a:off x="7564387" y="2284141"/>
            <a:ext cx="227180" cy="350079"/>
            <a:chOff x="2819150" y="3955025"/>
            <a:chExt cx="192200" cy="296175"/>
          </a:xfrm>
        </p:grpSpPr>
        <p:sp>
          <p:nvSpPr>
            <p:cNvPr id="5851" name="Google Shape;5851;p6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63"/>
          <p:cNvGrpSpPr/>
          <p:nvPr/>
        </p:nvGrpSpPr>
        <p:grpSpPr>
          <a:xfrm>
            <a:off x="6188160" y="2749739"/>
            <a:ext cx="349133" cy="348217"/>
            <a:chOff x="4629125" y="3235150"/>
            <a:chExt cx="295375" cy="294600"/>
          </a:xfrm>
        </p:grpSpPr>
        <p:sp>
          <p:nvSpPr>
            <p:cNvPr id="5856" name="Google Shape;5856;p6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63"/>
          <p:cNvGrpSpPr/>
          <p:nvPr/>
        </p:nvGrpSpPr>
        <p:grpSpPr>
          <a:xfrm>
            <a:off x="6188145" y="3197272"/>
            <a:ext cx="349163" cy="349133"/>
            <a:chOff x="4628325" y="3599825"/>
            <a:chExt cx="295400" cy="295375"/>
          </a:xfrm>
        </p:grpSpPr>
        <p:sp>
          <p:nvSpPr>
            <p:cNvPr id="5862" name="Google Shape;5862;p6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63"/>
          <p:cNvGrpSpPr/>
          <p:nvPr/>
        </p:nvGrpSpPr>
        <p:grpSpPr>
          <a:xfrm>
            <a:off x="6209096" y="3672883"/>
            <a:ext cx="307261" cy="350079"/>
            <a:chOff x="4645650" y="3962900"/>
            <a:chExt cx="259950" cy="296175"/>
          </a:xfrm>
        </p:grpSpPr>
        <p:sp>
          <p:nvSpPr>
            <p:cNvPr id="5875" name="Google Shape;5875;p6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3"/>
          <p:cNvGrpSpPr/>
          <p:nvPr/>
        </p:nvGrpSpPr>
        <p:grpSpPr>
          <a:xfrm>
            <a:off x="7962056" y="3197745"/>
            <a:ext cx="349133" cy="348188"/>
            <a:chOff x="6143725" y="3582500"/>
            <a:chExt cx="295375" cy="294575"/>
          </a:xfrm>
        </p:grpSpPr>
        <p:sp>
          <p:nvSpPr>
            <p:cNvPr id="5882" name="Google Shape;5882;p6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63"/>
          <p:cNvGrpSpPr/>
          <p:nvPr/>
        </p:nvGrpSpPr>
        <p:grpSpPr>
          <a:xfrm>
            <a:off x="5730883" y="1397084"/>
            <a:ext cx="350995" cy="350049"/>
            <a:chOff x="1310075" y="3253275"/>
            <a:chExt cx="296950" cy="296150"/>
          </a:xfrm>
        </p:grpSpPr>
        <p:sp>
          <p:nvSpPr>
            <p:cNvPr id="5890" name="Google Shape;5890;p6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3" name="Google Shape;5893;p6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4" name="Google Shape;5894;p63"/>
          <p:cNvGrpSpPr/>
          <p:nvPr/>
        </p:nvGrpSpPr>
        <p:grpSpPr>
          <a:xfrm>
            <a:off x="5730410" y="2283343"/>
            <a:ext cx="351941" cy="351675"/>
            <a:chOff x="1310075" y="3980250"/>
            <a:chExt cx="297750" cy="297525"/>
          </a:xfrm>
        </p:grpSpPr>
        <p:sp>
          <p:nvSpPr>
            <p:cNvPr id="5895" name="Google Shape;5895;p6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63"/>
          <p:cNvGrpSpPr/>
          <p:nvPr/>
        </p:nvGrpSpPr>
        <p:grpSpPr>
          <a:xfrm>
            <a:off x="7995198" y="1397542"/>
            <a:ext cx="266305" cy="349133"/>
            <a:chOff x="3167275" y="3227275"/>
            <a:chExt cx="225300" cy="295375"/>
          </a:xfrm>
        </p:grpSpPr>
        <p:sp>
          <p:nvSpPr>
            <p:cNvPr id="5900" name="Google Shape;5900;p6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5" name="Google Shape;5905;p6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6" name="Google Shape;5906;p63"/>
          <p:cNvGrpSpPr/>
          <p:nvPr/>
        </p:nvGrpSpPr>
        <p:grpSpPr>
          <a:xfrm>
            <a:off x="7952380" y="2284599"/>
            <a:ext cx="351940" cy="349163"/>
            <a:chOff x="3133425" y="3955025"/>
            <a:chExt cx="297750" cy="295400"/>
          </a:xfrm>
        </p:grpSpPr>
        <p:sp>
          <p:nvSpPr>
            <p:cNvPr id="5907" name="Google Shape;5907;p6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63"/>
          <p:cNvGrpSpPr/>
          <p:nvPr/>
        </p:nvGrpSpPr>
        <p:grpSpPr>
          <a:xfrm>
            <a:off x="6632554" y="2748187"/>
            <a:ext cx="350079" cy="351320"/>
            <a:chOff x="4991425" y="3234750"/>
            <a:chExt cx="296175" cy="297225"/>
          </a:xfrm>
        </p:grpSpPr>
        <p:sp>
          <p:nvSpPr>
            <p:cNvPr id="5911" name="Google Shape;5911;p6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63"/>
          <p:cNvGrpSpPr/>
          <p:nvPr/>
        </p:nvGrpSpPr>
        <p:grpSpPr>
          <a:xfrm>
            <a:off x="6632554" y="3217750"/>
            <a:ext cx="350079" cy="308177"/>
            <a:chOff x="4991425" y="3617150"/>
            <a:chExt cx="296175" cy="260725"/>
          </a:xfrm>
        </p:grpSpPr>
        <p:sp>
          <p:nvSpPr>
            <p:cNvPr id="5918" name="Google Shape;5918;p6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63"/>
          <p:cNvGrpSpPr/>
          <p:nvPr/>
        </p:nvGrpSpPr>
        <p:grpSpPr>
          <a:xfrm>
            <a:off x="6709827" y="3673341"/>
            <a:ext cx="195532" cy="349163"/>
            <a:chOff x="5056800" y="3962900"/>
            <a:chExt cx="165425" cy="295400"/>
          </a:xfrm>
        </p:grpSpPr>
        <p:sp>
          <p:nvSpPr>
            <p:cNvPr id="5926" name="Google Shape;5926;p6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9" name="Google Shape;5929;p63"/>
          <p:cNvGrpSpPr/>
          <p:nvPr/>
        </p:nvGrpSpPr>
        <p:grpSpPr>
          <a:xfrm>
            <a:off x="7961125" y="3673357"/>
            <a:ext cx="350995" cy="349133"/>
            <a:chOff x="6168925" y="3936925"/>
            <a:chExt cx="296950" cy="295375"/>
          </a:xfrm>
        </p:grpSpPr>
        <p:sp>
          <p:nvSpPr>
            <p:cNvPr id="5930" name="Google Shape;5930;p6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63"/>
          <p:cNvGrpSpPr/>
          <p:nvPr/>
        </p:nvGrpSpPr>
        <p:grpSpPr>
          <a:xfrm>
            <a:off x="6174844" y="1390429"/>
            <a:ext cx="348188" cy="349133"/>
            <a:chOff x="1674750" y="3254050"/>
            <a:chExt cx="294575" cy="295375"/>
          </a:xfrm>
        </p:grpSpPr>
        <p:sp>
          <p:nvSpPr>
            <p:cNvPr id="5937" name="Google Shape;5937;p6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63"/>
          <p:cNvGrpSpPr/>
          <p:nvPr/>
        </p:nvGrpSpPr>
        <p:grpSpPr>
          <a:xfrm>
            <a:off x="6189239" y="1838132"/>
            <a:ext cx="319347" cy="349133"/>
            <a:chOff x="1687350" y="3618725"/>
            <a:chExt cx="270175" cy="295375"/>
          </a:xfrm>
        </p:grpSpPr>
        <p:sp>
          <p:nvSpPr>
            <p:cNvPr id="5941" name="Google Shape;5941;p6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3"/>
          <p:cNvGrpSpPr/>
          <p:nvPr/>
        </p:nvGrpSpPr>
        <p:grpSpPr>
          <a:xfrm>
            <a:off x="6172942" y="2284613"/>
            <a:ext cx="351940" cy="349133"/>
            <a:chOff x="1672375" y="3982600"/>
            <a:chExt cx="297750" cy="295375"/>
          </a:xfrm>
        </p:grpSpPr>
        <p:sp>
          <p:nvSpPr>
            <p:cNvPr id="5945" name="Google Shape;5945;p6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63"/>
          <p:cNvGrpSpPr/>
          <p:nvPr/>
        </p:nvGrpSpPr>
        <p:grpSpPr>
          <a:xfrm>
            <a:off x="4864934" y="2748808"/>
            <a:ext cx="350079" cy="350079"/>
            <a:chOff x="3497300" y="3227275"/>
            <a:chExt cx="296175" cy="296175"/>
          </a:xfrm>
        </p:grpSpPr>
        <p:sp>
          <p:nvSpPr>
            <p:cNvPr id="5949" name="Google Shape;5949;p6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63"/>
          <p:cNvGrpSpPr/>
          <p:nvPr/>
        </p:nvGrpSpPr>
        <p:grpSpPr>
          <a:xfrm>
            <a:off x="4865407" y="3198203"/>
            <a:ext cx="349133" cy="347272"/>
            <a:chOff x="3497300" y="3591950"/>
            <a:chExt cx="295375" cy="293800"/>
          </a:xfrm>
        </p:grpSpPr>
        <p:sp>
          <p:nvSpPr>
            <p:cNvPr id="5958" name="Google Shape;5958;p6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63"/>
          <p:cNvGrpSpPr/>
          <p:nvPr/>
        </p:nvGrpSpPr>
        <p:grpSpPr>
          <a:xfrm>
            <a:off x="4865407" y="3673341"/>
            <a:ext cx="349133" cy="349163"/>
            <a:chOff x="3497300" y="3955025"/>
            <a:chExt cx="295375" cy="295400"/>
          </a:xfrm>
        </p:grpSpPr>
        <p:sp>
          <p:nvSpPr>
            <p:cNvPr id="5967" name="Google Shape;5967;p6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63"/>
          <p:cNvGrpSpPr/>
          <p:nvPr/>
        </p:nvGrpSpPr>
        <p:grpSpPr>
          <a:xfrm>
            <a:off x="7089979" y="2749532"/>
            <a:ext cx="327739" cy="348631"/>
            <a:chOff x="5364750" y="3235150"/>
            <a:chExt cx="277275" cy="294950"/>
          </a:xfrm>
        </p:grpSpPr>
        <p:sp>
          <p:nvSpPr>
            <p:cNvPr id="5971" name="Google Shape;5971;p6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63"/>
          <p:cNvGrpSpPr/>
          <p:nvPr/>
        </p:nvGrpSpPr>
        <p:grpSpPr>
          <a:xfrm>
            <a:off x="7078337" y="3195868"/>
            <a:ext cx="351024" cy="351941"/>
            <a:chOff x="5355300" y="3598250"/>
            <a:chExt cx="296975" cy="297750"/>
          </a:xfrm>
        </p:grpSpPr>
        <p:sp>
          <p:nvSpPr>
            <p:cNvPr id="5980" name="Google Shape;5980;p6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63"/>
          <p:cNvGrpSpPr/>
          <p:nvPr/>
        </p:nvGrpSpPr>
        <p:grpSpPr>
          <a:xfrm>
            <a:off x="7082533" y="3734790"/>
            <a:ext cx="342632" cy="226264"/>
            <a:chOff x="5358450" y="4015675"/>
            <a:chExt cx="289875" cy="191425"/>
          </a:xfrm>
        </p:grpSpPr>
        <p:sp>
          <p:nvSpPr>
            <p:cNvPr id="5989" name="Google Shape;5989;p6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63"/>
          <p:cNvGrpSpPr/>
          <p:nvPr/>
        </p:nvGrpSpPr>
        <p:grpSpPr>
          <a:xfrm>
            <a:off x="6209015" y="4117322"/>
            <a:ext cx="351024" cy="325464"/>
            <a:chOff x="6543825" y="3202075"/>
            <a:chExt cx="296975" cy="275350"/>
          </a:xfrm>
        </p:grpSpPr>
        <p:sp>
          <p:nvSpPr>
            <p:cNvPr id="5994" name="Google Shape;5994;p6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63"/>
          <p:cNvGrpSpPr/>
          <p:nvPr/>
        </p:nvGrpSpPr>
        <p:grpSpPr>
          <a:xfrm>
            <a:off x="6615996" y="1397069"/>
            <a:ext cx="350079" cy="350079"/>
            <a:chOff x="2037825" y="3254050"/>
            <a:chExt cx="296175" cy="296175"/>
          </a:xfrm>
        </p:grpSpPr>
        <p:sp>
          <p:nvSpPr>
            <p:cNvPr id="6002" name="Google Shape;6002;p6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63"/>
          <p:cNvGrpSpPr/>
          <p:nvPr/>
        </p:nvGrpSpPr>
        <p:grpSpPr>
          <a:xfrm>
            <a:off x="6614135" y="1838236"/>
            <a:ext cx="353802" cy="348926"/>
            <a:chOff x="2034675" y="3617925"/>
            <a:chExt cx="299325" cy="295200"/>
          </a:xfrm>
        </p:grpSpPr>
        <p:sp>
          <p:nvSpPr>
            <p:cNvPr id="6009" name="Google Shape;6009;p6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63"/>
          <p:cNvGrpSpPr/>
          <p:nvPr/>
        </p:nvGrpSpPr>
        <p:grpSpPr>
          <a:xfrm>
            <a:off x="6615996" y="2284613"/>
            <a:ext cx="350079" cy="349133"/>
            <a:chOff x="2037825" y="3981825"/>
            <a:chExt cx="296175" cy="295375"/>
          </a:xfrm>
        </p:grpSpPr>
        <p:sp>
          <p:nvSpPr>
            <p:cNvPr id="6015" name="Google Shape;6015;p6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63"/>
          <p:cNvGrpSpPr/>
          <p:nvPr/>
        </p:nvGrpSpPr>
        <p:grpSpPr>
          <a:xfrm>
            <a:off x="5301014" y="2780929"/>
            <a:ext cx="350079" cy="285837"/>
            <a:chOff x="3860400" y="3254050"/>
            <a:chExt cx="296175" cy="241825"/>
          </a:xfrm>
        </p:grpSpPr>
        <p:sp>
          <p:nvSpPr>
            <p:cNvPr id="6019" name="Google Shape;6019;p6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63"/>
          <p:cNvGrpSpPr/>
          <p:nvPr/>
        </p:nvGrpSpPr>
        <p:grpSpPr>
          <a:xfrm>
            <a:off x="5300541" y="3196800"/>
            <a:ext cx="351024" cy="350079"/>
            <a:chOff x="3859600" y="3591950"/>
            <a:chExt cx="296975" cy="296175"/>
          </a:xfrm>
        </p:grpSpPr>
        <p:sp>
          <p:nvSpPr>
            <p:cNvPr id="6027" name="Google Shape;6027;p6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3"/>
          <p:cNvGrpSpPr/>
          <p:nvPr/>
        </p:nvGrpSpPr>
        <p:grpSpPr>
          <a:xfrm>
            <a:off x="5301014" y="3672883"/>
            <a:ext cx="350079" cy="350079"/>
            <a:chOff x="3860400" y="3955025"/>
            <a:chExt cx="296175" cy="296175"/>
          </a:xfrm>
        </p:grpSpPr>
        <p:sp>
          <p:nvSpPr>
            <p:cNvPr id="6031" name="Google Shape;6031;p6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63"/>
          <p:cNvGrpSpPr/>
          <p:nvPr/>
        </p:nvGrpSpPr>
        <p:grpSpPr>
          <a:xfrm>
            <a:off x="7516230" y="2749281"/>
            <a:ext cx="355664" cy="349133"/>
            <a:chOff x="5716825" y="3235950"/>
            <a:chExt cx="300900" cy="295375"/>
          </a:xfrm>
        </p:grpSpPr>
        <p:sp>
          <p:nvSpPr>
            <p:cNvPr id="6037" name="Google Shape;6037;p6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63"/>
          <p:cNvGrpSpPr/>
          <p:nvPr/>
        </p:nvGrpSpPr>
        <p:grpSpPr>
          <a:xfrm>
            <a:off x="7529261" y="3207969"/>
            <a:ext cx="329601" cy="327739"/>
            <a:chOff x="5727850" y="3609275"/>
            <a:chExt cx="278850" cy="277275"/>
          </a:xfrm>
        </p:grpSpPr>
        <p:sp>
          <p:nvSpPr>
            <p:cNvPr id="6042" name="Google Shape;6042;p6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63"/>
          <p:cNvGrpSpPr/>
          <p:nvPr/>
        </p:nvGrpSpPr>
        <p:grpSpPr>
          <a:xfrm>
            <a:off x="7540446" y="3673356"/>
            <a:ext cx="307231" cy="349133"/>
            <a:chOff x="5736525" y="3963700"/>
            <a:chExt cx="259925" cy="295375"/>
          </a:xfrm>
        </p:grpSpPr>
        <p:sp>
          <p:nvSpPr>
            <p:cNvPr id="6048" name="Google Shape;6048;p6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63"/>
          <p:cNvGrpSpPr/>
          <p:nvPr/>
        </p:nvGrpSpPr>
        <p:grpSpPr>
          <a:xfrm>
            <a:off x="6632026" y="4122683"/>
            <a:ext cx="351024" cy="350079"/>
            <a:chOff x="6553275" y="3604550"/>
            <a:chExt cx="296975" cy="296175"/>
          </a:xfrm>
        </p:grpSpPr>
        <p:sp>
          <p:nvSpPr>
            <p:cNvPr id="6056" name="Google Shape;6056;p6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2" name="Google Shape;6062;p6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063" name="Google Shape;6063;p6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67" name="Shape 6067"/>
        <p:cNvGrpSpPr/>
        <p:nvPr/>
      </p:nvGrpSpPr>
      <p:grpSpPr>
        <a:xfrm>
          <a:off x="0" y="0"/>
          <a:ext cx="0" cy="0"/>
          <a:chOff x="0" y="0"/>
          <a:chExt cx="0" cy="0"/>
        </a:xfrm>
      </p:grpSpPr>
      <p:grpSp>
        <p:nvGrpSpPr>
          <p:cNvPr id="6068" name="Google Shape;6068;p64"/>
          <p:cNvGrpSpPr/>
          <p:nvPr/>
        </p:nvGrpSpPr>
        <p:grpSpPr>
          <a:xfrm>
            <a:off x="859032" y="1380546"/>
            <a:ext cx="294401" cy="353645"/>
            <a:chOff x="-35814600" y="3202075"/>
            <a:chExt cx="242625" cy="291450"/>
          </a:xfrm>
        </p:grpSpPr>
        <p:sp>
          <p:nvSpPr>
            <p:cNvPr id="6069" name="Google Shape;6069;p6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64"/>
          <p:cNvGrpSpPr/>
          <p:nvPr/>
        </p:nvGrpSpPr>
        <p:grpSpPr>
          <a:xfrm>
            <a:off x="829410" y="1821466"/>
            <a:ext cx="353645" cy="353888"/>
            <a:chOff x="-35839800" y="3561025"/>
            <a:chExt cx="291450" cy="291650"/>
          </a:xfrm>
        </p:grpSpPr>
        <p:sp>
          <p:nvSpPr>
            <p:cNvPr id="6077" name="Google Shape;6077;p6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4" name="Google Shape;6084;p6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5" name="Google Shape;6085;p64"/>
          <p:cNvGrpSpPr/>
          <p:nvPr/>
        </p:nvGrpSpPr>
        <p:grpSpPr>
          <a:xfrm>
            <a:off x="3066955" y="1380546"/>
            <a:ext cx="353645" cy="353645"/>
            <a:chOff x="-34003850" y="3227275"/>
            <a:chExt cx="291450" cy="291450"/>
          </a:xfrm>
        </p:grpSpPr>
        <p:sp>
          <p:nvSpPr>
            <p:cNvPr id="6086" name="Google Shape;6086;p6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64"/>
          <p:cNvGrpSpPr/>
          <p:nvPr/>
        </p:nvGrpSpPr>
        <p:grpSpPr>
          <a:xfrm>
            <a:off x="3066485" y="1821238"/>
            <a:ext cx="354586" cy="354343"/>
            <a:chOff x="-34004625" y="3585850"/>
            <a:chExt cx="292225" cy="292025"/>
          </a:xfrm>
        </p:grpSpPr>
        <p:sp>
          <p:nvSpPr>
            <p:cNvPr id="6092" name="Google Shape;6092;p6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64"/>
          <p:cNvGrpSpPr/>
          <p:nvPr/>
        </p:nvGrpSpPr>
        <p:grpSpPr>
          <a:xfrm>
            <a:off x="3066000" y="2256439"/>
            <a:ext cx="355557" cy="354616"/>
            <a:chOff x="-34005425" y="3945575"/>
            <a:chExt cx="293025" cy="292250"/>
          </a:xfrm>
        </p:grpSpPr>
        <p:sp>
          <p:nvSpPr>
            <p:cNvPr id="6098" name="Google Shape;6098;p6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64"/>
          <p:cNvGrpSpPr/>
          <p:nvPr/>
        </p:nvGrpSpPr>
        <p:grpSpPr>
          <a:xfrm>
            <a:off x="1713099" y="2729615"/>
            <a:ext cx="358408" cy="355557"/>
            <a:chOff x="-32174975" y="3192625"/>
            <a:chExt cx="295375" cy="293025"/>
          </a:xfrm>
        </p:grpSpPr>
        <p:sp>
          <p:nvSpPr>
            <p:cNvPr id="6102" name="Google Shape;6102;p6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6" name="Google Shape;6106;p6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8" name="Google Shape;6108;p64"/>
          <p:cNvGrpSpPr/>
          <p:nvPr/>
        </p:nvGrpSpPr>
        <p:grpSpPr>
          <a:xfrm>
            <a:off x="3952249" y="2730570"/>
            <a:ext cx="354586" cy="353645"/>
            <a:chOff x="-30345325" y="3184750"/>
            <a:chExt cx="292225" cy="291450"/>
          </a:xfrm>
        </p:grpSpPr>
        <p:sp>
          <p:nvSpPr>
            <p:cNvPr id="6109" name="Google Shape;6109;p6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4"/>
          <p:cNvGrpSpPr/>
          <p:nvPr/>
        </p:nvGrpSpPr>
        <p:grpSpPr>
          <a:xfrm>
            <a:off x="1277001" y="1380546"/>
            <a:ext cx="353645" cy="353645"/>
            <a:chOff x="-35481425" y="3202075"/>
            <a:chExt cx="291450" cy="291450"/>
          </a:xfrm>
        </p:grpSpPr>
        <p:sp>
          <p:nvSpPr>
            <p:cNvPr id="6115" name="Google Shape;6115;p6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64"/>
          <p:cNvGrpSpPr/>
          <p:nvPr/>
        </p:nvGrpSpPr>
        <p:grpSpPr>
          <a:xfrm>
            <a:off x="1276531" y="1822072"/>
            <a:ext cx="354586" cy="352675"/>
            <a:chOff x="-35482200" y="3561225"/>
            <a:chExt cx="292225" cy="290650"/>
          </a:xfrm>
        </p:grpSpPr>
        <p:sp>
          <p:nvSpPr>
            <p:cNvPr id="6123" name="Google Shape;6123;p6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64"/>
          <p:cNvGrpSpPr/>
          <p:nvPr/>
        </p:nvGrpSpPr>
        <p:grpSpPr>
          <a:xfrm>
            <a:off x="1277001" y="2256940"/>
            <a:ext cx="353645" cy="353615"/>
            <a:chOff x="-35481425" y="3919600"/>
            <a:chExt cx="291450" cy="291425"/>
          </a:xfrm>
        </p:grpSpPr>
        <p:sp>
          <p:nvSpPr>
            <p:cNvPr id="6127" name="Google Shape;6127;p6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64"/>
          <p:cNvGrpSpPr/>
          <p:nvPr/>
        </p:nvGrpSpPr>
        <p:grpSpPr>
          <a:xfrm>
            <a:off x="3512636" y="1381031"/>
            <a:ext cx="357468" cy="352675"/>
            <a:chOff x="-33645475" y="3228075"/>
            <a:chExt cx="294600" cy="290650"/>
          </a:xfrm>
        </p:grpSpPr>
        <p:sp>
          <p:nvSpPr>
            <p:cNvPr id="6136" name="Google Shape;6136;p6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4"/>
          <p:cNvGrpSpPr/>
          <p:nvPr/>
        </p:nvGrpSpPr>
        <p:grpSpPr>
          <a:xfrm>
            <a:off x="3513606" y="1821116"/>
            <a:ext cx="355526" cy="354586"/>
            <a:chOff x="-33646250" y="3586425"/>
            <a:chExt cx="293000" cy="292225"/>
          </a:xfrm>
        </p:grpSpPr>
        <p:sp>
          <p:nvSpPr>
            <p:cNvPr id="6144" name="Google Shape;6144;p6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64"/>
          <p:cNvGrpSpPr/>
          <p:nvPr/>
        </p:nvGrpSpPr>
        <p:grpSpPr>
          <a:xfrm>
            <a:off x="3514076" y="2255969"/>
            <a:ext cx="354586" cy="355557"/>
            <a:chOff x="-33645475" y="3944800"/>
            <a:chExt cx="292225" cy="293025"/>
          </a:xfrm>
        </p:grpSpPr>
        <p:sp>
          <p:nvSpPr>
            <p:cNvPr id="6147" name="Google Shape;6147;p6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64"/>
          <p:cNvGrpSpPr/>
          <p:nvPr/>
        </p:nvGrpSpPr>
        <p:grpSpPr>
          <a:xfrm>
            <a:off x="2167295" y="2729706"/>
            <a:ext cx="352675" cy="355375"/>
            <a:chOff x="-31809525" y="3192625"/>
            <a:chExt cx="290650" cy="292875"/>
          </a:xfrm>
        </p:grpSpPr>
        <p:sp>
          <p:nvSpPr>
            <p:cNvPr id="6158" name="Google Shape;6158;p6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64"/>
          <p:cNvGrpSpPr/>
          <p:nvPr/>
        </p:nvGrpSpPr>
        <p:grpSpPr>
          <a:xfrm>
            <a:off x="2166810" y="3200258"/>
            <a:ext cx="353645" cy="355557"/>
            <a:chOff x="-31811100" y="3550975"/>
            <a:chExt cx="291450" cy="293025"/>
          </a:xfrm>
        </p:grpSpPr>
        <p:sp>
          <p:nvSpPr>
            <p:cNvPr id="6163" name="Google Shape;6163;p6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64"/>
          <p:cNvGrpSpPr/>
          <p:nvPr/>
        </p:nvGrpSpPr>
        <p:grpSpPr>
          <a:xfrm>
            <a:off x="2160606" y="3664562"/>
            <a:ext cx="366052" cy="356831"/>
            <a:chOff x="-31817400" y="3910025"/>
            <a:chExt cx="301675" cy="294075"/>
          </a:xfrm>
        </p:grpSpPr>
        <p:sp>
          <p:nvSpPr>
            <p:cNvPr id="6171" name="Google Shape;6171;p6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64"/>
          <p:cNvGrpSpPr/>
          <p:nvPr/>
        </p:nvGrpSpPr>
        <p:grpSpPr>
          <a:xfrm>
            <a:off x="3952234" y="3200743"/>
            <a:ext cx="354616" cy="354586"/>
            <a:chOff x="-30354000" y="3569100"/>
            <a:chExt cx="292250" cy="292225"/>
          </a:xfrm>
        </p:grpSpPr>
        <p:sp>
          <p:nvSpPr>
            <p:cNvPr id="6175" name="Google Shape;6175;p6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64"/>
          <p:cNvGrpSpPr/>
          <p:nvPr/>
        </p:nvGrpSpPr>
        <p:grpSpPr>
          <a:xfrm>
            <a:off x="1730812" y="1380546"/>
            <a:ext cx="342148" cy="353645"/>
            <a:chOff x="-35118325" y="3202075"/>
            <a:chExt cx="281975" cy="291450"/>
          </a:xfrm>
        </p:grpSpPr>
        <p:sp>
          <p:nvSpPr>
            <p:cNvPr id="6182" name="Google Shape;6182;p6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64"/>
          <p:cNvGrpSpPr/>
          <p:nvPr/>
        </p:nvGrpSpPr>
        <p:grpSpPr>
          <a:xfrm>
            <a:off x="1724593" y="1821799"/>
            <a:ext cx="354586" cy="353221"/>
            <a:chOff x="-35123050" y="3561225"/>
            <a:chExt cx="292225" cy="291100"/>
          </a:xfrm>
        </p:grpSpPr>
        <p:sp>
          <p:nvSpPr>
            <p:cNvPr id="6187" name="Google Shape;6187;p6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64"/>
          <p:cNvGrpSpPr/>
          <p:nvPr/>
        </p:nvGrpSpPr>
        <p:grpSpPr>
          <a:xfrm>
            <a:off x="1766652" y="2256940"/>
            <a:ext cx="270467" cy="353615"/>
            <a:chOff x="-35089175" y="3919600"/>
            <a:chExt cx="222900" cy="291425"/>
          </a:xfrm>
        </p:grpSpPr>
        <p:sp>
          <p:nvSpPr>
            <p:cNvPr id="6190" name="Google Shape;6190;p6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64"/>
          <p:cNvGrpSpPr/>
          <p:nvPr/>
        </p:nvGrpSpPr>
        <p:grpSpPr>
          <a:xfrm>
            <a:off x="3963648" y="1380303"/>
            <a:ext cx="336445" cy="354131"/>
            <a:chOff x="-33277650" y="3226875"/>
            <a:chExt cx="277275" cy="291850"/>
          </a:xfrm>
        </p:grpSpPr>
        <p:sp>
          <p:nvSpPr>
            <p:cNvPr id="6193" name="Google Shape;6193;p6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64"/>
          <p:cNvGrpSpPr/>
          <p:nvPr/>
        </p:nvGrpSpPr>
        <p:grpSpPr>
          <a:xfrm>
            <a:off x="3955048" y="1821587"/>
            <a:ext cx="353645" cy="353645"/>
            <a:chOff x="-33286325" y="3586425"/>
            <a:chExt cx="291450" cy="291450"/>
          </a:xfrm>
        </p:grpSpPr>
        <p:sp>
          <p:nvSpPr>
            <p:cNvPr id="6201" name="Google Shape;6201;p6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64"/>
          <p:cNvGrpSpPr/>
          <p:nvPr/>
        </p:nvGrpSpPr>
        <p:grpSpPr>
          <a:xfrm>
            <a:off x="3955048" y="2255969"/>
            <a:ext cx="353645" cy="355557"/>
            <a:chOff x="-33286325" y="3944800"/>
            <a:chExt cx="291450" cy="293025"/>
          </a:xfrm>
        </p:grpSpPr>
        <p:sp>
          <p:nvSpPr>
            <p:cNvPr id="6207" name="Google Shape;6207;p6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64"/>
          <p:cNvGrpSpPr/>
          <p:nvPr/>
        </p:nvGrpSpPr>
        <p:grpSpPr>
          <a:xfrm>
            <a:off x="2613445" y="2729129"/>
            <a:ext cx="353645" cy="356527"/>
            <a:chOff x="-31452725" y="3191825"/>
            <a:chExt cx="291450" cy="293825"/>
          </a:xfrm>
        </p:grpSpPr>
        <p:sp>
          <p:nvSpPr>
            <p:cNvPr id="6212" name="Google Shape;6212;p6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64"/>
          <p:cNvGrpSpPr/>
          <p:nvPr/>
        </p:nvGrpSpPr>
        <p:grpSpPr>
          <a:xfrm>
            <a:off x="2612975" y="3200744"/>
            <a:ext cx="354586" cy="354586"/>
            <a:chOff x="-31452725" y="3551775"/>
            <a:chExt cx="292225" cy="292225"/>
          </a:xfrm>
        </p:grpSpPr>
        <p:sp>
          <p:nvSpPr>
            <p:cNvPr id="6217" name="Google Shape;6217;p6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64"/>
          <p:cNvGrpSpPr/>
          <p:nvPr/>
        </p:nvGrpSpPr>
        <p:grpSpPr>
          <a:xfrm>
            <a:off x="2611534" y="3664729"/>
            <a:ext cx="357468" cy="356497"/>
            <a:chOff x="-31455100" y="3909350"/>
            <a:chExt cx="294600" cy="293800"/>
          </a:xfrm>
        </p:grpSpPr>
        <p:sp>
          <p:nvSpPr>
            <p:cNvPr id="6222" name="Google Shape;6222;p6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64"/>
          <p:cNvGrpSpPr/>
          <p:nvPr/>
        </p:nvGrpSpPr>
        <p:grpSpPr>
          <a:xfrm>
            <a:off x="3952719" y="3665684"/>
            <a:ext cx="353645" cy="354586"/>
            <a:chOff x="-30345325" y="3918800"/>
            <a:chExt cx="291450" cy="292225"/>
          </a:xfrm>
        </p:grpSpPr>
        <p:sp>
          <p:nvSpPr>
            <p:cNvPr id="6225" name="Google Shape;6225;p6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64"/>
          <p:cNvGrpSpPr/>
          <p:nvPr/>
        </p:nvGrpSpPr>
        <p:grpSpPr>
          <a:xfrm>
            <a:off x="2172184" y="1821587"/>
            <a:ext cx="353645" cy="353645"/>
            <a:chOff x="-34763900" y="3561225"/>
            <a:chExt cx="291450" cy="291450"/>
          </a:xfrm>
        </p:grpSpPr>
        <p:sp>
          <p:nvSpPr>
            <p:cNvPr id="6231" name="Google Shape;6231;p6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4" name="Google Shape;6234;p6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5" name="Google Shape;6235;p64"/>
          <p:cNvGrpSpPr/>
          <p:nvPr/>
        </p:nvGrpSpPr>
        <p:grpSpPr>
          <a:xfrm>
            <a:off x="827081" y="2730099"/>
            <a:ext cx="354586" cy="354586"/>
            <a:chOff x="-32927950" y="3227275"/>
            <a:chExt cx="292225" cy="292225"/>
          </a:xfrm>
        </p:grpSpPr>
        <p:sp>
          <p:nvSpPr>
            <p:cNvPr id="6236" name="Google Shape;6236;p6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64"/>
          <p:cNvGrpSpPr/>
          <p:nvPr/>
        </p:nvGrpSpPr>
        <p:grpSpPr>
          <a:xfrm>
            <a:off x="826596" y="3201213"/>
            <a:ext cx="355557" cy="353645"/>
            <a:chOff x="-32927950" y="3586425"/>
            <a:chExt cx="293025" cy="291450"/>
          </a:xfrm>
        </p:grpSpPr>
        <p:sp>
          <p:nvSpPr>
            <p:cNvPr id="6242" name="Google Shape;6242;p6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64"/>
          <p:cNvGrpSpPr/>
          <p:nvPr/>
        </p:nvGrpSpPr>
        <p:grpSpPr>
          <a:xfrm>
            <a:off x="827081" y="3665198"/>
            <a:ext cx="354586" cy="355557"/>
            <a:chOff x="-32927950" y="3944800"/>
            <a:chExt cx="292225" cy="293025"/>
          </a:xfrm>
        </p:grpSpPr>
        <p:sp>
          <p:nvSpPr>
            <p:cNvPr id="6248" name="Google Shape;6248;p6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64"/>
          <p:cNvGrpSpPr/>
          <p:nvPr/>
        </p:nvGrpSpPr>
        <p:grpSpPr>
          <a:xfrm>
            <a:off x="3055873" y="2730449"/>
            <a:ext cx="354586" cy="353888"/>
            <a:chOff x="-31094350" y="3194000"/>
            <a:chExt cx="292225" cy="291650"/>
          </a:xfrm>
        </p:grpSpPr>
        <p:sp>
          <p:nvSpPr>
            <p:cNvPr id="6258" name="Google Shape;6258;p6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64"/>
          <p:cNvGrpSpPr/>
          <p:nvPr/>
        </p:nvGrpSpPr>
        <p:grpSpPr>
          <a:xfrm>
            <a:off x="3056343" y="3200941"/>
            <a:ext cx="353645" cy="354191"/>
            <a:chOff x="-31093575" y="3552550"/>
            <a:chExt cx="291450" cy="291900"/>
          </a:xfrm>
        </p:grpSpPr>
        <p:sp>
          <p:nvSpPr>
            <p:cNvPr id="6267" name="Google Shape;6267;p6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64"/>
          <p:cNvGrpSpPr/>
          <p:nvPr/>
        </p:nvGrpSpPr>
        <p:grpSpPr>
          <a:xfrm>
            <a:off x="2182711" y="1380546"/>
            <a:ext cx="332593" cy="353645"/>
            <a:chOff x="-34755225" y="3202075"/>
            <a:chExt cx="274100" cy="291450"/>
          </a:xfrm>
        </p:grpSpPr>
        <p:sp>
          <p:nvSpPr>
            <p:cNvPr id="6272" name="Google Shape;6272;p6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4"/>
          <p:cNvGrpSpPr/>
          <p:nvPr/>
        </p:nvGrpSpPr>
        <p:grpSpPr>
          <a:xfrm>
            <a:off x="3056343" y="3666169"/>
            <a:ext cx="353645" cy="353615"/>
            <a:chOff x="-31093575" y="3911725"/>
            <a:chExt cx="291450" cy="291425"/>
          </a:xfrm>
        </p:grpSpPr>
        <p:sp>
          <p:nvSpPr>
            <p:cNvPr id="6280" name="Google Shape;6280;p6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64"/>
          <p:cNvGrpSpPr/>
          <p:nvPr/>
        </p:nvGrpSpPr>
        <p:grpSpPr>
          <a:xfrm>
            <a:off x="2165773" y="4123136"/>
            <a:ext cx="356497" cy="354586"/>
            <a:chOff x="-29946000" y="3183175"/>
            <a:chExt cx="293800" cy="292225"/>
          </a:xfrm>
        </p:grpSpPr>
        <p:sp>
          <p:nvSpPr>
            <p:cNvPr id="6283" name="Google Shape;6283;p6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64"/>
          <p:cNvGrpSpPr/>
          <p:nvPr/>
        </p:nvGrpSpPr>
        <p:grpSpPr>
          <a:xfrm>
            <a:off x="2610305" y="1380289"/>
            <a:ext cx="358408" cy="354161"/>
            <a:chOff x="-34408675" y="3202075"/>
            <a:chExt cx="295375" cy="291875"/>
          </a:xfrm>
        </p:grpSpPr>
        <p:sp>
          <p:nvSpPr>
            <p:cNvPr id="6290" name="Google Shape;6290;p6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4"/>
          <p:cNvGrpSpPr/>
          <p:nvPr/>
        </p:nvGrpSpPr>
        <p:grpSpPr>
          <a:xfrm>
            <a:off x="2612216" y="1820283"/>
            <a:ext cx="354586" cy="356254"/>
            <a:chOff x="-34405525" y="3558075"/>
            <a:chExt cx="292225" cy="293600"/>
          </a:xfrm>
        </p:grpSpPr>
        <p:sp>
          <p:nvSpPr>
            <p:cNvPr id="6295" name="Google Shape;6295;p6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64"/>
          <p:cNvGrpSpPr/>
          <p:nvPr/>
        </p:nvGrpSpPr>
        <p:grpSpPr>
          <a:xfrm>
            <a:off x="2611730" y="2256940"/>
            <a:ext cx="355557" cy="353615"/>
            <a:chOff x="-34406325" y="3919600"/>
            <a:chExt cx="293025" cy="291425"/>
          </a:xfrm>
        </p:grpSpPr>
        <p:sp>
          <p:nvSpPr>
            <p:cNvPr id="6299" name="Google Shape;6299;p6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64"/>
          <p:cNvGrpSpPr/>
          <p:nvPr/>
        </p:nvGrpSpPr>
        <p:grpSpPr>
          <a:xfrm>
            <a:off x="1275628" y="2736303"/>
            <a:ext cx="353645" cy="342179"/>
            <a:chOff x="-32568800" y="3232000"/>
            <a:chExt cx="291450" cy="282000"/>
          </a:xfrm>
        </p:grpSpPr>
        <p:sp>
          <p:nvSpPr>
            <p:cNvPr id="6307" name="Google Shape;6307;p6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64"/>
          <p:cNvGrpSpPr/>
          <p:nvPr/>
        </p:nvGrpSpPr>
        <p:grpSpPr>
          <a:xfrm>
            <a:off x="1275158" y="3201213"/>
            <a:ext cx="354586" cy="353645"/>
            <a:chOff x="-32569575" y="3586425"/>
            <a:chExt cx="292225" cy="291450"/>
          </a:xfrm>
        </p:grpSpPr>
        <p:sp>
          <p:nvSpPr>
            <p:cNvPr id="6310" name="Google Shape;6310;p6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64"/>
          <p:cNvGrpSpPr/>
          <p:nvPr/>
        </p:nvGrpSpPr>
        <p:grpSpPr>
          <a:xfrm>
            <a:off x="1266073" y="3665805"/>
            <a:ext cx="372756" cy="354343"/>
            <a:chOff x="-32576675" y="3944600"/>
            <a:chExt cx="307200" cy="292025"/>
          </a:xfrm>
        </p:grpSpPr>
        <p:sp>
          <p:nvSpPr>
            <p:cNvPr id="6313" name="Google Shape;6313;p6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4"/>
          <p:cNvGrpSpPr/>
          <p:nvPr/>
        </p:nvGrpSpPr>
        <p:grpSpPr>
          <a:xfrm>
            <a:off x="3511040" y="2730100"/>
            <a:ext cx="354586" cy="354586"/>
            <a:chOff x="-30735200" y="3192625"/>
            <a:chExt cx="292225" cy="292225"/>
          </a:xfrm>
        </p:grpSpPr>
        <p:sp>
          <p:nvSpPr>
            <p:cNvPr id="6316" name="Google Shape;6316;p6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64"/>
          <p:cNvGrpSpPr/>
          <p:nvPr/>
        </p:nvGrpSpPr>
        <p:grpSpPr>
          <a:xfrm>
            <a:off x="3511040" y="3201532"/>
            <a:ext cx="354586" cy="353008"/>
            <a:chOff x="-30735200" y="3552550"/>
            <a:chExt cx="292225" cy="290925"/>
          </a:xfrm>
        </p:grpSpPr>
        <p:sp>
          <p:nvSpPr>
            <p:cNvPr id="6324" name="Google Shape;6324;p6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64"/>
          <p:cNvGrpSpPr/>
          <p:nvPr/>
        </p:nvGrpSpPr>
        <p:grpSpPr>
          <a:xfrm>
            <a:off x="3511040" y="3666154"/>
            <a:ext cx="354586" cy="353645"/>
            <a:chOff x="-30735200" y="3910925"/>
            <a:chExt cx="292225" cy="291450"/>
          </a:xfrm>
        </p:grpSpPr>
        <p:sp>
          <p:nvSpPr>
            <p:cNvPr id="6327" name="Google Shape;6327;p6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9" name="Google Shape;6329;p6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0" name="Google Shape;6330;p64"/>
          <p:cNvGrpSpPr/>
          <p:nvPr/>
        </p:nvGrpSpPr>
        <p:grpSpPr>
          <a:xfrm>
            <a:off x="4864547" y="1375808"/>
            <a:ext cx="358971" cy="359224"/>
            <a:chOff x="-57956275" y="3197925"/>
            <a:chExt cx="319000" cy="319225"/>
          </a:xfrm>
        </p:grpSpPr>
        <p:sp>
          <p:nvSpPr>
            <p:cNvPr id="6331" name="Google Shape;6331;p6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4"/>
          <p:cNvGrpSpPr/>
          <p:nvPr/>
        </p:nvGrpSpPr>
        <p:grpSpPr>
          <a:xfrm>
            <a:off x="4886701" y="1832234"/>
            <a:ext cx="314662" cy="358971"/>
            <a:chOff x="-57940525" y="3590375"/>
            <a:chExt cx="279625" cy="319000"/>
          </a:xfrm>
        </p:grpSpPr>
        <p:sp>
          <p:nvSpPr>
            <p:cNvPr id="6339" name="Google Shape;6339;p6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64"/>
          <p:cNvGrpSpPr/>
          <p:nvPr/>
        </p:nvGrpSpPr>
        <p:grpSpPr>
          <a:xfrm>
            <a:off x="4857582" y="2273605"/>
            <a:ext cx="358099" cy="358999"/>
            <a:chOff x="-57959425" y="3982600"/>
            <a:chExt cx="318225" cy="319025"/>
          </a:xfrm>
        </p:grpSpPr>
        <p:sp>
          <p:nvSpPr>
            <p:cNvPr id="6345" name="Google Shape;6345;p6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64"/>
          <p:cNvGrpSpPr/>
          <p:nvPr/>
        </p:nvGrpSpPr>
        <p:grpSpPr>
          <a:xfrm>
            <a:off x="7057749" y="1376934"/>
            <a:ext cx="357226" cy="357226"/>
            <a:chOff x="-55987225" y="3198925"/>
            <a:chExt cx="317450" cy="317450"/>
          </a:xfrm>
        </p:grpSpPr>
        <p:sp>
          <p:nvSpPr>
            <p:cNvPr id="6350" name="Google Shape;6350;p6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64"/>
          <p:cNvGrpSpPr/>
          <p:nvPr/>
        </p:nvGrpSpPr>
        <p:grpSpPr>
          <a:xfrm>
            <a:off x="7057749" y="1832965"/>
            <a:ext cx="357226" cy="357367"/>
            <a:chOff x="-55987225" y="3591025"/>
            <a:chExt cx="317450" cy="317575"/>
          </a:xfrm>
        </p:grpSpPr>
        <p:sp>
          <p:nvSpPr>
            <p:cNvPr id="6355" name="Google Shape;6355;p6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64"/>
          <p:cNvGrpSpPr/>
          <p:nvPr/>
        </p:nvGrpSpPr>
        <p:grpSpPr>
          <a:xfrm>
            <a:off x="7071665" y="2273605"/>
            <a:ext cx="358999" cy="358999"/>
            <a:chOff x="-55988800" y="3982600"/>
            <a:chExt cx="319025" cy="319025"/>
          </a:xfrm>
        </p:grpSpPr>
        <p:sp>
          <p:nvSpPr>
            <p:cNvPr id="6361" name="Google Shape;6361;p6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64"/>
          <p:cNvGrpSpPr/>
          <p:nvPr/>
        </p:nvGrpSpPr>
        <p:grpSpPr>
          <a:xfrm>
            <a:off x="5730184" y="2731562"/>
            <a:ext cx="356326" cy="358971"/>
            <a:chOff x="-54026025" y="3192625"/>
            <a:chExt cx="316650" cy="319000"/>
          </a:xfrm>
        </p:grpSpPr>
        <p:sp>
          <p:nvSpPr>
            <p:cNvPr id="6367" name="Google Shape;6367;p6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64"/>
          <p:cNvGrpSpPr/>
          <p:nvPr/>
        </p:nvGrpSpPr>
        <p:grpSpPr>
          <a:xfrm>
            <a:off x="5750130" y="3202536"/>
            <a:ext cx="316434" cy="358099"/>
            <a:chOff x="-54007925" y="3584850"/>
            <a:chExt cx="281200" cy="318225"/>
          </a:xfrm>
        </p:grpSpPr>
        <p:sp>
          <p:nvSpPr>
            <p:cNvPr id="6376" name="Google Shape;6376;p6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64"/>
          <p:cNvGrpSpPr/>
          <p:nvPr/>
        </p:nvGrpSpPr>
        <p:grpSpPr>
          <a:xfrm>
            <a:off x="5750130" y="3664421"/>
            <a:ext cx="316434" cy="358914"/>
            <a:chOff x="-54007925" y="3975575"/>
            <a:chExt cx="281200" cy="318950"/>
          </a:xfrm>
        </p:grpSpPr>
        <p:sp>
          <p:nvSpPr>
            <p:cNvPr id="6383" name="Google Shape;6383;p6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64"/>
          <p:cNvGrpSpPr/>
          <p:nvPr/>
        </p:nvGrpSpPr>
        <p:grpSpPr>
          <a:xfrm>
            <a:off x="7984996" y="2748891"/>
            <a:ext cx="274770" cy="358492"/>
            <a:chOff x="-52005775" y="3208025"/>
            <a:chExt cx="244175" cy="318575"/>
          </a:xfrm>
        </p:grpSpPr>
        <p:sp>
          <p:nvSpPr>
            <p:cNvPr id="6388" name="Google Shape;6388;p6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4"/>
          <p:cNvGrpSpPr/>
          <p:nvPr/>
        </p:nvGrpSpPr>
        <p:grpSpPr>
          <a:xfrm>
            <a:off x="5291462" y="1376934"/>
            <a:ext cx="358099" cy="358099"/>
            <a:chOff x="-57568775" y="3198925"/>
            <a:chExt cx="318225" cy="318225"/>
          </a:xfrm>
        </p:grpSpPr>
        <p:sp>
          <p:nvSpPr>
            <p:cNvPr id="6400" name="Google Shape;6400;p6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64"/>
          <p:cNvGrpSpPr/>
          <p:nvPr/>
        </p:nvGrpSpPr>
        <p:grpSpPr>
          <a:xfrm>
            <a:off x="5313181" y="1832234"/>
            <a:ext cx="314662" cy="358099"/>
            <a:chOff x="-57549075" y="3590375"/>
            <a:chExt cx="279625" cy="318225"/>
          </a:xfrm>
        </p:grpSpPr>
        <p:sp>
          <p:nvSpPr>
            <p:cNvPr id="6407" name="Google Shape;6407;p6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64"/>
          <p:cNvGrpSpPr/>
          <p:nvPr/>
        </p:nvGrpSpPr>
        <p:grpSpPr>
          <a:xfrm>
            <a:off x="5305378" y="2273605"/>
            <a:ext cx="359871" cy="359871"/>
            <a:chOff x="-57570350" y="3982600"/>
            <a:chExt cx="319800" cy="319800"/>
          </a:xfrm>
        </p:grpSpPr>
        <p:sp>
          <p:nvSpPr>
            <p:cNvPr id="6412" name="Google Shape;6412;p6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64"/>
          <p:cNvGrpSpPr/>
          <p:nvPr/>
        </p:nvGrpSpPr>
        <p:grpSpPr>
          <a:xfrm>
            <a:off x="7520416" y="1376033"/>
            <a:ext cx="314662" cy="358999"/>
            <a:chOff x="-55576850" y="3198125"/>
            <a:chExt cx="279625" cy="319025"/>
          </a:xfrm>
        </p:grpSpPr>
        <p:sp>
          <p:nvSpPr>
            <p:cNvPr id="6417" name="Google Shape;6417;p6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4"/>
          <p:cNvGrpSpPr/>
          <p:nvPr/>
        </p:nvGrpSpPr>
        <p:grpSpPr>
          <a:xfrm>
            <a:off x="7497812" y="1832009"/>
            <a:ext cx="359871" cy="358324"/>
            <a:chOff x="-55596550" y="3590175"/>
            <a:chExt cx="319800" cy="318425"/>
          </a:xfrm>
        </p:grpSpPr>
        <p:sp>
          <p:nvSpPr>
            <p:cNvPr id="6422" name="Google Shape;6422;p6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64"/>
          <p:cNvGrpSpPr/>
          <p:nvPr/>
        </p:nvGrpSpPr>
        <p:grpSpPr>
          <a:xfrm>
            <a:off x="7513049" y="2273351"/>
            <a:ext cx="358999" cy="359252"/>
            <a:chOff x="-55595775" y="3982375"/>
            <a:chExt cx="319025" cy="319250"/>
          </a:xfrm>
        </p:grpSpPr>
        <p:sp>
          <p:nvSpPr>
            <p:cNvPr id="6427" name="Google Shape;6427;p6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64"/>
          <p:cNvGrpSpPr/>
          <p:nvPr/>
        </p:nvGrpSpPr>
        <p:grpSpPr>
          <a:xfrm>
            <a:off x="6170232" y="2731562"/>
            <a:ext cx="358999" cy="358099"/>
            <a:chOff x="-53635375" y="3192625"/>
            <a:chExt cx="319025" cy="318225"/>
          </a:xfrm>
        </p:grpSpPr>
        <p:sp>
          <p:nvSpPr>
            <p:cNvPr id="6434" name="Google Shape;6434;p6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4"/>
          <p:cNvGrpSpPr/>
          <p:nvPr/>
        </p:nvGrpSpPr>
        <p:grpSpPr>
          <a:xfrm>
            <a:off x="6192401" y="3202536"/>
            <a:ext cx="314662" cy="358999"/>
            <a:chOff x="-53615675" y="3584850"/>
            <a:chExt cx="279625" cy="319025"/>
          </a:xfrm>
        </p:grpSpPr>
        <p:sp>
          <p:nvSpPr>
            <p:cNvPr id="6438" name="Google Shape;6438;p6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64"/>
          <p:cNvGrpSpPr/>
          <p:nvPr/>
        </p:nvGrpSpPr>
        <p:grpSpPr>
          <a:xfrm>
            <a:off x="6170246" y="3665461"/>
            <a:ext cx="358971" cy="357874"/>
            <a:chOff x="-53634575" y="3976500"/>
            <a:chExt cx="319000" cy="318025"/>
          </a:xfrm>
        </p:grpSpPr>
        <p:sp>
          <p:nvSpPr>
            <p:cNvPr id="6442" name="Google Shape;6442;p6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64"/>
          <p:cNvGrpSpPr/>
          <p:nvPr/>
        </p:nvGrpSpPr>
        <p:grpSpPr>
          <a:xfrm>
            <a:off x="7965050" y="3208415"/>
            <a:ext cx="314662" cy="358436"/>
            <a:chOff x="-52023900" y="3590075"/>
            <a:chExt cx="279625" cy="318525"/>
          </a:xfrm>
        </p:grpSpPr>
        <p:sp>
          <p:nvSpPr>
            <p:cNvPr id="6451" name="Google Shape;6451;p6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64"/>
          <p:cNvGrpSpPr/>
          <p:nvPr/>
        </p:nvGrpSpPr>
        <p:grpSpPr>
          <a:xfrm>
            <a:off x="5728292" y="1376934"/>
            <a:ext cx="358971" cy="358971"/>
            <a:chOff x="-57173375" y="3198925"/>
            <a:chExt cx="319000" cy="319000"/>
          </a:xfrm>
        </p:grpSpPr>
        <p:sp>
          <p:nvSpPr>
            <p:cNvPr id="6459" name="Google Shape;6459;p6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4"/>
          <p:cNvGrpSpPr/>
          <p:nvPr/>
        </p:nvGrpSpPr>
        <p:grpSpPr>
          <a:xfrm>
            <a:off x="5729178" y="1854374"/>
            <a:ext cx="357198" cy="314690"/>
            <a:chOff x="-57176525" y="3610050"/>
            <a:chExt cx="317425" cy="279650"/>
          </a:xfrm>
        </p:grpSpPr>
        <p:sp>
          <p:nvSpPr>
            <p:cNvPr id="6464" name="Google Shape;6464;p6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64"/>
          <p:cNvGrpSpPr/>
          <p:nvPr/>
        </p:nvGrpSpPr>
        <p:grpSpPr>
          <a:xfrm>
            <a:off x="7939633" y="1376934"/>
            <a:ext cx="358099" cy="356326"/>
            <a:chOff x="-55202750" y="3198925"/>
            <a:chExt cx="318225" cy="316650"/>
          </a:xfrm>
        </p:grpSpPr>
        <p:sp>
          <p:nvSpPr>
            <p:cNvPr id="6470" name="Google Shape;6470;p6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64"/>
          <p:cNvGrpSpPr/>
          <p:nvPr/>
        </p:nvGrpSpPr>
        <p:grpSpPr>
          <a:xfrm>
            <a:off x="7950267" y="1832234"/>
            <a:ext cx="336830" cy="358099"/>
            <a:chOff x="-55194875" y="3590375"/>
            <a:chExt cx="299325" cy="318225"/>
          </a:xfrm>
        </p:grpSpPr>
        <p:sp>
          <p:nvSpPr>
            <p:cNvPr id="6473" name="Google Shape;6473;p6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4"/>
          <p:cNvGrpSpPr/>
          <p:nvPr/>
        </p:nvGrpSpPr>
        <p:grpSpPr>
          <a:xfrm>
            <a:off x="7954884" y="2274505"/>
            <a:ext cx="357198" cy="357198"/>
            <a:chOff x="-55203525" y="3983400"/>
            <a:chExt cx="317425" cy="317425"/>
          </a:xfrm>
        </p:grpSpPr>
        <p:sp>
          <p:nvSpPr>
            <p:cNvPr id="6479" name="Google Shape;6479;p6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4"/>
          <p:cNvGrpSpPr/>
          <p:nvPr/>
        </p:nvGrpSpPr>
        <p:grpSpPr>
          <a:xfrm>
            <a:off x="6621365" y="2731562"/>
            <a:ext cx="335930" cy="358971"/>
            <a:chOff x="-53232900" y="3192625"/>
            <a:chExt cx="298525" cy="319000"/>
          </a:xfrm>
        </p:grpSpPr>
        <p:sp>
          <p:nvSpPr>
            <p:cNvPr id="6483" name="Google Shape;6483;p6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64"/>
          <p:cNvGrpSpPr/>
          <p:nvPr/>
        </p:nvGrpSpPr>
        <p:grpSpPr>
          <a:xfrm>
            <a:off x="6610731" y="3202536"/>
            <a:ext cx="357198" cy="356326"/>
            <a:chOff x="-53242350" y="3584850"/>
            <a:chExt cx="317425" cy="316650"/>
          </a:xfrm>
        </p:grpSpPr>
        <p:sp>
          <p:nvSpPr>
            <p:cNvPr id="6492" name="Google Shape;6492;p6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64"/>
          <p:cNvGrpSpPr/>
          <p:nvPr/>
        </p:nvGrpSpPr>
        <p:grpSpPr>
          <a:xfrm>
            <a:off x="6631999" y="3665236"/>
            <a:ext cx="314662" cy="358999"/>
            <a:chOff x="-53224225" y="3976300"/>
            <a:chExt cx="279625" cy="319025"/>
          </a:xfrm>
        </p:grpSpPr>
        <p:sp>
          <p:nvSpPr>
            <p:cNvPr id="6498" name="Google Shape;6498;p6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4"/>
          <p:cNvGrpSpPr/>
          <p:nvPr/>
        </p:nvGrpSpPr>
        <p:grpSpPr>
          <a:xfrm>
            <a:off x="7942896" y="3672917"/>
            <a:ext cx="358971" cy="358408"/>
            <a:chOff x="-52043575" y="3983125"/>
            <a:chExt cx="319000" cy="318500"/>
          </a:xfrm>
        </p:grpSpPr>
        <p:sp>
          <p:nvSpPr>
            <p:cNvPr id="6506" name="Google Shape;6506;p6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64"/>
          <p:cNvGrpSpPr/>
          <p:nvPr/>
        </p:nvGrpSpPr>
        <p:grpSpPr>
          <a:xfrm>
            <a:off x="6196836" y="1376934"/>
            <a:ext cx="314662" cy="358971"/>
            <a:chOff x="-56766175" y="3198925"/>
            <a:chExt cx="279625" cy="319000"/>
          </a:xfrm>
        </p:grpSpPr>
        <p:sp>
          <p:nvSpPr>
            <p:cNvPr id="6516" name="Google Shape;6516;p6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4"/>
          <p:cNvGrpSpPr/>
          <p:nvPr/>
        </p:nvGrpSpPr>
        <p:grpSpPr>
          <a:xfrm>
            <a:off x="6195950" y="1832234"/>
            <a:ext cx="316434" cy="358099"/>
            <a:chOff x="-56766175" y="3590375"/>
            <a:chExt cx="281200" cy="318225"/>
          </a:xfrm>
        </p:grpSpPr>
        <p:sp>
          <p:nvSpPr>
            <p:cNvPr id="6524" name="Google Shape;6524;p6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64"/>
          <p:cNvGrpSpPr/>
          <p:nvPr/>
        </p:nvGrpSpPr>
        <p:grpSpPr>
          <a:xfrm>
            <a:off x="6232906" y="2273605"/>
            <a:ext cx="272126" cy="358099"/>
            <a:chOff x="-56747275" y="3982600"/>
            <a:chExt cx="241825" cy="318225"/>
          </a:xfrm>
        </p:grpSpPr>
        <p:sp>
          <p:nvSpPr>
            <p:cNvPr id="6529" name="Google Shape;6529;p6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64"/>
          <p:cNvGrpSpPr/>
          <p:nvPr/>
        </p:nvGrpSpPr>
        <p:grpSpPr>
          <a:xfrm>
            <a:off x="4840657" y="3215842"/>
            <a:ext cx="358999" cy="342991"/>
            <a:chOff x="-54812875" y="3596675"/>
            <a:chExt cx="319025" cy="304800"/>
          </a:xfrm>
        </p:grpSpPr>
        <p:sp>
          <p:nvSpPr>
            <p:cNvPr id="6537" name="Google Shape;6537;p6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4" name="Google Shape;6544;p6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6" name="Google Shape;6546;p64"/>
          <p:cNvGrpSpPr/>
          <p:nvPr/>
        </p:nvGrpSpPr>
        <p:grpSpPr>
          <a:xfrm>
            <a:off x="4862826" y="3672326"/>
            <a:ext cx="314662" cy="358099"/>
            <a:chOff x="-54793175" y="3982600"/>
            <a:chExt cx="279625" cy="318225"/>
          </a:xfrm>
        </p:grpSpPr>
        <p:sp>
          <p:nvSpPr>
            <p:cNvPr id="6547" name="Google Shape;6547;p6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64"/>
          <p:cNvGrpSpPr/>
          <p:nvPr/>
        </p:nvGrpSpPr>
        <p:grpSpPr>
          <a:xfrm>
            <a:off x="7074284" y="2731562"/>
            <a:ext cx="314662" cy="358099"/>
            <a:chOff x="-52832000" y="3192625"/>
            <a:chExt cx="279625" cy="318225"/>
          </a:xfrm>
        </p:grpSpPr>
        <p:sp>
          <p:nvSpPr>
            <p:cNvPr id="6555" name="Google Shape;6555;p6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64"/>
          <p:cNvGrpSpPr/>
          <p:nvPr/>
        </p:nvGrpSpPr>
        <p:grpSpPr>
          <a:xfrm>
            <a:off x="5760817" y="2272929"/>
            <a:ext cx="323524" cy="358774"/>
            <a:chOff x="-57162350" y="3982000"/>
            <a:chExt cx="287500" cy="318825"/>
          </a:xfrm>
        </p:grpSpPr>
        <p:sp>
          <p:nvSpPr>
            <p:cNvPr id="6564" name="Google Shape;6564;p6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4"/>
          <p:cNvGrpSpPr/>
          <p:nvPr/>
        </p:nvGrpSpPr>
        <p:grpSpPr>
          <a:xfrm>
            <a:off x="7052130" y="3203436"/>
            <a:ext cx="358971" cy="357198"/>
            <a:chOff x="-52851675" y="3585650"/>
            <a:chExt cx="319000" cy="317425"/>
          </a:xfrm>
        </p:grpSpPr>
        <p:sp>
          <p:nvSpPr>
            <p:cNvPr id="6573" name="Google Shape;6573;p6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64"/>
          <p:cNvGrpSpPr/>
          <p:nvPr/>
        </p:nvGrpSpPr>
        <p:grpSpPr>
          <a:xfrm>
            <a:off x="7074284" y="3665236"/>
            <a:ext cx="314662" cy="358999"/>
            <a:chOff x="-52832000" y="3976300"/>
            <a:chExt cx="279625" cy="319025"/>
          </a:xfrm>
        </p:grpSpPr>
        <p:sp>
          <p:nvSpPr>
            <p:cNvPr id="6580" name="Google Shape;6580;p6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64"/>
          <p:cNvGrpSpPr/>
          <p:nvPr/>
        </p:nvGrpSpPr>
        <p:grpSpPr>
          <a:xfrm>
            <a:off x="6191490" y="4119884"/>
            <a:ext cx="316434" cy="358099"/>
            <a:chOff x="-51633225" y="3198925"/>
            <a:chExt cx="281200" cy="318225"/>
          </a:xfrm>
        </p:grpSpPr>
        <p:sp>
          <p:nvSpPr>
            <p:cNvPr id="6586" name="Google Shape;6586;p6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64"/>
          <p:cNvGrpSpPr/>
          <p:nvPr/>
        </p:nvGrpSpPr>
        <p:grpSpPr>
          <a:xfrm>
            <a:off x="6610314" y="1377806"/>
            <a:ext cx="365188" cy="357226"/>
            <a:chOff x="-56396775" y="3199700"/>
            <a:chExt cx="324525" cy="317450"/>
          </a:xfrm>
        </p:grpSpPr>
        <p:sp>
          <p:nvSpPr>
            <p:cNvPr id="6594" name="Google Shape;6594;p6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64"/>
          <p:cNvGrpSpPr/>
          <p:nvPr/>
        </p:nvGrpSpPr>
        <p:grpSpPr>
          <a:xfrm>
            <a:off x="6613408" y="1843740"/>
            <a:ext cx="358999" cy="335958"/>
            <a:chOff x="-56394425" y="3600600"/>
            <a:chExt cx="319025" cy="298550"/>
          </a:xfrm>
        </p:grpSpPr>
        <p:sp>
          <p:nvSpPr>
            <p:cNvPr id="6601" name="Google Shape;6601;p6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64"/>
          <p:cNvGrpSpPr/>
          <p:nvPr/>
        </p:nvGrpSpPr>
        <p:grpSpPr>
          <a:xfrm>
            <a:off x="6644175" y="2274505"/>
            <a:ext cx="327068" cy="357198"/>
            <a:chOff x="-56379450" y="3983400"/>
            <a:chExt cx="290650" cy="317425"/>
          </a:xfrm>
        </p:grpSpPr>
        <p:sp>
          <p:nvSpPr>
            <p:cNvPr id="6605" name="Google Shape;6605;p6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4"/>
          <p:cNvGrpSpPr/>
          <p:nvPr/>
        </p:nvGrpSpPr>
        <p:grpSpPr>
          <a:xfrm>
            <a:off x="5307879" y="2738651"/>
            <a:ext cx="316434" cy="358971"/>
            <a:chOff x="-54401725" y="3198925"/>
            <a:chExt cx="281200" cy="319000"/>
          </a:xfrm>
        </p:grpSpPr>
        <p:sp>
          <p:nvSpPr>
            <p:cNvPr id="6614" name="Google Shape;6614;p6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64"/>
          <p:cNvGrpSpPr/>
          <p:nvPr/>
        </p:nvGrpSpPr>
        <p:grpSpPr>
          <a:xfrm>
            <a:off x="5308766" y="3208753"/>
            <a:ext cx="314662" cy="358099"/>
            <a:chOff x="-54401725" y="3590375"/>
            <a:chExt cx="279625" cy="318225"/>
          </a:xfrm>
        </p:grpSpPr>
        <p:sp>
          <p:nvSpPr>
            <p:cNvPr id="6626" name="Google Shape;6626;p6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64"/>
          <p:cNvGrpSpPr/>
          <p:nvPr/>
        </p:nvGrpSpPr>
        <p:grpSpPr>
          <a:xfrm>
            <a:off x="5306557" y="3672326"/>
            <a:ext cx="319079" cy="358099"/>
            <a:chOff x="-54403300" y="3982600"/>
            <a:chExt cx="283550" cy="318225"/>
          </a:xfrm>
        </p:grpSpPr>
        <p:sp>
          <p:nvSpPr>
            <p:cNvPr id="6633" name="Google Shape;6633;p6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64"/>
          <p:cNvGrpSpPr/>
          <p:nvPr/>
        </p:nvGrpSpPr>
        <p:grpSpPr>
          <a:xfrm>
            <a:off x="7493951" y="2733559"/>
            <a:ext cx="356298" cy="356973"/>
            <a:chOff x="-52458650" y="3194400"/>
            <a:chExt cx="316625" cy="317225"/>
          </a:xfrm>
        </p:grpSpPr>
        <p:sp>
          <p:nvSpPr>
            <p:cNvPr id="6639" name="Google Shape;6639;p6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64"/>
          <p:cNvGrpSpPr/>
          <p:nvPr/>
        </p:nvGrpSpPr>
        <p:grpSpPr>
          <a:xfrm>
            <a:off x="4862826" y="2738651"/>
            <a:ext cx="314662" cy="358971"/>
            <a:chOff x="-54793175" y="3198925"/>
            <a:chExt cx="279625" cy="319000"/>
          </a:xfrm>
        </p:grpSpPr>
        <p:sp>
          <p:nvSpPr>
            <p:cNvPr id="6648" name="Google Shape;6648;p6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64"/>
          <p:cNvGrpSpPr/>
          <p:nvPr/>
        </p:nvGrpSpPr>
        <p:grpSpPr>
          <a:xfrm>
            <a:off x="7503249" y="3202536"/>
            <a:ext cx="337703" cy="357845"/>
            <a:chOff x="-52450000" y="3584850"/>
            <a:chExt cx="300100" cy="318000"/>
          </a:xfrm>
        </p:grpSpPr>
        <p:sp>
          <p:nvSpPr>
            <p:cNvPr id="6656" name="Google Shape;6656;p6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64"/>
          <p:cNvGrpSpPr/>
          <p:nvPr/>
        </p:nvGrpSpPr>
        <p:grpSpPr>
          <a:xfrm>
            <a:off x="7514769" y="3667009"/>
            <a:ext cx="314662" cy="357226"/>
            <a:chOff x="-52440550" y="3977875"/>
            <a:chExt cx="279625" cy="317450"/>
          </a:xfrm>
        </p:grpSpPr>
        <p:sp>
          <p:nvSpPr>
            <p:cNvPr id="6664" name="Google Shape;6664;p6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64"/>
          <p:cNvGrpSpPr/>
          <p:nvPr/>
        </p:nvGrpSpPr>
        <p:grpSpPr>
          <a:xfrm>
            <a:off x="6626703" y="4123215"/>
            <a:ext cx="314662" cy="358999"/>
            <a:chOff x="-51623775" y="3584850"/>
            <a:chExt cx="279625" cy="319025"/>
          </a:xfrm>
        </p:grpSpPr>
        <p:sp>
          <p:nvSpPr>
            <p:cNvPr id="6673" name="Google Shape;6673;p6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2" name="Google Shape;6682;p6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683" name="Google Shape;6683;p6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87" name="Shape 6687"/>
        <p:cNvGrpSpPr/>
        <p:nvPr/>
      </p:nvGrpSpPr>
      <p:grpSpPr>
        <a:xfrm>
          <a:off x="0" y="0"/>
          <a:ext cx="0" cy="0"/>
          <a:chOff x="0" y="0"/>
          <a:chExt cx="0" cy="0"/>
        </a:xfrm>
      </p:grpSpPr>
      <p:grpSp>
        <p:nvGrpSpPr>
          <p:cNvPr id="6688" name="Google Shape;6688;p65"/>
          <p:cNvGrpSpPr/>
          <p:nvPr/>
        </p:nvGrpSpPr>
        <p:grpSpPr>
          <a:xfrm>
            <a:off x="866775" y="1386849"/>
            <a:ext cx="276003" cy="357300"/>
            <a:chOff x="-50469125" y="3183175"/>
            <a:chExt cx="233150" cy="301825"/>
          </a:xfrm>
        </p:grpSpPr>
        <p:sp>
          <p:nvSpPr>
            <p:cNvPr id="6689" name="Google Shape;6689;p6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5"/>
          <p:cNvGrpSpPr/>
          <p:nvPr/>
        </p:nvGrpSpPr>
        <p:grpSpPr>
          <a:xfrm>
            <a:off x="826674" y="1822251"/>
            <a:ext cx="356205" cy="355288"/>
            <a:chOff x="-50504575" y="3550975"/>
            <a:chExt cx="300900" cy="300125"/>
          </a:xfrm>
        </p:grpSpPr>
        <p:sp>
          <p:nvSpPr>
            <p:cNvPr id="6693" name="Google Shape;6693;p6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5"/>
          <p:cNvGrpSpPr/>
          <p:nvPr/>
        </p:nvGrpSpPr>
        <p:grpSpPr>
          <a:xfrm>
            <a:off x="826674" y="2260493"/>
            <a:ext cx="356205" cy="354341"/>
            <a:chOff x="-50503000" y="3921175"/>
            <a:chExt cx="300900" cy="299325"/>
          </a:xfrm>
        </p:grpSpPr>
        <p:sp>
          <p:nvSpPr>
            <p:cNvPr id="6698" name="Google Shape;6698;p6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65"/>
          <p:cNvGrpSpPr/>
          <p:nvPr/>
        </p:nvGrpSpPr>
        <p:grpSpPr>
          <a:xfrm>
            <a:off x="3030727" y="1406411"/>
            <a:ext cx="355258" cy="356205"/>
            <a:chOff x="-48630025" y="3199700"/>
            <a:chExt cx="300100" cy="300900"/>
          </a:xfrm>
        </p:grpSpPr>
        <p:sp>
          <p:nvSpPr>
            <p:cNvPr id="6704" name="Google Shape;6704;p6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65"/>
          <p:cNvGrpSpPr/>
          <p:nvPr/>
        </p:nvGrpSpPr>
        <p:grpSpPr>
          <a:xfrm>
            <a:off x="3030727" y="1843707"/>
            <a:ext cx="355258" cy="355258"/>
            <a:chOff x="-48630025" y="3569100"/>
            <a:chExt cx="300100" cy="300100"/>
          </a:xfrm>
        </p:grpSpPr>
        <p:sp>
          <p:nvSpPr>
            <p:cNvPr id="6708" name="Google Shape;6708;p6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65"/>
          <p:cNvGrpSpPr/>
          <p:nvPr/>
        </p:nvGrpSpPr>
        <p:grpSpPr>
          <a:xfrm>
            <a:off x="3031201" y="2281003"/>
            <a:ext cx="354311" cy="353394"/>
            <a:chOff x="-48629225" y="3938500"/>
            <a:chExt cx="299300" cy="298525"/>
          </a:xfrm>
        </p:grpSpPr>
        <p:sp>
          <p:nvSpPr>
            <p:cNvPr id="6719" name="Google Shape;6719;p6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65"/>
          <p:cNvGrpSpPr/>
          <p:nvPr/>
        </p:nvGrpSpPr>
        <p:grpSpPr>
          <a:xfrm>
            <a:off x="1766604" y="2752344"/>
            <a:ext cx="311458" cy="354341"/>
            <a:chOff x="-46762575" y="3200500"/>
            <a:chExt cx="263100" cy="299325"/>
          </a:xfrm>
        </p:grpSpPr>
        <p:sp>
          <p:nvSpPr>
            <p:cNvPr id="6724" name="Google Shape;6724;p6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65"/>
          <p:cNvGrpSpPr/>
          <p:nvPr/>
        </p:nvGrpSpPr>
        <p:grpSpPr>
          <a:xfrm>
            <a:off x="1744689" y="3211066"/>
            <a:ext cx="355288" cy="312375"/>
            <a:chOff x="-46779900" y="3588000"/>
            <a:chExt cx="300125" cy="263875"/>
          </a:xfrm>
        </p:grpSpPr>
        <p:sp>
          <p:nvSpPr>
            <p:cNvPr id="6730" name="Google Shape;6730;p6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5"/>
          <p:cNvGrpSpPr/>
          <p:nvPr/>
        </p:nvGrpSpPr>
        <p:grpSpPr>
          <a:xfrm>
            <a:off x="1745162" y="3625988"/>
            <a:ext cx="354341" cy="353394"/>
            <a:chOff x="-46779100" y="3938500"/>
            <a:chExt cx="299325" cy="298525"/>
          </a:xfrm>
        </p:grpSpPr>
        <p:sp>
          <p:nvSpPr>
            <p:cNvPr id="6735" name="Google Shape;6735;p6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65"/>
          <p:cNvGrpSpPr/>
          <p:nvPr/>
        </p:nvGrpSpPr>
        <p:grpSpPr>
          <a:xfrm>
            <a:off x="3952900" y="2758855"/>
            <a:ext cx="355258" cy="355288"/>
            <a:chOff x="-44924250" y="3206000"/>
            <a:chExt cx="300100" cy="300125"/>
          </a:xfrm>
        </p:grpSpPr>
        <p:sp>
          <p:nvSpPr>
            <p:cNvPr id="6738" name="Google Shape;6738;p6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65"/>
          <p:cNvGrpSpPr/>
          <p:nvPr/>
        </p:nvGrpSpPr>
        <p:grpSpPr>
          <a:xfrm>
            <a:off x="1267386" y="1386849"/>
            <a:ext cx="355258" cy="355258"/>
            <a:chOff x="-50134375" y="3183175"/>
            <a:chExt cx="300100" cy="300100"/>
          </a:xfrm>
        </p:grpSpPr>
        <p:sp>
          <p:nvSpPr>
            <p:cNvPr id="6744" name="Google Shape;6744;p6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65"/>
          <p:cNvGrpSpPr/>
          <p:nvPr/>
        </p:nvGrpSpPr>
        <p:grpSpPr>
          <a:xfrm>
            <a:off x="1267386" y="1822251"/>
            <a:ext cx="355258" cy="355288"/>
            <a:chOff x="-50134375" y="3550975"/>
            <a:chExt cx="300100" cy="300125"/>
          </a:xfrm>
        </p:grpSpPr>
        <p:sp>
          <p:nvSpPr>
            <p:cNvPr id="6755" name="Google Shape;6755;p6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65"/>
          <p:cNvGrpSpPr/>
          <p:nvPr/>
        </p:nvGrpSpPr>
        <p:grpSpPr>
          <a:xfrm>
            <a:off x="1267386" y="2259783"/>
            <a:ext cx="355258" cy="355051"/>
            <a:chOff x="-50134375" y="3920575"/>
            <a:chExt cx="300100" cy="299925"/>
          </a:xfrm>
        </p:grpSpPr>
        <p:sp>
          <p:nvSpPr>
            <p:cNvPr id="6758" name="Google Shape;6758;p6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65"/>
          <p:cNvGrpSpPr/>
          <p:nvPr/>
        </p:nvGrpSpPr>
        <p:grpSpPr>
          <a:xfrm>
            <a:off x="3478110" y="1407358"/>
            <a:ext cx="357123" cy="355258"/>
            <a:chOff x="-48262200" y="3200500"/>
            <a:chExt cx="301675" cy="300100"/>
          </a:xfrm>
        </p:grpSpPr>
        <p:sp>
          <p:nvSpPr>
            <p:cNvPr id="6762" name="Google Shape;6762;p6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65"/>
          <p:cNvGrpSpPr/>
          <p:nvPr/>
        </p:nvGrpSpPr>
        <p:grpSpPr>
          <a:xfrm>
            <a:off x="3507483" y="1844447"/>
            <a:ext cx="298377" cy="354519"/>
            <a:chOff x="-48233050" y="3569725"/>
            <a:chExt cx="252050" cy="299475"/>
          </a:xfrm>
        </p:grpSpPr>
        <p:sp>
          <p:nvSpPr>
            <p:cNvPr id="6772" name="Google Shape;6772;p6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65"/>
          <p:cNvGrpSpPr/>
          <p:nvPr/>
        </p:nvGrpSpPr>
        <p:grpSpPr>
          <a:xfrm>
            <a:off x="3531248" y="2278191"/>
            <a:ext cx="250847" cy="358070"/>
            <a:chOff x="-48216525" y="3936125"/>
            <a:chExt cx="211900" cy="302475"/>
          </a:xfrm>
        </p:grpSpPr>
        <p:sp>
          <p:nvSpPr>
            <p:cNvPr id="6776" name="Google Shape;6776;p6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5"/>
          <p:cNvGrpSpPr/>
          <p:nvPr/>
        </p:nvGrpSpPr>
        <p:grpSpPr>
          <a:xfrm>
            <a:off x="2186966" y="2753261"/>
            <a:ext cx="355258" cy="355288"/>
            <a:chOff x="-46410500" y="3201275"/>
            <a:chExt cx="300100" cy="300125"/>
          </a:xfrm>
        </p:grpSpPr>
        <p:sp>
          <p:nvSpPr>
            <p:cNvPr id="6781" name="Google Shape;6781;p6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5"/>
          <p:cNvGrpSpPr/>
          <p:nvPr/>
        </p:nvGrpSpPr>
        <p:grpSpPr>
          <a:xfrm>
            <a:off x="2186966" y="3188692"/>
            <a:ext cx="355258" cy="356205"/>
            <a:chOff x="-46409700" y="3569100"/>
            <a:chExt cx="300100" cy="300900"/>
          </a:xfrm>
        </p:grpSpPr>
        <p:sp>
          <p:nvSpPr>
            <p:cNvPr id="6787" name="Google Shape;6787;p6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65"/>
          <p:cNvGrpSpPr/>
          <p:nvPr/>
        </p:nvGrpSpPr>
        <p:grpSpPr>
          <a:xfrm>
            <a:off x="2174847" y="3624124"/>
            <a:ext cx="379497" cy="358070"/>
            <a:chOff x="-46422300" y="3936925"/>
            <a:chExt cx="320575" cy="302475"/>
          </a:xfrm>
        </p:grpSpPr>
        <p:sp>
          <p:nvSpPr>
            <p:cNvPr id="6793" name="Google Shape;6793;p6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65"/>
          <p:cNvGrpSpPr/>
          <p:nvPr/>
        </p:nvGrpSpPr>
        <p:grpSpPr>
          <a:xfrm>
            <a:off x="3952426" y="3178452"/>
            <a:ext cx="356205" cy="355258"/>
            <a:chOff x="-44914800" y="3560450"/>
            <a:chExt cx="300900" cy="300100"/>
          </a:xfrm>
        </p:grpSpPr>
        <p:sp>
          <p:nvSpPr>
            <p:cNvPr id="6796" name="Google Shape;6796;p6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65"/>
          <p:cNvGrpSpPr/>
          <p:nvPr/>
        </p:nvGrpSpPr>
        <p:grpSpPr>
          <a:xfrm>
            <a:off x="1707478" y="1387086"/>
            <a:ext cx="354311" cy="354104"/>
            <a:chOff x="-49764975" y="3183375"/>
            <a:chExt cx="299300" cy="299125"/>
          </a:xfrm>
        </p:grpSpPr>
        <p:sp>
          <p:nvSpPr>
            <p:cNvPr id="6802" name="Google Shape;6802;p6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65"/>
          <p:cNvGrpSpPr/>
          <p:nvPr/>
        </p:nvGrpSpPr>
        <p:grpSpPr>
          <a:xfrm>
            <a:off x="1707478" y="1822547"/>
            <a:ext cx="354311" cy="355909"/>
            <a:chOff x="-49764975" y="3551225"/>
            <a:chExt cx="299300" cy="300650"/>
          </a:xfrm>
        </p:grpSpPr>
        <p:sp>
          <p:nvSpPr>
            <p:cNvPr id="6812" name="Google Shape;6812;p6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65"/>
          <p:cNvGrpSpPr/>
          <p:nvPr/>
        </p:nvGrpSpPr>
        <p:grpSpPr>
          <a:xfrm>
            <a:off x="1705140" y="2259310"/>
            <a:ext cx="358987" cy="355525"/>
            <a:chOff x="-49766550" y="3920175"/>
            <a:chExt cx="303250" cy="300325"/>
          </a:xfrm>
        </p:grpSpPr>
        <p:sp>
          <p:nvSpPr>
            <p:cNvPr id="6824" name="Google Shape;6824;p6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5"/>
          <p:cNvGrpSpPr/>
          <p:nvPr/>
        </p:nvGrpSpPr>
        <p:grpSpPr>
          <a:xfrm>
            <a:off x="3920671" y="1407358"/>
            <a:ext cx="357123" cy="354341"/>
            <a:chOff x="-47892800" y="3200500"/>
            <a:chExt cx="301675" cy="299325"/>
          </a:xfrm>
        </p:grpSpPr>
        <p:sp>
          <p:nvSpPr>
            <p:cNvPr id="6829" name="Google Shape;6829;p6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5"/>
          <p:cNvGrpSpPr/>
          <p:nvPr/>
        </p:nvGrpSpPr>
        <p:grpSpPr>
          <a:xfrm>
            <a:off x="3984537" y="1843707"/>
            <a:ext cx="229391" cy="355258"/>
            <a:chOff x="-47839250" y="3569100"/>
            <a:chExt cx="193775" cy="300100"/>
          </a:xfrm>
        </p:grpSpPr>
        <p:sp>
          <p:nvSpPr>
            <p:cNvPr id="6836" name="Google Shape;6836;p6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5"/>
          <p:cNvGrpSpPr/>
          <p:nvPr/>
        </p:nvGrpSpPr>
        <p:grpSpPr>
          <a:xfrm>
            <a:off x="3921603" y="2280056"/>
            <a:ext cx="355258" cy="356205"/>
            <a:chOff x="-47892800" y="3937700"/>
            <a:chExt cx="300100" cy="300900"/>
          </a:xfrm>
        </p:grpSpPr>
        <p:sp>
          <p:nvSpPr>
            <p:cNvPr id="6843" name="Google Shape;6843;p6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65"/>
          <p:cNvGrpSpPr/>
          <p:nvPr/>
        </p:nvGrpSpPr>
        <p:grpSpPr>
          <a:xfrm>
            <a:off x="2626898" y="2773770"/>
            <a:ext cx="355258" cy="311458"/>
            <a:chOff x="-46042675" y="3218600"/>
            <a:chExt cx="300100" cy="263100"/>
          </a:xfrm>
        </p:grpSpPr>
        <p:sp>
          <p:nvSpPr>
            <p:cNvPr id="6852" name="Google Shape;6852;p6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65"/>
          <p:cNvGrpSpPr/>
          <p:nvPr/>
        </p:nvGrpSpPr>
        <p:grpSpPr>
          <a:xfrm>
            <a:off x="2626898" y="3188219"/>
            <a:ext cx="355258" cy="323118"/>
            <a:chOff x="-46042675" y="3568700"/>
            <a:chExt cx="300100" cy="272950"/>
          </a:xfrm>
        </p:grpSpPr>
        <p:sp>
          <p:nvSpPr>
            <p:cNvPr id="6859" name="Google Shape;6859;p6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5"/>
          <p:cNvGrpSpPr/>
          <p:nvPr/>
        </p:nvGrpSpPr>
        <p:grpSpPr>
          <a:xfrm>
            <a:off x="2668849" y="3625189"/>
            <a:ext cx="271357" cy="356057"/>
            <a:chOff x="-46007225" y="3937825"/>
            <a:chExt cx="229225" cy="300775"/>
          </a:xfrm>
        </p:grpSpPr>
        <p:sp>
          <p:nvSpPr>
            <p:cNvPr id="6864" name="Google Shape;6864;p6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65"/>
          <p:cNvGrpSpPr/>
          <p:nvPr/>
        </p:nvGrpSpPr>
        <p:grpSpPr>
          <a:xfrm>
            <a:off x="3974341" y="3615275"/>
            <a:ext cx="312375" cy="357596"/>
            <a:chOff x="-44895900" y="3929450"/>
            <a:chExt cx="263875" cy="302075"/>
          </a:xfrm>
        </p:grpSpPr>
        <p:sp>
          <p:nvSpPr>
            <p:cNvPr id="6875" name="Google Shape;6875;p6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65"/>
          <p:cNvGrpSpPr/>
          <p:nvPr/>
        </p:nvGrpSpPr>
        <p:grpSpPr>
          <a:xfrm>
            <a:off x="2148160" y="1398036"/>
            <a:ext cx="356205" cy="332885"/>
            <a:chOff x="-49397175" y="3192625"/>
            <a:chExt cx="300900" cy="281200"/>
          </a:xfrm>
        </p:grpSpPr>
        <p:sp>
          <p:nvSpPr>
            <p:cNvPr id="6882" name="Google Shape;6882;p6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5"/>
          <p:cNvGrpSpPr/>
          <p:nvPr/>
        </p:nvGrpSpPr>
        <p:grpSpPr>
          <a:xfrm>
            <a:off x="2174263" y="1822251"/>
            <a:ext cx="304000" cy="356205"/>
            <a:chOff x="-49375900" y="3550975"/>
            <a:chExt cx="256800" cy="300900"/>
          </a:xfrm>
        </p:grpSpPr>
        <p:sp>
          <p:nvSpPr>
            <p:cNvPr id="6890" name="Google Shape;6890;p6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5"/>
          <p:cNvGrpSpPr/>
          <p:nvPr/>
        </p:nvGrpSpPr>
        <p:grpSpPr>
          <a:xfrm>
            <a:off x="2169616" y="2259546"/>
            <a:ext cx="313293" cy="356205"/>
            <a:chOff x="-49378250" y="3920375"/>
            <a:chExt cx="264650" cy="300900"/>
          </a:xfrm>
        </p:grpSpPr>
        <p:sp>
          <p:nvSpPr>
            <p:cNvPr id="6902" name="Google Shape;6902;p6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65"/>
          <p:cNvGrpSpPr/>
          <p:nvPr/>
        </p:nvGrpSpPr>
        <p:grpSpPr>
          <a:xfrm>
            <a:off x="888604" y="2752344"/>
            <a:ext cx="312375" cy="357123"/>
            <a:chOff x="-47505300" y="3200500"/>
            <a:chExt cx="263875" cy="301675"/>
          </a:xfrm>
        </p:grpSpPr>
        <p:sp>
          <p:nvSpPr>
            <p:cNvPr id="6910" name="Google Shape;6910;p6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5"/>
          <p:cNvGrpSpPr/>
          <p:nvPr/>
        </p:nvGrpSpPr>
        <p:grpSpPr>
          <a:xfrm>
            <a:off x="866704" y="3188692"/>
            <a:ext cx="356176" cy="355051"/>
            <a:chOff x="-47524975" y="3569100"/>
            <a:chExt cx="300875" cy="299925"/>
          </a:xfrm>
        </p:grpSpPr>
        <p:sp>
          <p:nvSpPr>
            <p:cNvPr id="6924" name="Google Shape;6924;p6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65"/>
          <p:cNvGrpSpPr/>
          <p:nvPr/>
        </p:nvGrpSpPr>
        <p:grpSpPr>
          <a:xfrm>
            <a:off x="867162" y="3667954"/>
            <a:ext cx="355258" cy="270410"/>
            <a:chOff x="-47523400" y="3973950"/>
            <a:chExt cx="300100" cy="228425"/>
          </a:xfrm>
        </p:grpSpPr>
        <p:sp>
          <p:nvSpPr>
            <p:cNvPr id="6930" name="Google Shape;6930;p6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65"/>
          <p:cNvGrpSpPr/>
          <p:nvPr/>
        </p:nvGrpSpPr>
        <p:grpSpPr>
          <a:xfrm>
            <a:off x="3072283" y="2750953"/>
            <a:ext cx="354341" cy="357596"/>
            <a:chOff x="-45673275" y="3199325"/>
            <a:chExt cx="299325" cy="302075"/>
          </a:xfrm>
        </p:grpSpPr>
        <p:sp>
          <p:nvSpPr>
            <p:cNvPr id="6936" name="Google Shape;6936;p6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65"/>
          <p:cNvGrpSpPr/>
          <p:nvPr/>
        </p:nvGrpSpPr>
        <p:grpSpPr>
          <a:xfrm>
            <a:off x="3071351" y="3209202"/>
            <a:ext cx="356205" cy="314240"/>
            <a:chOff x="-45674075" y="3586425"/>
            <a:chExt cx="300900" cy="265450"/>
          </a:xfrm>
        </p:grpSpPr>
        <p:sp>
          <p:nvSpPr>
            <p:cNvPr id="6940" name="Google Shape;6940;p6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65"/>
          <p:cNvGrpSpPr/>
          <p:nvPr/>
        </p:nvGrpSpPr>
        <p:grpSpPr>
          <a:xfrm>
            <a:off x="3072283" y="3625041"/>
            <a:ext cx="354341" cy="356205"/>
            <a:chOff x="-45673275" y="3937700"/>
            <a:chExt cx="299325" cy="300900"/>
          </a:xfrm>
        </p:grpSpPr>
        <p:sp>
          <p:nvSpPr>
            <p:cNvPr id="6943" name="Google Shape;6943;p6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65"/>
          <p:cNvGrpSpPr/>
          <p:nvPr/>
        </p:nvGrpSpPr>
        <p:grpSpPr>
          <a:xfrm>
            <a:off x="2186449" y="4117825"/>
            <a:ext cx="356205" cy="356205"/>
            <a:chOff x="-44512325" y="3176075"/>
            <a:chExt cx="300900" cy="300900"/>
          </a:xfrm>
        </p:grpSpPr>
        <p:sp>
          <p:nvSpPr>
            <p:cNvPr id="6950" name="Google Shape;6950;p6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5"/>
          <p:cNvGrpSpPr/>
          <p:nvPr/>
        </p:nvGrpSpPr>
        <p:grpSpPr>
          <a:xfrm>
            <a:off x="2589789" y="1386849"/>
            <a:ext cx="354341" cy="354341"/>
            <a:chOff x="-49027775" y="3183175"/>
            <a:chExt cx="299325" cy="299325"/>
          </a:xfrm>
        </p:grpSpPr>
        <p:sp>
          <p:nvSpPr>
            <p:cNvPr id="6954" name="Google Shape;6954;p6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65"/>
          <p:cNvGrpSpPr/>
          <p:nvPr/>
        </p:nvGrpSpPr>
        <p:grpSpPr>
          <a:xfrm>
            <a:off x="2589330" y="1822251"/>
            <a:ext cx="355258" cy="357152"/>
            <a:chOff x="-49027775" y="3550975"/>
            <a:chExt cx="300100" cy="301700"/>
          </a:xfrm>
        </p:grpSpPr>
        <p:sp>
          <p:nvSpPr>
            <p:cNvPr id="6959" name="Google Shape;6959;p6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5"/>
          <p:cNvGrpSpPr/>
          <p:nvPr/>
        </p:nvGrpSpPr>
        <p:grpSpPr>
          <a:xfrm>
            <a:off x="2587406" y="2259310"/>
            <a:ext cx="359106" cy="355525"/>
            <a:chOff x="-49031025" y="3920175"/>
            <a:chExt cx="303350" cy="300325"/>
          </a:xfrm>
        </p:grpSpPr>
        <p:sp>
          <p:nvSpPr>
            <p:cNvPr id="6970" name="Google Shape;6970;p6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65"/>
          <p:cNvGrpSpPr/>
          <p:nvPr/>
        </p:nvGrpSpPr>
        <p:grpSpPr>
          <a:xfrm>
            <a:off x="1303511" y="2752344"/>
            <a:ext cx="356176" cy="354341"/>
            <a:chOff x="-47155575" y="3200500"/>
            <a:chExt cx="300875" cy="299325"/>
          </a:xfrm>
        </p:grpSpPr>
        <p:sp>
          <p:nvSpPr>
            <p:cNvPr id="6977" name="Google Shape;6977;p6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65"/>
          <p:cNvGrpSpPr/>
          <p:nvPr/>
        </p:nvGrpSpPr>
        <p:grpSpPr>
          <a:xfrm>
            <a:off x="1303970" y="3188692"/>
            <a:ext cx="355258" cy="355258"/>
            <a:chOff x="-47154800" y="3569100"/>
            <a:chExt cx="300100" cy="300100"/>
          </a:xfrm>
        </p:grpSpPr>
        <p:sp>
          <p:nvSpPr>
            <p:cNvPr id="6984" name="Google Shape;6984;p6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5"/>
          <p:cNvGrpSpPr/>
          <p:nvPr/>
        </p:nvGrpSpPr>
        <p:grpSpPr>
          <a:xfrm>
            <a:off x="1304443" y="3626905"/>
            <a:ext cx="354311" cy="353423"/>
            <a:chOff x="-47154000" y="3939275"/>
            <a:chExt cx="299300" cy="298550"/>
          </a:xfrm>
        </p:grpSpPr>
        <p:sp>
          <p:nvSpPr>
            <p:cNvPr id="6991" name="Google Shape;6991;p6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65"/>
          <p:cNvGrpSpPr/>
          <p:nvPr/>
        </p:nvGrpSpPr>
        <p:grpSpPr>
          <a:xfrm>
            <a:off x="3529733" y="2752344"/>
            <a:ext cx="312375" cy="354341"/>
            <a:chOff x="-45286550" y="3200500"/>
            <a:chExt cx="263875" cy="299325"/>
          </a:xfrm>
        </p:grpSpPr>
        <p:sp>
          <p:nvSpPr>
            <p:cNvPr id="6996" name="Google Shape;6996;p6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65"/>
          <p:cNvGrpSpPr/>
          <p:nvPr/>
        </p:nvGrpSpPr>
        <p:grpSpPr>
          <a:xfrm>
            <a:off x="3529733" y="3189639"/>
            <a:ext cx="312375" cy="354311"/>
            <a:chOff x="-45286550" y="3569900"/>
            <a:chExt cx="263875" cy="299300"/>
          </a:xfrm>
        </p:grpSpPr>
        <p:sp>
          <p:nvSpPr>
            <p:cNvPr id="7000" name="Google Shape;7000;p6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65"/>
          <p:cNvGrpSpPr/>
          <p:nvPr/>
        </p:nvGrpSpPr>
        <p:grpSpPr>
          <a:xfrm>
            <a:off x="3540920" y="3625988"/>
            <a:ext cx="290001" cy="355258"/>
            <a:chOff x="-45277900" y="3938500"/>
            <a:chExt cx="244975" cy="300100"/>
          </a:xfrm>
        </p:grpSpPr>
        <p:sp>
          <p:nvSpPr>
            <p:cNvPr id="7007" name="Google Shape;7007;p6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5"/>
          <p:cNvGrpSpPr/>
          <p:nvPr/>
        </p:nvGrpSpPr>
        <p:grpSpPr>
          <a:xfrm>
            <a:off x="2626869" y="4095090"/>
            <a:ext cx="355258" cy="355258"/>
            <a:chOff x="-44502875" y="3576975"/>
            <a:chExt cx="300100" cy="300100"/>
          </a:xfrm>
        </p:grpSpPr>
        <p:sp>
          <p:nvSpPr>
            <p:cNvPr id="7012" name="Google Shape;7012;p6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65"/>
          <p:cNvGrpSpPr/>
          <p:nvPr/>
        </p:nvGrpSpPr>
        <p:grpSpPr>
          <a:xfrm>
            <a:off x="4835456" y="1828361"/>
            <a:ext cx="356196" cy="354670"/>
            <a:chOff x="-13946200" y="3647075"/>
            <a:chExt cx="353650" cy="352100"/>
          </a:xfrm>
        </p:grpSpPr>
        <p:sp>
          <p:nvSpPr>
            <p:cNvPr id="7016" name="Google Shape;7016;p6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5"/>
          <p:cNvGrpSpPr/>
          <p:nvPr/>
        </p:nvGrpSpPr>
        <p:grpSpPr>
          <a:xfrm>
            <a:off x="6618849" y="1387844"/>
            <a:ext cx="357002" cy="354267"/>
            <a:chOff x="-12163025" y="3214275"/>
            <a:chExt cx="354450" cy="351700"/>
          </a:xfrm>
        </p:grpSpPr>
        <p:sp>
          <p:nvSpPr>
            <p:cNvPr id="7023" name="Google Shape;7023;p6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65"/>
          <p:cNvGrpSpPr/>
          <p:nvPr/>
        </p:nvGrpSpPr>
        <p:grpSpPr>
          <a:xfrm>
            <a:off x="6619629" y="1827581"/>
            <a:ext cx="355441" cy="356232"/>
            <a:chOff x="-12160675" y="3647875"/>
            <a:chExt cx="352900" cy="353650"/>
          </a:xfrm>
        </p:grpSpPr>
        <p:sp>
          <p:nvSpPr>
            <p:cNvPr id="7027" name="Google Shape;7027;p6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5"/>
          <p:cNvGrpSpPr/>
          <p:nvPr/>
        </p:nvGrpSpPr>
        <p:grpSpPr>
          <a:xfrm>
            <a:off x="6630345" y="2272036"/>
            <a:ext cx="354635" cy="356232"/>
            <a:chOff x="-12160675" y="4081850"/>
            <a:chExt cx="352100" cy="353650"/>
          </a:xfrm>
        </p:grpSpPr>
        <p:sp>
          <p:nvSpPr>
            <p:cNvPr id="7035" name="Google Shape;7035;p6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65"/>
          <p:cNvGrpSpPr/>
          <p:nvPr/>
        </p:nvGrpSpPr>
        <p:grpSpPr>
          <a:xfrm>
            <a:off x="4835311" y="2746480"/>
            <a:ext cx="355416" cy="355652"/>
            <a:chOff x="-10391650" y="3180600"/>
            <a:chExt cx="352875" cy="353075"/>
          </a:xfrm>
        </p:grpSpPr>
        <p:sp>
          <p:nvSpPr>
            <p:cNvPr id="7042" name="Google Shape;7042;p6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65"/>
          <p:cNvGrpSpPr/>
          <p:nvPr/>
        </p:nvGrpSpPr>
        <p:grpSpPr>
          <a:xfrm>
            <a:off x="4835310" y="3223278"/>
            <a:ext cx="354635" cy="353890"/>
            <a:chOff x="-10390875" y="3616350"/>
            <a:chExt cx="352100" cy="351325"/>
          </a:xfrm>
        </p:grpSpPr>
        <p:sp>
          <p:nvSpPr>
            <p:cNvPr id="7049" name="Google Shape;7049;p6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65"/>
          <p:cNvGrpSpPr/>
          <p:nvPr/>
        </p:nvGrpSpPr>
        <p:grpSpPr>
          <a:xfrm>
            <a:off x="7502285" y="2747943"/>
            <a:ext cx="312585" cy="354670"/>
            <a:chOff x="-10370400" y="4049550"/>
            <a:chExt cx="310350" cy="352100"/>
          </a:xfrm>
        </p:grpSpPr>
        <p:sp>
          <p:nvSpPr>
            <p:cNvPr id="7053" name="Google Shape;7053;p6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5"/>
          <p:cNvGrpSpPr/>
          <p:nvPr/>
        </p:nvGrpSpPr>
        <p:grpSpPr>
          <a:xfrm>
            <a:off x="6606541" y="2746884"/>
            <a:ext cx="379236" cy="354847"/>
            <a:chOff x="-8674650" y="3210975"/>
            <a:chExt cx="376525" cy="352275"/>
          </a:xfrm>
        </p:grpSpPr>
        <p:sp>
          <p:nvSpPr>
            <p:cNvPr id="7059" name="Google Shape;7059;p6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65"/>
          <p:cNvGrpSpPr/>
          <p:nvPr/>
        </p:nvGrpSpPr>
        <p:grpSpPr>
          <a:xfrm>
            <a:off x="5278038" y="1828361"/>
            <a:ext cx="356221" cy="354670"/>
            <a:chOff x="-13512225" y="3647075"/>
            <a:chExt cx="353675" cy="352100"/>
          </a:xfrm>
        </p:grpSpPr>
        <p:sp>
          <p:nvSpPr>
            <p:cNvPr id="7066" name="Google Shape;7066;p6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5"/>
          <p:cNvGrpSpPr/>
          <p:nvPr/>
        </p:nvGrpSpPr>
        <p:grpSpPr>
          <a:xfrm>
            <a:off x="5288351" y="2272427"/>
            <a:ext cx="356221" cy="355451"/>
            <a:chOff x="-13512225" y="4080275"/>
            <a:chExt cx="353675" cy="352875"/>
          </a:xfrm>
        </p:grpSpPr>
        <p:sp>
          <p:nvSpPr>
            <p:cNvPr id="7077" name="Google Shape;7077;p6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5"/>
          <p:cNvGrpSpPr/>
          <p:nvPr/>
        </p:nvGrpSpPr>
        <p:grpSpPr>
          <a:xfrm>
            <a:off x="7061431" y="1419788"/>
            <a:ext cx="356196" cy="290379"/>
            <a:chOff x="-11728250" y="3245400"/>
            <a:chExt cx="353650" cy="288275"/>
          </a:xfrm>
        </p:grpSpPr>
        <p:sp>
          <p:nvSpPr>
            <p:cNvPr id="7089" name="Google Shape;7089;p6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5"/>
          <p:cNvGrpSpPr/>
          <p:nvPr/>
        </p:nvGrpSpPr>
        <p:grpSpPr>
          <a:xfrm>
            <a:off x="7093939" y="2272427"/>
            <a:ext cx="311804" cy="355451"/>
            <a:chOff x="-11703850" y="4081850"/>
            <a:chExt cx="309575" cy="352875"/>
          </a:xfrm>
        </p:grpSpPr>
        <p:sp>
          <p:nvSpPr>
            <p:cNvPr id="7095" name="Google Shape;7095;p6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5"/>
          <p:cNvGrpSpPr/>
          <p:nvPr/>
        </p:nvGrpSpPr>
        <p:grpSpPr>
          <a:xfrm>
            <a:off x="5282595" y="2746580"/>
            <a:ext cx="357002" cy="355451"/>
            <a:chOff x="-9958475" y="3180025"/>
            <a:chExt cx="354450" cy="352875"/>
          </a:xfrm>
        </p:grpSpPr>
        <p:sp>
          <p:nvSpPr>
            <p:cNvPr id="7104" name="Google Shape;7104;p6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5"/>
          <p:cNvGrpSpPr/>
          <p:nvPr/>
        </p:nvGrpSpPr>
        <p:grpSpPr>
          <a:xfrm>
            <a:off x="5291722" y="3222561"/>
            <a:ext cx="337966" cy="355325"/>
            <a:chOff x="-9949025" y="3615575"/>
            <a:chExt cx="335550" cy="352750"/>
          </a:xfrm>
        </p:grpSpPr>
        <p:sp>
          <p:nvSpPr>
            <p:cNvPr id="7108" name="Google Shape;7108;p6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5"/>
          <p:cNvGrpSpPr/>
          <p:nvPr/>
        </p:nvGrpSpPr>
        <p:grpSpPr>
          <a:xfrm>
            <a:off x="7926568" y="2746067"/>
            <a:ext cx="360175" cy="358423"/>
            <a:chOff x="-9961625" y="4048175"/>
            <a:chExt cx="357600" cy="355825"/>
          </a:xfrm>
        </p:grpSpPr>
        <p:sp>
          <p:nvSpPr>
            <p:cNvPr id="7112" name="Google Shape;7112;p6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5"/>
          <p:cNvGrpSpPr/>
          <p:nvPr/>
        </p:nvGrpSpPr>
        <p:grpSpPr>
          <a:xfrm>
            <a:off x="6613289" y="3221579"/>
            <a:ext cx="364959" cy="357289"/>
            <a:chOff x="-8680950" y="3624225"/>
            <a:chExt cx="362350" cy="354700"/>
          </a:xfrm>
        </p:grpSpPr>
        <p:sp>
          <p:nvSpPr>
            <p:cNvPr id="7119" name="Google Shape;7119;p6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65"/>
          <p:cNvGrpSpPr/>
          <p:nvPr/>
        </p:nvGrpSpPr>
        <p:grpSpPr>
          <a:xfrm>
            <a:off x="5749533" y="1387239"/>
            <a:ext cx="313365" cy="355476"/>
            <a:chOff x="-13056975" y="3212300"/>
            <a:chExt cx="311125" cy="352900"/>
          </a:xfrm>
        </p:grpSpPr>
        <p:sp>
          <p:nvSpPr>
            <p:cNvPr id="7126" name="Google Shape;7126;p6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5"/>
          <p:cNvGrpSpPr/>
          <p:nvPr/>
        </p:nvGrpSpPr>
        <p:grpSpPr>
          <a:xfrm>
            <a:off x="5726921" y="1828034"/>
            <a:ext cx="358588" cy="355325"/>
            <a:chOff x="-13077450" y="3647075"/>
            <a:chExt cx="356025" cy="352750"/>
          </a:xfrm>
        </p:grpSpPr>
        <p:sp>
          <p:nvSpPr>
            <p:cNvPr id="7131" name="Google Shape;7131;p6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65"/>
          <p:cNvGrpSpPr/>
          <p:nvPr/>
        </p:nvGrpSpPr>
        <p:grpSpPr>
          <a:xfrm>
            <a:off x="5738027" y="2271633"/>
            <a:ext cx="357002" cy="357037"/>
            <a:chOff x="-13079025" y="4079475"/>
            <a:chExt cx="354450" cy="354450"/>
          </a:xfrm>
        </p:grpSpPr>
        <p:sp>
          <p:nvSpPr>
            <p:cNvPr id="7135" name="Google Shape;7135;p6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65"/>
          <p:cNvGrpSpPr/>
          <p:nvPr/>
        </p:nvGrpSpPr>
        <p:grpSpPr>
          <a:xfrm>
            <a:off x="7511094" y="1387642"/>
            <a:ext cx="356221" cy="354670"/>
            <a:chOff x="-11292700" y="3213875"/>
            <a:chExt cx="353675" cy="352100"/>
          </a:xfrm>
        </p:grpSpPr>
        <p:sp>
          <p:nvSpPr>
            <p:cNvPr id="7140" name="Google Shape;7140;p6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5"/>
          <p:cNvGrpSpPr/>
          <p:nvPr/>
        </p:nvGrpSpPr>
        <p:grpSpPr>
          <a:xfrm>
            <a:off x="7505152" y="1827581"/>
            <a:ext cx="368106" cy="356232"/>
            <a:chOff x="-11299000" y="3647875"/>
            <a:chExt cx="365475" cy="353650"/>
          </a:xfrm>
        </p:grpSpPr>
        <p:sp>
          <p:nvSpPr>
            <p:cNvPr id="7148" name="Google Shape;7148;p6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65"/>
          <p:cNvGrpSpPr/>
          <p:nvPr/>
        </p:nvGrpSpPr>
        <p:grpSpPr>
          <a:xfrm>
            <a:off x="7520614" y="2283532"/>
            <a:ext cx="357808" cy="333240"/>
            <a:chOff x="-11295075" y="4092875"/>
            <a:chExt cx="355250" cy="330825"/>
          </a:xfrm>
        </p:grpSpPr>
        <p:sp>
          <p:nvSpPr>
            <p:cNvPr id="7155" name="Google Shape;7155;p6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5"/>
          <p:cNvGrpSpPr/>
          <p:nvPr/>
        </p:nvGrpSpPr>
        <p:grpSpPr>
          <a:xfrm>
            <a:off x="5746214" y="2746580"/>
            <a:ext cx="312585" cy="355451"/>
            <a:chOff x="-9500075" y="3180800"/>
            <a:chExt cx="310350" cy="352875"/>
          </a:xfrm>
        </p:grpSpPr>
        <p:sp>
          <p:nvSpPr>
            <p:cNvPr id="7161" name="Google Shape;7161;p6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65"/>
          <p:cNvGrpSpPr/>
          <p:nvPr/>
        </p:nvGrpSpPr>
        <p:grpSpPr>
          <a:xfrm>
            <a:off x="5724005" y="3222095"/>
            <a:ext cx="356221" cy="356257"/>
            <a:chOff x="-9523700" y="3614000"/>
            <a:chExt cx="353675" cy="353675"/>
          </a:xfrm>
        </p:grpSpPr>
        <p:sp>
          <p:nvSpPr>
            <p:cNvPr id="7171" name="Google Shape;7171;p6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65"/>
          <p:cNvGrpSpPr/>
          <p:nvPr/>
        </p:nvGrpSpPr>
        <p:grpSpPr>
          <a:xfrm>
            <a:off x="7508956" y="3244737"/>
            <a:ext cx="356221" cy="354670"/>
            <a:chOff x="-9523700" y="4049550"/>
            <a:chExt cx="353675" cy="352100"/>
          </a:xfrm>
        </p:grpSpPr>
        <p:sp>
          <p:nvSpPr>
            <p:cNvPr id="7181" name="Google Shape;7181;p6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5"/>
          <p:cNvGrpSpPr/>
          <p:nvPr/>
        </p:nvGrpSpPr>
        <p:grpSpPr>
          <a:xfrm>
            <a:off x="7065071" y="3244710"/>
            <a:ext cx="357002" cy="311029"/>
            <a:chOff x="-8209150" y="3659675"/>
            <a:chExt cx="354450" cy="308775"/>
          </a:xfrm>
        </p:grpSpPr>
        <p:sp>
          <p:nvSpPr>
            <p:cNvPr id="7189" name="Google Shape;7189;p6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65"/>
          <p:cNvGrpSpPr/>
          <p:nvPr/>
        </p:nvGrpSpPr>
        <p:grpSpPr>
          <a:xfrm>
            <a:off x="6178632" y="2273623"/>
            <a:ext cx="356221" cy="353059"/>
            <a:chOff x="-12643475" y="4081850"/>
            <a:chExt cx="353675" cy="350500"/>
          </a:xfrm>
        </p:grpSpPr>
        <p:sp>
          <p:nvSpPr>
            <p:cNvPr id="7196" name="Google Shape;7196;p6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0" name="Google Shape;7200;p6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1" name="Google Shape;7201;p65"/>
          <p:cNvGrpSpPr/>
          <p:nvPr/>
        </p:nvGrpSpPr>
        <p:grpSpPr>
          <a:xfrm>
            <a:off x="7961232" y="2283532"/>
            <a:ext cx="356221" cy="333240"/>
            <a:chOff x="-10858725" y="4092875"/>
            <a:chExt cx="353675" cy="330825"/>
          </a:xfrm>
        </p:grpSpPr>
        <p:sp>
          <p:nvSpPr>
            <p:cNvPr id="7202" name="Google Shape;7202;p6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5"/>
          <p:cNvGrpSpPr/>
          <p:nvPr/>
        </p:nvGrpSpPr>
        <p:grpSpPr>
          <a:xfrm>
            <a:off x="6219755" y="3222498"/>
            <a:ext cx="252278" cy="355451"/>
            <a:chOff x="-9039300" y="3614000"/>
            <a:chExt cx="250475" cy="352875"/>
          </a:xfrm>
        </p:grpSpPr>
        <p:sp>
          <p:nvSpPr>
            <p:cNvPr id="7209" name="Google Shape;7209;p6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5"/>
          <p:cNvGrpSpPr/>
          <p:nvPr/>
        </p:nvGrpSpPr>
        <p:grpSpPr>
          <a:xfrm>
            <a:off x="7951721" y="3244737"/>
            <a:ext cx="354635" cy="354670"/>
            <a:chOff x="-9088150" y="4049550"/>
            <a:chExt cx="352100" cy="352100"/>
          </a:xfrm>
        </p:grpSpPr>
        <p:sp>
          <p:nvSpPr>
            <p:cNvPr id="7212" name="Google Shape;7212;p6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5"/>
          <p:cNvGrpSpPr/>
          <p:nvPr/>
        </p:nvGrpSpPr>
        <p:grpSpPr>
          <a:xfrm>
            <a:off x="7086085" y="2746970"/>
            <a:ext cx="315757" cy="354670"/>
            <a:chOff x="-8191825" y="3174500"/>
            <a:chExt cx="313500" cy="352100"/>
          </a:xfrm>
        </p:grpSpPr>
        <p:sp>
          <p:nvSpPr>
            <p:cNvPr id="7219" name="Google Shape;7219;p6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65"/>
          <p:cNvGrpSpPr/>
          <p:nvPr/>
        </p:nvGrpSpPr>
        <p:grpSpPr>
          <a:xfrm>
            <a:off x="4835443" y="1387491"/>
            <a:ext cx="356221" cy="354973"/>
            <a:chOff x="-13947000" y="3212800"/>
            <a:chExt cx="353675" cy="352400"/>
          </a:xfrm>
        </p:grpSpPr>
        <p:sp>
          <p:nvSpPr>
            <p:cNvPr id="7223" name="Google Shape;7223;p6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5" name="Google Shape;7225;p6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6" name="Google Shape;7226;p65"/>
          <p:cNvGrpSpPr/>
          <p:nvPr/>
        </p:nvGrpSpPr>
        <p:grpSpPr>
          <a:xfrm>
            <a:off x="5278038" y="1386849"/>
            <a:ext cx="356221" cy="356257"/>
            <a:chOff x="-13512225" y="3211525"/>
            <a:chExt cx="353675" cy="353675"/>
          </a:xfrm>
        </p:grpSpPr>
        <p:sp>
          <p:nvSpPr>
            <p:cNvPr id="7227" name="Google Shape;7227;p6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65"/>
          <p:cNvGrpSpPr/>
          <p:nvPr/>
        </p:nvGrpSpPr>
        <p:grpSpPr>
          <a:xfrm>
            <a:off x="6168320" y="1387239"/>
            <a:ext cx="356221" cy="355476"/>
            <a:chOff x="-12643475" y="3212300"/>
            <a:chExt cx="353675" cy="352900"/>
          </a:xfrm>
        </p:grpSpPr>
        <p:sp>
          <p:nvSpPr>
            <p:cNvPr id="7233" name="Google Shape;7233;p6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5"/>
          <p:cNvGrpSpPr/>
          <p:nvPr/>
        </p:nvGrpSpPr>
        <p:grpSpPr>
          <a:xfrm>
            <a:off x="6168320" y="1839013"/>
            <a:ext cx="356221" cy="333366"/>
            <a:chOff x="-12643475" y="3657325"/>
            <a:chExt cx="353675" cy="330950"/>
          </a:xfrm>
        </p:grpSpPr>
        <p:sp>
          <p:nvSpPr>
            <p:cNvPr id="7243" name="Google Shape;7243;p6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65"/>
          <p:cNvGrpSpPr/>
          <p:nvPr/>
        </p:nvGrpSpPr>
        <p:grpSpPr>
          <a:xfrm>
            <a:off x="7951322" y="1387642"/>
            <a:ext cx="355416" cy="354670"/>
            <a:chOff x="-10857925" y="3213875"/>
            <a:chExt cx="352875" cy="352100"/>
          </a:xfrm>
        </p:grpSpPr>
        <p:sp>
          <p:nvSpPr>
            <p:cNvPr id="7250" name="Google Shape;7250;p6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5"/>
          <p:cNvGrpSpPr/>
          <p:nvPr/>
        </p:nvGrpSpPr>
        <p:grpSpPr>
          <a:xfrm>
            <a:off x="6168237" y="2747071"/>
            <a:ext cx="356096" cy="354469"/>
            <a:chOff x="-9089725" y="3180200"/>
            <a:chExt cx="353550" cy="351900"/>
          </a:xfrm>
        </p:grpSpPr>
        <p:sp>
          <p:nvSpPr>
            <p:cNvPr id="7261" name="Google Shape;7261;p6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5"/>
          <p:cNvGrpSpPr/>
          <p:nvPr/>
        </p:nvGrpSpPr>
        <p:grpSpPr>
          <a:xfrm>
            <a:off x="7060235" y="1826875"/>
            <a:ext cx="358588" cy="357642"/>
            <a:chOff x="7083760" y="1971660"/>
            <a:chExt cx="358588" cy="357642"/>
          </a:xfrm>
        </p:grpSpPr>
        <p:sp>
          <p:nvSpPr>
            <p:cNvPr id="7264" name="Google Shape;7264;p6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6" name="Google Shape;7276;p6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277" name="Google Shape;7277;p6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81" name="Shape 7281"/>
        <p:cNvGrpSpPr/>
        <p:nvPr/>
      </p:nvGrpSpPr>
      <p:grpSpPr>
        <a:xfrm>
          <a:off x="0" y="0"/>
          <a:ext cx="0" cy="0"/>
          <a:chOff x="0" y="0"/>
          <a:chExt cx="0" cy="0"/>
        </a:xfrm>
      </p:grpSpPr>
      <p:sp>
        <p:nvSpPr>
          <p:cNvPr id="7282" name="Google Shape;7282;p6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3" name="Google Shape;7283;p66"/>
          <p:cNvGrpSpPr/>
          <p:nvPr/>
        </p:nvGrpSpPr>
        <p:grpSpPr>
          <a:xfrm>
            <a:off x="719610" y="2243507"/>
            <a:ext cx="452798" cy="449473"/>
            <a:chOff x="-21322300" y="3693325"/>
            <a:chExt cx="306400" cy="304150"/>
          </a:xfrm>
        </p:grpSpPr>
        <p:sp>
          <p:nvSpPr>
            <p:cNvPr id="7284" name="Google Shape;7284;p6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66"/>
          <p:cNvGrpSpPr/>
          <p:nvPr/>
        </p:nvGrpSpPr>
        <p:grpSpPr>
          <a:xfrm>
            <a:off x="719019" y="2810244"/>
            <a:ext cx="453980" cy="422540"/>
            <a:chOff x="-21322300" y="4077125"/>
            <a:chExt cx="307200" cy="285925"/>
          </a:xfrm>
        </p:grpSpPr>
        <p:sp>
          <p:nvSpPr>
            <p:cNvPr id="7289" name="Google Shape;7289;p6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6"/>
          <p:cNvGrpSpPr/>
          <p:nvPr/>
        </p:nvGrpSpPr>
        <p:grpSpPr>
          <a:xfrm>
            <a:off x="3496195" y="1689128"/>
            <a:ext cx="451653" cy="450212"/>
            <a:chOff x="-19394200" y="3333800"/>
            <a:chExt cx="305625" cy="304650"/>
          </a:xfrm>
        </p:grpSpPr>
        <p:sp>
          <p:nvSpPr>
            <p:cNvPr id="7302" name="Google Shape;7302;p6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6"/>
          <p:cNvGrpSpPr/>
          <p:nvPr/>
        </p:nvGrpSpPr>
        <p:grpSpPr>
          <a:xfrm>
            <a:off x="3495032" y="2243580"/>
            <a:ext cx="453980" cy="449325"/>
            <a:chOff x="-19396575" y="3708500"/>
            <a:chExt cx="307200" cy="304050"/>
          </a:xfrm>
        </p:grpSpPr>
        <p:sp>
          <p:nvSpPr>
            <p:cNvPr id="7312" name="Google Shape;7312;p6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66"/>
          <p:cNvGrpSpPr/>
          <p:nvPr/>
        </p:nvGrpSpPr>
        <p:grpSpPr>
          <a:xfrm>
            <a:off x="3489212" y="2796461"/>
            <a:ext cx="465618" cy="450101"/>
            <a:chOff x="-19394200" y="4084200"/>
            <a:chExt cx="315075" cy="304575"/>
          </a:xfrm>
        </p:grpSpPr>
        <p:sp>
          <p:nvSpPr>
            <p:cNvPr id="7316" name="Google Shape;7316;p6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66"/>
          <p:cNvGrpSpPr/>
          <p:nvPr/>
        </p:nvGrpSpPr>
        <p:grpSpPr>
          <a:xfrm>
            <a:off x="6294923" y="1689001"/>
            <a:ext cx="400447" cy="450470"/>
            <a:chOff x="-17526750" y="3309200"/>
            <a:chExt cx="270975" cy="304825"/>
          </a:xfrm>
        </p:grpSpPr>
        <p:sp>
          <p:nvSpPr>
            <p:cNvPr id="7323" name="Google Shape;7323;p6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6"/>
          <p:cNvGrpSpPr/>
          <p:nvPr/>
        </p:nvGrpSpPr>
        <p:grpSpPr>
          <a:xfrm>
            <a:off x="6271075" y="2244173"/>
            <a:ext cx="448143" cy="448143"/>
            <a:chOff x="-17542500" y="3684100"/>
            <a:chExt cx="303250" cy="303250"/>
          </a:xfrm>
        </p:grpSpPr>
        <p:sp>
          <p:nvSpPr>
            <p:cNvPr id="7329" name="Google Shape;7329;p6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66"/>
          <p:cNvGrpSpPr/>
          <p:nvPr/>
        </p:nvGrpSpPr>
        <p:grpSpPr>
          <a:xfrm>
            <a:off x="6270484" y="2810817"/>
            <a:ext cx="449325" cy="421395"/>
            <a:chOff x="-17542500" y="4068450"/>
            <a:chExt cx="304050" cy="285150"/>
          </a:xfrm>
        </p:grpSpPr>
        <p:sp>
          <p:nvSpPr>
            <p:cNvPr id="7337" name="Google Shape;7337;p6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6"/>
          <p:cNvGrpSpPr/>
          <p:nvPr/>
        </p:nvGrpSpPr>
        <p:grpSpPr>
          <a:xfrm>
            <a:off x="3500906" y="3342211"/>
            <a:ext cx="343404" cy="449325"/>
            <a:chOff x="-15652200" y="3335975"/>
            <a:chExt cx="232375" cy="304050"/>
          </a:xfrm>
        </p:grpSpPr>
        <p:sp>
          <p:nvSpPr>
            <p:cNvPr id="7344" name="Google Shape;7344;p6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6"/>
          <p:cNvGrpSpPr/>
          <p:nvPr/>
        </p:nvGrpSpPr>
        <p:grpSpPr>
          <a:xfrm>
            <a:off x="1274819" y="2243729"/>
            <a:ext cx="449325" cy="449030"/>
            <a:chOff x="-20945825" y="3692175"/>
            <a:chExt cx="304050" cy="303850"/>
          </a:xfrm>
        </p:grpSpPr>
        <p:sp>
          <p:nvSpPr>
            <p:cNvPr id="7354" name="Google Shape;7354;p6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66"/>
          <p:cNvGrpSpPr/>
          <p:nvPr/>
        </p:nvGrpSpPr>
        <p:grpSpPr>
          <a:xfrm>
            <a:off x="4081644" y="1689848"/>
            <a:ext cx="372516" cy="448771"/>
            <a:chOff x="-18994100" y="3334775"/>
            <a:chExt cx="252075" cy="303675"/>
          </a:xfrm>
        </p:grpSpPr>
        <p:sp>
          <p:nvSpPr>
            <p:cNvPr id="7359" name="Google Shape;7359;p6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66"/>
          <p:cNvGrpSpPr/>
          <p:nvPr/>
        </p:nvGrpSpPr>
        <p:grpSpPr>
          <a:xfrm>
            <a:off x="4096200" y="2244743"/>
            <a:ext cx="343404" cy="446998"/>
            <a:chOff x="-18983850" y="3710075"/>
            <a:chExt cx="232375" cy="302475"/>
          </a:xfrm>
        </p:grpSpPr>
        <p:sp>
          <p:nvSpPr>
            <p:cNvPr id="7364" name="Google Shape;7364;p6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66"/>
          <p:cNvGrpSpPr/>
          <p:nvPr/>
        </p:nvGrpSpPr>
        <p:grpSpPr>
          <a:xfrm>
            <a:off x="1274247" y="1689573"/>
            <a:ext cx="450470" cy="449325"/>
            <a:chOff x="-20946600" y="3317850"/>
            <a:chExt cx="304825" cy="304050"/>
          </a:xfrm>
        </p:grpSpPr>
        <p:sp>
          <p:nvSpPr>
            <p:cNvPr id="7369" name="Google Shape;7369;p6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66"/>
          <p:cNvGrpSpPr/>
          <p:nvPr/>
        </p:nvGrpSpPr>
        <p:grpSpPr>
          <a:xfrm>
            <a:off x="1300422" y="2797442"/>
            <a:ext cx="398119" cy="448143"/>
            <a:chOff x="-20930075" y="4066100"/>
            <a:chExt cx="269400" cy="303250"/>
          </a:xfrm>
        </p:grpSpPr>
        <p:sp>
          <p:nvSpPr>
            <p:cNvPr id="7373" name="Google Shape;7373;p6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66"/>
          <p:cNvGrpSpPr/>
          <p:nvPr/>
        </p:nvGrpSpPr>
        <p:grpSpPr>
          <a:xfrm>
            <a:off x="4042667" y="2797422"/>
            <a:ext cx="450470" cy="448180"/>
            <a:chOff x="-19020075" y="4084200"/>
            <a:chExt cx="304825" cy="303275"/>
          </a:xfrm>
        </p:grpSpPr>
        <p:sp>
          <p:nvSpPr>
            <p:cNvPr id="7376" name="Google Shape;7376;p6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6"/>
          <p:cNvGrpSpPr/>
          <p:nvPr/>
        </p:nvGrpSpPr>
        <p:grpSpPr>
          <a:xfrm>
            <a:off x="6859931" y="1689001"/>
            <a:ext cx="396937" cy="450470"/>
            <a:chOff x="-17149475" y="3309200"/>
            <a:chExt cx="268600" cy="304825"/>
          </a:xfrm>
        </p:grpSpPr>
        <p:sp>
          <p:nvSpPr>
            <p:cNvPr id="7386" name="Google Shape;7386;p6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66"/>
          <p:cNvGrpSpPr/>
          <p:nvPr/>
        </p:nvGrpSpPr>
        <p:grpSpPr>
          <a:xfrm>
            <a:off x="6833737" y="2258120"/>
            <a:ext cx="449325" cy="420249"/>
            <a:chOff x="-17168375" y="3692750"/>
            <a:chExt cx="304050" cy="284375"/>
          </a:xfrm>
        </p:grpSpPr>
        <p:sp>
          <p:nvSpPr>
            <p:cNvPr id="7389" name="Google Shape;7389;p6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6"/>
          <p:cNvGrpSpPr/>
          <p:nvPr/>
        </p:nvGrpSpPr>
        <p:grpSpPr>
          <a:xfrm>
            <a:off x="6830246" y="2796852"/>
            <a:ext cx="456308" cy="449325"/>
            <a:chOff x="-17170750" y="4058800"/>
            <a:chExt cx="308775" cy="304050"/>
          </a:xfrm>
        </p:grpSpPr>
        <p:sp>
          <p:nvSpPr>
            <p:cNvPr id="7397" name="Google Shape;7397;p6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66"/>
          <p:cNvGrpSpPr/>
          <p:nvPr/>
        </p:nvGrpSpPr>
        <p:grpSpPr>
          <a:xfrm>
            <a:off x="5692143" y="3343358"/>
            <a:ext cx="450470" cy="446998"/>
            <a:chOff x="-15688425" y="3707725"/>
            <a:chExt cx="304825" cy="302475"/>
          </a:xfrm>
        </p:grpSpPr>
        <p:sp>
          <p:nvSpPr>
            <p:cNvPr id="7415" name="Google Shape;7415;p6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66"/>
          <p:cNvGrpSpPr/>
          <p:nvPr/>
        </p:nvGrpSpPr>
        <p:grpSpPr>
          <a:xfrm>
            <a:off x="1836300" y="1690441"/>
            <a:ext cx="451653" cy="447589"/>
            <a:chOff x="-20572500" y="3319025"/>
            <a:chExt cx="305625" cy="302875"/>
          </a:xfrm>
        </p:grpSpPr>
        <p:sp>
          <p:nvSpPr>
            <p:cNvPr id="7422" name="Google Shape;7422;p6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6"/>
          <p:cNvGrpSpPr/>
          <p:nvPr/>
        </p:nvGrpSpPr>
        <p:grpSpPr>
          <a:xfrm>
            <a:off x="1837463" y="2305410"/>
            <a:ext cx="449325" cy="325670"/>
            <a:chOff x="-20571700" y="3722875"/>
            <a:chExt cx="304050" cy="220375"/>
          </a:xfrm>
        </p:grpSpPr>
        <p:sp>
          <p:nvSpPr>
            <p:cNvPr id="7425" name="Google Shape;7425;p6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66"/>
          <p:cNvGrpSpPr/>
          <p:nvPr/>
        </p:nvGrpSpPr>
        <p:grpSpPr>
          <a:xfrm>
            <a:off x="1836891" y="2796278"/>
            <a:ext cx="450470" cy="450470"/>
            <a:chOff x="-20571700" y="4066875"/>
            <a:chExt cx="304825" cy="304825"/>
          </a:xfrm>
        </p:grpSpPr>
        <p:sp>
          <p:nvSpPr>
            <p:cNvPr id="7433" name="Google Shape;7433;p6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6"/>
          <p:cNvGrpSpPr/>
          <p:nvPr/>
        </p:nvGrpSpPr>
        <p:grpSpPr>
          <a:xfrm>
            <a:off x="4603593" y="1688259"/>
            <a:ext cx="453980" cy="451948"/>
            <a:chOff x="-18645175" y="3334200"/>
            <a:chExt cx="307200" cy="305825"/>
          </a:xfrm>
        </p:grpSpPr>
        <p:sp>
          <p:nvSpPr>
            <p:cNvPr id="7440" name="Google Shape;7440;p6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6"/>
          <p:cNvGrpSpPr/>
          <p:nvPr/>
        </p:nvGrpSpPr>
        <p:grpSpPr>
          <a:xfrm>
            <a:off x="4604184" y="2242989"/>
            <a:ext cx="452798" cy="450507"/>
            <a:chOff x="-18645175" y="3708500"/>
            <a:chExt cx="306400" cy="304850"/>
          </a:xfrm>
        </p:grpSpPr>
        <p:sp>
          <p:nvSpPr>
            <p:cNvPr id="7446" name="Google Shape;7446;p6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6"/>
          <p:cNvGrpSpPr/>
          <p:nvPr/>
        </p:nvGrpSpPr>
        <p:grpSpPr>
          <a:xfrm>
            <a:off x="4601857" y="2795630"/>
            <a:ext cx="457453" cy="451763"/>
            <a:chOff x="-18647525" y="4082625"/>
            <a:chExt cx="309550" cy="305700"/>
          </a:xfrm>
        </p:grpSpPr>
        <p:sp>
          <p:nvSpPr>
            <p:cNvPr id="7454" name="Google Shape;7454;p6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66"/>
          <p:cNvGrpSpPr/>
          <p:nvPr/>
        </p:nvGrpSpPr>
        <p:grpSpPr>
          <a:xfrm>
            <a:off x="7412241" y="1689592"/>
            <a:ext cx="395755" cy="449288"/>
            <a:chOff x="-16775350" y="3309200"/>
            <a:chExt cx="267800" cy="304025"/>
          </a:xfrm>
        </p:grpSpPr>
        <p:sp>
          <p:nvSpPr>
            <p:cNvPr id="7459" name="Google Shape;7459;p6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6"/>
          <p:cNvGrpSpPr/>
          <p:nvPr/>
        </p:nvGrpSpPr>
        <p:grpSpPr>
          <a:xfrm>
            <a:off x="7412241" y="2241827"/>
            <a:ext cx="395755" cy="452835"/>
            <a:chOff x="-16775350" y="3683300"/>
            <a:chExt cx="267800" cy="306425"/>
          </a:xfrm>
        </p:grpSpPr>
        <p:sp>
          <p:nvSpPr>
            <p:cNvPr id="7463" name="Google Shape;7463;p6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66"/>
          <p:cNvGrpSpPr/>
          <p:nvPr/>
        </p:nvGrpSpPr>
        <p:grpSpPr>
          <a:xfrm>
            <a:off x="7384292" y="2796870"/>
            <a:ext cx="451653" cy="449288"/>
            <a:chOff x="-16794250" y="4058225"/>
            <a:chExt cx="305625" cy="304025"/>
          </a:xfrm>
        </p:grpSpPr>
        <p:sp>
          <p:nvSpPr>
            <p:cNvPr id="7467" name="Google Shape;7467;p6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6" name="Google Shape;7476;p6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7" name="Google Shape;7477;p66"/>
          <p:cNvGrpSpPr/>
          <p:nvPr/>
        </p:nvGrpSpPr>
        <p:grpSpPr>
          <a:xfrm>
            <a:off x="2385709" y="1689573"/>
            <a:ext cx="457453" cy="449325"/>
            <a:chOff x="-20199150" y="3317850"/>
            <a:chExt cx="309550" cy="304050"/>
          </a:xfrm>
        </p:grpSpPr>
        <p:sp>
          <p:nvSpPr>
            <p:cNvPr id="7478" name="Google Shape;7478;p6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66"/>
          <p:cNvGrpSpPr/>
          <p:nvPr/>
        </p:nvGrpSpPr>
        <p:grpSpPr>
          <a:xfrm>
            <a:off x="2388036" y="2242861"/>
            <a:ext cx="452798" cy="450766"/>
            <a:chOff x="-20199150" y="3693150"/>
            <a:chExt cx="306400" cy="305025"/>
          </a:xfrm>
        </p:grpSpPr>
        <p:sp>
          <p:nvSpPr>
            <p:cNvPr id="7486" name="Google Shape;7486;p6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66"/>
          <p:cNvGrpSpPr/>
          <p:nvPr/>
        </p:nvGrpSpPr>
        <p:grpSpPr>
          <a:xfrm>
            <a:off x="2388609" y="2795687"/>
            <a:ext cx="451653" cy="451653"/>
            <a:chOff x="-20197575" y="4066875"/>
            <a:chExt cx="305625" cy="305625"/>
          </a:xfrm>
        </p:grpSpPr>
        <p:sp>
          <p:nvSpPr>
            <p:cNvPr id="7493" name="Google Shape;7493;p6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66"/>
          <p:cNvGrpSpPr/>
          <p:nvPr/>
        </p:nvGrpSpPr>
        <p:grpSpPr>
          <a:xfrm>
            <a:off x="5170827" y="1687520"/>
            <a:ext cx="449325" cy="453426"/>
            <a:chOff x="-18271050" y="3333200"/>
            <a:chExt cx="304050" cy="306825"/>
          </a:xfrm>
        </p:grpSpPr>
        <p:sp>
          <p:nvSpPr>
            <p:cNvPr id="7502" name="Google Shape;7502;p6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6"/>
          <p:cNvGrpSpPr/>
          <p:nvPr/>
        </p:nvGrpSpPr>
        <p:grpSpPr>
          <a:xfrm>
            <a:off x="5171399" y="2244171"/>
            <a:ext cx="448180" cy="448143"/>
            <a:chOff x="-18270275" y="3710875"/>
            <a:chExt cx="303275" cy="303250"/>
          </a:xfrm>
        </p:grpSpPr>
        <p:sp>
          <p:nvSpPr>
            <p:cNvPr id="7508" name="Google Shape;7508;p6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6"/>
          <p:cNvGrpSpPr/>
          <p:nvPr/>
        </p:nvGrpSpPr>
        <p:grpSpPr>
          <a:xfrm>
            <a:off x="5224951" y="2797422"/>
            <a:ext cx="341076" cy="448180"/>
            <a:chOff x="-18234025" y="4084200"/>
            <a:chExt cx="230800" cy="303275"/>
          </a:xfrm>
        </p:grpSpPr>
        <p:sp>
          <p:nvSpPr>
            <p:cNvPr id="7515" name="Google Shape;7515;p6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66"/>
          <p:cNvGrpSpPr/>
          <p:nvPr/>
        </p:nvGrpSpPr>
        <p:grpSpPr>
          <a:xfrm>
            <a:off x="2337506" y="3341641"/>
            <a:ext cx="449325" cy="450470"/>
            <a:chOff x="-16419350" y="3308400"/>
            <a:chExt cx="304050" cy="304825"/>
          </a:xfrm>
        </p:grpSpPr>
        <p:sp>
          <p:nvSpPr>
            <p:cNvPr id="7519" name="Google Shape;7519;p6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6"/>
          <p:cNvGrpSpPr/>
          <p:nvPr/>
        </p:nvGrpSpPr>
        <p:grpSpPr>
          <a:xfrm>
            <a:off x="4609062" y="3340423"/>
            <a:ext cx="395755" cy="452872"/>
            <a:chOff x="-16401225" y="3683275"/>
            <a:chExt cx="267800" cy="306450"/>
          </a:xfrm>
        </p:grpSpPr>
        <p:sp>
          <p:nvSpPr>
            <p:cNvPr id="7527" name="Google Shape;7527;p6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66"/>
          <p:cNvGrpSpPr/>
          <p:nvPr/>
        </p:nvGrpSpPr>
        <p:grpSpPr>
          <a:xfrm>
            <a:off x="7974511" y="2797062"/>
            <a:ext cx="450470" cy="448180"/>
            <a:chOff x="-16419350" y="4058200"/>
            <a:chExt cx="304825" cy="303275"/>
          </a:xfrm>
        </p:grpSpPr>
        <p:sp>
          <p:nvSpPr>
            <p:cNvPr id="7535" name="Google Shape;7535;p6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6"/>
          <p:cNvGrpSpPr/>
          <p:nvPr/>
        </p:nvGrpSpPr>
        <p:grpSpPr>
          <a:xfrm>
            <a:off x="4001398" y="3343080"/>
            <a:ext cx="450507" cy="447589"/>
            <a:chOff x="-15296200" y="3326900"/>
            <a:chExt cx="304850" cy="302875"/>
          </a:xfrm>
        </p:grpSpPr>
        <p:sp>
          <p:nvSpPr>
            <p:cNvPr id="7543" name="Google Shape;7543;p6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6"/>
          <p:cNvGrpSpPr/>
          <p:nvPr/>
        </p:nvGrpSpPr>
        <p:grpSpPr>
          <a:xfrm>
            <a:off x="2917051" y="1706881"/>
            <a:ext cx="486566" cy="414708"/>
            <a:chOff x="-19835275" y="3330250"/>
            <a:chExt cx="329250" cy="280625"/>
          </a:xfrm>
        </p:grpSpPr>
        <p:sp>
          <p:nvSpPr>
            <p:cNvPr id="7549" name="Google Shape;7549;p6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6"/>
          <p:cNvGrpSpPr/>
          <p:nvPr/>
        </p:nvGrpSpPr>
        <p:grpSpPr>
          <a:xfrm>
            <a:off x="2935080" y="2243470"/>
            <a:ext cx="450507" cy="449547"/>
            <a:chOff x="-19822675" y="3692750"/>
            <a:chExt cx="304850" cy="304200"/>
          </a:xfrm>
        </p:grpSpPr>
        <p:sp>
          <p:nvSpPr>
            <p:cNvPr id="7553" name="Google Shape;7553;p6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6"/>
          <p:cNvGrpSpPr/>
          <p:nvPr/>
        </p:nvGrpSpPr>
        <p:grpSpPr>
          <a:xfrm>
            <a:off x="2935672" y="2796278"/>
            <a:ext cx="449325" cy="450470"/>
            <a:chOff x="-19822675" y="4066875"/>
            <a:chExt cx="304050" cy="304825"/>
          </a:xfrm>
        </p:grpSpPr>
        <p:sp>
          <p:nvSpPr>
            <p:cNvPr id="7559" name="Google Shape;7559;p6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6"/>
          <p:cNvGrpSpPr/>
          <p:nvPr/>
        </p:nvGrpSpPr>
        <p:grpSpPr>
          <a:xfrm>
            <a:off x="5744740" y="1689571"/>
            <a:ext cx="399302" cy="449325"/>
            <a:chOff x="-17878825" y="3334400"/>
            <a:chExt cx="270200" cy="304050"/>
          </a:xfrm>
        </p:grpSpPr>
        <p:sp>
          <p:nvSpPr>
            <p:cNvPr id="7566" name="Google Shape;7566;p6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66"/>
          <p:cNvGrpSpPr/>
          <p:nvPr/>
        </p:nvGrpSpPr>
        <p:grpSpPr>
          <a:xfrm>
            <a:off x="5718565" y="2242416"/>
            <a:ext cx="451653" cy="451653"/>
            <a:chOff x="-17896150" y="3709300"/>
            <a:chExt cx="305625" cy="305625"/>
          </a:xfrm>
        </p:grpSpPr>
        <p:sp>
          <p:nvSpPr>
            <p:cNvPr id="7574" name="Google Shape;7574;p6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6"/>
          <p:cNvGrpSpPr/>
          <p:nvPr/>
        </p:nvGrpSpPr>
        <p:grpSpPr>
          <a:xfrm>
            <a:off x="5746495" y="2795686"/>
            <a:ext cx="395792" cy="451653"/>
            <a:chOff x="-17878025" y="4082625"/>
            <a:chExt cx="267825" cy="305625"/>
          </a:xfrm>
        </p:grpSpPr>
        <p:sp>
          <p:nvSpPr>
            <p:cNvPr id="7579" name="Google Shape;7579;p6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66"/>
          <p:cNvGrpSpPr/>
          <p:nvPr/>
        </p:nvGrpSpPr>
        <p:grpSpPr>
          <a:xfrm>
            <a:off x="2890388" y="3355015"/>
            <a:ext cx="450507" cy="423722"/>
            <a:chOff x="-16044450" y="3317850"/>
            <a:chExt cx="304850" cy="286725"/>
          </a:xfrm>
        </p:grpSpPr>
        <p:sp>
          <p:nvSpPr>
            <p:cNvPr id="7587" name="Google Shape;7587;p6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1" name="Google Shape;7591;p6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2" name="Google Shape;7592;p66"/>
          <p:cNvGrpSpPr/>
          <p:nvPr/>
        </p:nvGrpSpPr>
        <p:grpSpPr>
          <a:xfrm>
            <a:off x="8012905" y="2243724"/>
            <a:ext cx="373662" cy="449030"/>
            <a:chOff x="-16018450" y="4058400"/>
            <a:chExt cx="252850" cy="303850"/>
          </a:xfrm>
        </p:grpSpPr>
        <p:sp>
          <p:nvSpPr>
            <p:cNvPr id="7593" name="Google Shape;7593;p6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7" name="Google Shape;7597;p6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02" name="Shape 7602"/>
        <p:cNvGrpSpPr/>
        <p:nvPr/>
      </p:nvGrpSpPr>
      <p:grpSpPr>
        <a:xfrm>
          <a:off x="0" y="0"/>
          <a:ext cx="0" cy="0"/>
          <a:chOff x="0" y="0"/>
          <a:chExt cx="0" cy="0"/>
        </a:xfrm>
      </p:grpSpPr>
      <p:grpSp>
        <p:nvGrpSpPr>
          <p:cNvPr id="7603" name="Google Shape;7603;p67"/>
          <p:cNvGrpSpPr/>
          <p:nvPr/>
        </p:nvGrpSpPr>
        <p:grpSpPr>
          <a:xfrm>
            <a:off x="829817" y="1689241"/>
            <a:ext cx="442337" cy="419623"/>
            <a:chOff x="-6696925" y="3272575"/>
            <a:chExt cx="307200" cy="291425"/>
          </a:xfrm>
        </p:grpSpPr>
        <p:sp>
          <p:nvSpPr>
            <p:cNvPr id="7604" name="Google Shape;7604;p6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67"/>
          <p:cNvGrpSpPr/>
          <p:nvPr/>
        </p:nvGrpSpPr>
        <p:grpSpPr>
          <a:xfrm>
            <a:off x="829799" y="2204636"/>
            <a:ext cx="442373" cy="420775"/>
            <a:chOff x="-6690625" y="3631325"/>
            <a:chExt cx="307225" cy="292225"/>
          </a:xfrm>
        </p:grpSpPr>
        <p:sp>
          <p:nvSpPr>
            <p:cNvPr id="7607" name="Google Shape;7607;p6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7"/>
          <p:cNvGrpSpPr/>
          <p:nvPr/>
        </p:nvGrpSpPr>
        <p:grpSpPr>
          <a:xfrm>
            <a:off x="851921" y="2756972"/>
            <a:ext cx="421927" cy="419371"/>
            <a:chOff x="-6689825" y="3992050"/>
            <a:chExt cx="293025" cy="291250"/>
          </a:xfrm>
        </p:grpSpPr>
        <p:sp>
          <p:nvSpPr>
            <p:cNvPr id="7613" name="Google Shape;7613;p6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5" name="Google Shape;7625;p6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6" name="Google Shape;7626;p67"/>
          <p:cNvGrpSpPr/>
          <p:nvPr/>
        </p:nvGrpSpPr>
        <p:grpSpPr>
          <a:xfrm>
            <a:off x="3535232" y="2205192"/>
            <a:ext cx="423043" cy="419659"/>
            <a:chOff x="-4837325" y="3612425"/>
            <a:chExt cx="293800" cy="291450"/>
          </a:xfrm>
        </p:grpSpPr>
        <p:sp>
          <p:nvSpPr>
            <p:cNvPr id="7627" name="Google Shape;7627;p6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7"/>
          <p:cNvGrpSpPr/>
          <p:nvPr/>
        </p:nvGrpSpPr>
        <p:grpSpPr>
          <a:xfrm>
            <a:off x="3548265" y="2756826"/>
            <a:ext cx="420775" cy="419659"/>
            <a:chOff x="-4837325" y="3971575"/>
            <a:chExt cx="292225" cy="291450"/>
          </a:xfrm>
        </p:grpSpPr>
        <p:sp>
          <p:nvSpPr>
            <p:cNvPr id="7631" name="Google Shape;7631;p6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7"/>
          <p:cNvGrpSpPr/>
          <p:nvPr/>
        </p:nvGrpSpPr>
        <p:grpSpPr>
          <a:xfrm>
            <a:off x="6240279" y="1714185"/>
            <a:ext cx="430998" cy="369730"/>
            <a:chOff x="-3037625" y="3254850"/>
            <a:chExt cx="299325" cy="256775"/>
          </a:xfrm>
        </p:grpSpPr>
        <p:sp>
          <p:nvSpPr>
            <p:cNvPr id="7638" name="Google Shape;7638;p6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67"/>
          <p:cNvGrpSpPr/>
          <p:nvPr/>
        </p:nvGrpSpPr>
        <p:grpSpPr>
          <a:xfrm>
            <a:off x="6244239" y="2204615"/>
            <a:ext cx="423079" cy="420811"/>
            <a:chOff x="-3031325" y="3597450"/>
            <a:chExt cx="293825" cy="292250"/>
          </a:xfrm>
        </p:grpSpPr>
        <p:sp>
          <p:nvSpPr>
            <p:cNvPr id="7643" name="Google Shape;7643;p6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67"/>
          <p:cNvGrpSpPr/>
          <p:nvPr/>
        </p:nvGrpSpPr>
        <p:grpSpPr>
          <a:xfrm>
            <a:off x="6256714" y="2781214"/>
            <a:ext cx="421927" cy="370882"/>
            <a:chOff x="-3030525" y="3973150"/>
            <a:chExt cx="293025" cy="257575"/>
          </a:xfrm>
        </p:grpSpPr>
        <p:sp>
          <p:nvSpPr>
            <p:cNvPr id="7648" name="Google Shape;7648;p6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7"/>
          <p:cNvGrpSpPr/>
          <p:nvPr/>
        </p:nvGrpSpPr>
        <p:grpSpPr>
          <a:xfrm>
            <a:off x="1358307" y="3369426"/>
            <a:ext cx="421927" cy="297195"/>
            <a:chOff x="-1199300" y="3279250"/>
            <a:chExt cx="293025" cy="206400"/>
          </a:xfrm>
        </p:grpSpPr>
        <p:sp>
          <p:nvSpPr>
            <p:cNvPr id="7651" name="Google Shape;7651;p6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67"/>
          <p:cNvGrpSpPr/>
          <p:nvPr/>
        </p:nvGrpSpPr>
        <p:grpSpPr>
          <a:xfrm>
            <a:off x="1365393" y="1688773"/>
            <a:ext cx="444605" cy="420559"/>
            <a:chOff x="-6338550" y="3272950"/>
            <a:chExt cx="308775" cy="292075"/>
          </a:xfrm>
        </p:grpSpPr>
        <p:sp>
          <p:nvSpPr>
            <p:cNvPr id="7656" name="Google Shape;7656;p6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7"/>
          <p:cNvGrpSpPr/>
          <p:nvPr/>
        </p:nvGrpSpPr>
        <p:grpSpPr>
          <a:xfrm>
            <a:off x="1376732" y="2205194"/>
            <a:ext cx="421927" cy="419659"/>
            <a:chOff x="-6329100" y="3632100"/>
            <a:chExt cx="293025" cy="291450"/>
          </a:xfrm>
        </p:grpSpPr>
        <p:sp>
          <p:nvSpPr>
            <p:cNvPr id="7660" name="Google Shape;7660;p6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7"/>
          <p:cNvGrpSpPr/>
          <p:nvPr/>
        </p:nvGrpSpPr>
        <p:grpSpPr>
          <a:xfrm>
            <a:off x="1389783" y="2756828"/>
            <a:ext cx="419623" cy="419659"/>
            <a:chOff x="-6329875" y="3992050"/>
            <a:chExt cx="291425" cy="291450"/>
          </a:xfrm>
        </p:grpSpPr>
        <p:sp>
          <p:nvSpPr>
            <p:cNvPr id="7664" name="Google Shape;7664;p6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67"/>
          <p:cNvGrpSpPr/>
          <p:nvPr/>
        </p:nvGrpSpPr>
        <p:grpSpPr>
          <a:xfrm>
            <a:off x="4075920" y="1687530"/>
            <a:ext cx="423079" cy="423043"/>
            <a:chOff x="-4478975" y="3251700"/>
            <a:chExt cx="293825" cy="293800"/>
          </a:xfrm>
        </p:grpSpPr>
        <p:sp>
          <p:nvSpPr>
            <p:cNvPr id="7669" name="Google Shape;7669;p6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67"/>
          <p:cNvGrpSpPr/>
          <p:nvPr/>
        </p:nvGrpSpPr>
        <p:grpSpPr>
          <a:xfrm>
            <a:off x="4075920" y="2205192"/>
            <a:ext cx="423079" cy="419659"/>
            <a:chOff x="-4475825" y="3612425"/>
            <a:chExt cx="293825" cy="291450"/>
          </a:xfrm>
        </p:grpSpPr>
        <p:sp>
          <p:nvSpPr>
            <p:cNvPr id="7673" name="Google Shape;7673;p6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67"/>
          <p:cNvGrpSpPr/>
          <p:nvPr/>
        </p:nvGrpSpPr>
        <p:grpSpPr>
          <a:xfrm>
            <a:off x="4084992" y="2756844"/>
            <a:ext cx="428730" cy="419623"/>
            <a:chOff x="-4480550" y="3970800"/>
            <a:chExt cx="297750" cy="291425"/>
          </a:xfrm>
        </p:grpSpPr>
        <p:sp>
          <p:nvSpPr>
            <p:cNvPr id="7677" name="Google Shape;7677;p6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7"/>
          <p:cNvGrpSpPr/>
          <p:nvPr/>
        </p:nvGrpSpPr>
        <p:grpSpPr>
          <a:xfrm>
            <a:off x="6788826" y="1689221"/>
            <a:ext cx="415123" cy="419659"/>
            <a:chOff x="-2668225" y="3239075"/>
            <a:chExt cx="288300" cy="291450"/>
          </a:xfrm>
        </p:grpSpPr>
        <p:sp>
          <p:nvSpPr>
            <p:cNvPr id="7680" name="Google Shape;7680;p6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7"/>
          <p:cNvGrpSpPr/>
          <p:nvPr/>
        </p:nvGrpSpPr>
        <p:grpSpPr>
          <a:xfrm>
            <a:off x="6785982" y="2205191"/>
            <a:ext cx="420811" cy="419659"/>
            <a:chOff x="-2671375" y="3597450"/>
            <a:chExt cx="292250" cy="291450"/>
          </a:xfrm>
        </p:grpSpPr>
        <p:sp>
          <p:nvSpPr>
            <p:cNvPr id="7686" name="Google Shape;7686;p6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7"/>
          <p:cNvGrpSpPr/>
          <p:nvPr/>
        </p:nvGrpSpPr>
        <p:grpSpPr>
          <a:xfrm>
            <a:off x="6796765" y="2755691"/>
            <a:ext cx="423043" cy="421927"/>
            <a:chOff x="-2670575" y="3956600"/>
            <a:chExt cx="293800" cy="293025"/>
          </a:xfrm>
        </p:grpSpPr>
        <p:sp>
          <p:nvSpPr>
            <p:cNvPr id="7689" name="Google Shape;7689;p6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7"/>
          <p:cNvGrpSpPr/>
          <p:nvPr/>
        </p:nvGrpSpPr>
        <p:grpSpPr>
          <a:xfrm>
            <a:off x="3054285" y="3311947"/>
            <a:ext cx="426462" cy="418363"/>
            <a:chOff x="-1183550" y="3586525"/>
            <a:chExt cx="296175" cy="290550"/>
          </a:xfrm>
        </p:grpSpPr>
        <p:sp>
          <p:nvSpPr>
            <p:cNvPr id="7694" name="Google Shape;7694;p6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7"/>
          <p:cNvGrpSpPr/>
          <p:nvPr/>
        </p:nvGrpSpPr>
        <p:grpSpPr>
          <a:xfrm>
            <a:off x="1917896" y="1689799"/>
            <a:ext cx="420811" cy="418507"/>
            <a:chOff x="-5971525" y="3273750"/>
            <a:chExt cx="292250" cy="290650"/>
          </a:xfrm>
        </p:grpSpPr>
        <p:sp>
          <p:nvSpPr>
            <p:cNvPr id="7704" name="Google Shape;7704;p6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67"/>
          <p:cNvGrpSpPr/>
          <p:nvPr/>
        </p:nvGrpSpPr>
        <p:grpSpPr>
          <a:xfrm>
            <a:off x="1912226" y="2203826"/>
            <a:ext cx="432150" cy="422395"/>
            <a:chOff x="-5974675" y="3632100"/>
            <a:chExt cx="300125" cy="293350"/>
          </a:xfrm>
        </p:grpSpPr>
        <p:sp>
          <p:nvSpPr>
            <p:cNvPr id="7707" name="Google Shape;7707;p6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67"/>
          <p:cNvGrpSpPr/>
          <p:nvPr/>
        </p:nvGrpSpPr>
        <p:grpSpPr>
          <a:xfrm>
            <a:off x="1942267" y="2755694"/>
            <a:ext cx="395865" cy="421927"/>
            <a:chOff x="-5971525" y="3990475"/>
            <a:chExt cx="274925" cy="293025"/>
          </a:xfrm>
        </p:grpSpPr>
        <p:sp>
          <p:nvSpPr>
            <p:cNvPr id="7711" name="Google Shape;7711;p6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7"/>
          <p:cNvGrpSpPr/>
          <p:nvPr/>
        </p:nvGrpSpPr>
        <p:grpSpPr>
          <a:xfrm>
            <a:off x="4615473" y="1689798"/>
            <a:ext cx="420775" cy="418507"/>
            <a:chOff x="-4118225" y="3253275"/>
            <a:chExt cx="292225" cy="290650"/>
          </a:xfrm>
        </p:grpSpPr>
        <p:sp>
          <p:nvSpPr>
            <p:cNvPr id="7716" name="Google Shape;7716;p6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67"/>
          <p:cNvGrpSpPr/>
          <p:nvPr/>
        </p:nvGrpSpPr>
        <p:grpSpPr>
          <a:xfrm>
            <a:off x="4665924" y="2204922"/>
            <a:ext cx="319874" cy="420199"/>
            <a:chOff x="-4082800" y="3612425"/>
            <a:chExt cx="222150" cy="291825"/>
          </a:xfrm>
        </p:grpSpPr>
        <p:sp>
          <p:nvSpPr>
            <p:cNvPr id="7719" name="Google Shape;7719;p6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7"/>
          <p:cNvGrpSpPr/>
          <p:nvPr/>
        </p:nvGrpSpPr>
        <p:grpSpPr>
          <a:xfrm>
            <a:off x="4627372" y="2769876"/>
            <a:ext cx="420775" cy="393561"/>
            <a:chOff x="-4118225" y="3990475"/>
            <a:chExt cx="292225" cy="273325"/>
          </a:xfrm>
        </p:grpSpPr>
        <p:sp>
          <p:nvSpPr>
            <p:cNvPr id="7723" name="Google Shape;7723;p6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7"/>
          <p:cNvGrpSpPr/>
          <p:nvPr/>
        </p:nvGrpSpPr>
        <p:grpSpPr>
          <a:xfrm>
            <a:off x="7338026" y="1688087"/>
            <a:ext cx="394713" cy="421927"/>
            <a:chOff x="-2312225" y="3238300"/>
            <a:chExt cx="274125" cy="293025"/>
          </a:xfrm>
        </p:grpSpPr>
        <p:sp>
          <p:nvSpPr>
            <p:cNvPr id="7728" name="Google Shape;7728;p6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7"/>
          <p:cNvGrpSpPr/>
          <p:nvPr/>
        </p:nvGrpSpPr>
        <p:grpSpPr>
          <a:xfrm>
            <a:off x="7335742" y="2756825"/>
            <a:ext cx="423079" cy="419659"/>
            <a:chOff x="-2310650" y="3958175"/>
            <a:chExt cx="293825" cy="291450"/>
          </a:xfrm>
        </p:grpSpPr>
        <p:sp>
          <p:nvSpPr>
            <p:cNvPr id="7731" name="Google Shape;7731;p6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7"/>
          <p:cNvGrpSpPr/>
          <p:nvPr/>
        </p:nvGrpSpPr>
        <p:grpSpPr>
          <a:xfrm>
            <a:off x="4702603" y="3308459"/>
            <a:ext cx="424159" cy="419659"/>
            <a:chOff x="-1182750" y="3962900"/>
            <a:chExt cx="294575" cy="291450"/>
          </a:xfrm>
        </p:grpSpPr>
        <p:sp>
          <p:nvSpPr>
            <p:cNvPr id="7734" name="Google Shape;7734;p6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67"/>
          <p:cNvGrpSpPr/>
          <p:nvPr/>
        </p:nvGrpSpPr>
        <p:grpSpPr>
          <a:xfrm>
            <a:off x="2455739" y="1689223"/>
            <a:ext cx="424195" cy="419659"/>
            <a:chOff x="-5611575" y="3272950"/>
            <a:chExt cx="294600" cy="291450"/>
          </a:xfrm>
        </p:grpSpPr>
        <p:sp>
          <p:nvSpPr>
            <p:cNvPr id="7742" name="Google Shape;7742;p6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7"/>
          <p:cNvGrpSpPr/>
          <p:nvPr/>
        </p:nvGrpSpPr>
        <p:grpSpPr>
          <a:xfrm>
            <a:off x="2455739" y="2205770"/>
            <a:ext cx="424195" cy="418507"/>
            <a:chOff x="-5613150" y="3632900"/>
            <a:chExt cx="294600" cy="290650"/>
          </a:xfrm>
        </p:grpSpPr>
        <p:sp>
          <p:nvSpPr>
            <p:cNvPr id="7748" name="Google Shape;7748;p6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7"/>
          <p:cNvGrpSpPr/>
          <p:nvPr/>
        </p:nvGrpSpPr>
        <p:grpSpPr>
          <a:xfrm>
            <a:off x="7324977" y="2153586"/>
            <a:ext cx="420811" cy="522864"/>
            <a:chOff x="-2310650" y="3525775"/>
            <a:chExt cx="292250" cy="363125"/>
          </a:xfrm>
        </p:grpSpPr>
        <p:sp>
          <p:nvSpPr>
            <p:cNvPr id="7751" name="Google Shape;7751;p6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7"/>
          <p:cNvGrpSpPr/>
          <p:nvPr/>
        </p:nvGrpSpPr>
        <p:grpSpPr>
          <a:xfrm>
            <a:off x="2467638" y="2756270"/>
            <a:ext cx="424195" cy="420775"/>
            <a:chOff x="-5613150" y="3991275"/>
            <a:chExt cx="294600" cy="292225"/>
          </a:xfrm>
        </p:grpSpPr>
        <p:sp>
          <p:nvSpPr>
            <p:cNvPr id="7756" name="Google Shape;7756;p6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67"/>
          <p:cNvGrpSpPr/>
          <p:nvPr/>
        </p:nvGrpSpPr>
        <p:grpSpPr>
          <a:xfrm>
            <a:off x="5139126" y="1689438"/>
            <a:ext cx="434634" cy="419227"/>
            <a:chOff x="-3768700" y="3253275"/>
            <a:chExt cx="301850" cy="291150"/>
          </a:xfrm>
        </p:grpSpPr>
        <p:sp>
          <p:nvSpPr>
            <p:cNvPr id="7766" name="Google Shape;7766;p6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7"/>
          <p:cNvGrpSpPr/>
          <p:nvPr/>
        </p:nvGrpSpPr>
        <p:grpSpPr>
          <a:xfrm>
            <a:off x="5143209" y="2217090"/>
            <a:ext cx="426462" cy="395865"/>
            <a:chOff x="-3808700" y="3628950"/>
            <a:chExt cx="296175" cy="274925"/>
          </a:xfrm>
        </p:grpSpPr>
        <p:sp>
          <p:nvSpPr>
            <p:cNvPr id="7770" name="Google Shape;7770;p6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7"/>
          <p:cNvGrpSpPr/>
          <p:nvPr/>
        </p:nvGrpSpPr>
        <p:grpSpPr>
          <a:xfrm>
            <a:off x="5208420" y="2756412"/>
            <a:ext cx="419443" cy="420487"/>
            <a:chOff x="-3771675" y="3971775"/>
            <a:chExt cx="291300" cy="292025"/>
          </a:xfrm>
        </p:grpSpPr>
        <p:sp>
          <p:nvSpPr>
            <p:cNvPr id="7774" name="Google Shape;7774;p6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67"/>
          <p:cNvGrpSpPr/>
          <p:nvPr/>
        </p:nvGrpSpPr>
        <p:grpSpPr>
          <a:xfrm>
            <a:off x="7869864" y="1716461"/>
            <a:ext cx="420271" cy="320774"/>
            <a:chOff x="-1951475" y="3273100"/>
            <a:chExt cx="291875" cy="222775"/>
          </a:xfrm>
        </p:grpSpPr>
        <p:sp>
          <p:nvSpPr>
            <p:cNvPr id="7780" name="Google Shape;7780;p6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7"/>
          <p:cNvGrpSpPr/>
          <p:nvPr/>
        </p:nvGrpSpPr>
        <p:grpSpPr>
          <a:xfrm>
            <a:off x="7867344" y="2205191"/>
            <a:ext cx="425310" cy="419659"/>
            <a:chOff x="-1951475" y="3597450"/>
            <a:chExt cx="295375" cy="291450"/>
          </a:xfrm>
        </p:grpSpPr>
        <p:sp>
          <p:nvSpPr>
            <p:cNvPr id="7784" name="Google Shape;7784;p6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67"/>
          <p:cNvGrpSpPr/>
          <p:nvPr/>
        </p:nvGrpSpPr>
        <p:grpSpPr>
          <a:xfrm>
            <a:off x="7869595" y="2756825"/>
            <a:ext cx="444605" cy="419659"/>
            <a:chOff x="-1960150" y="3956600"/>
            <a:chExt cx="308775" cy="291450"/>
          </a:xfrm>
        </p:grpSpPr>
        <p:sp>
          <p:nvSpPr>
            <p:cNvPr id="7789" name="Google Shape;7789;p6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67"/>
          <p:cNvGrpSpPr/>
          <p:nvPr/>
        </p:nvGrpSpPr>
        <p:grpSpPr>
          <a:xfrm>
            <a:off x="1923633" y="3307636"/>
            <a:ext cx="420775" cy="420775"/>
            <a:chOff x="-804700" y="3226500"/>
            <a:chExt cx="292225" cy="292225"/>
          </a:xfrm>
        </p:grpSpPr>
        <p:sp>
          <p:nvSpPr>
            <p:cNvPr id="7792" name="Google Shape;7792;p6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67"/>
          <p:cNvGrpSpPr/>
          <p:nvPr/>
        </p:nvGrpSpPr>
        <p:grpSpPr>
          <a:xfrm>
            <a:off x="3003724" y="1688647"/>
            <a:ext cx="420775" cy="420811"/>
            <a:chOff x="-5251625" y="3272950"/>
            <a:chExt cx="292225" cy="292250"/>
          </a:xfrm>
        </p:grpSpPr>
        <p:sp>
          <p:nvSpPr>
            <p:cNvPr id="7800" name="Google Shape;7800;p6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67"/>
          <p:cNvGrpSpPr/>
          <p:nvPr/>
        </p:nvGrpSpPr>
        <p:grpSpPr>
          <a:xfrm>
            <a:off x="3000322" y="2204348"/>
            <a:ext cx="427578" cy="421351"/>
            <a:chOff x="-5254775" y="3631325"/>
            <a:chExt cx="296950" cy="292625"/>
          </a:xfrm>
        </p:grpSpPr>
        <p:sp>
          <p:nvSpPr>
            <p:cNvPr id="7804" name="Google Shape;7804;p6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7"/>
          <p:cNvGrpSpPr/>
          <p:nvPr/>
        </p:nvGrpSpPr>
        <p:grpSpPr>
          <a:xfrm>
            <a:off x="3016181" y="2756270"/>
            <a:ext cx="419659" cy="420775"/>
            <a:chOff x="-5251625" y="3991275"/>
            <a:chExt cx="291450" cy="292225"/>
          </a:xfrm>
        </p:grpSpPr>
        <p:sp>
          <p:nvSpPr>
            <p:cNvPr id="7812" name="Google Shape;7812;p6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7"/>
          <p:cNvGrpSpPr/>
          <p:nvPr/>
        </p:nvGrpSpPr>
        <p:grpSpPr>
          <a:xfrm>
            <a:off x="5756763" y="1689240"/>
            <a:ext cx="319874" cy="419623"/>
            <a:chOff x="-3365275" y="3253275"/>
            <a:chExt cx="222150" cy="291425"/>
          </a:xfrm>
        </p:grpSpPr>
        <p:sp>
          <p:nvSpPr>
            <p:cNvPr id="7818" name="Google Shape;7818;p6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7"/>
          <p:cNvGrpSpPr/>
          <p:nvPr/>
        </p:nvGrpSpPr>
        <p:grpSpPr>
          <a:xfrm>
            <a:off x="5730701" y="2204058"/>
            <a:ext cx="371998" cy="421927"/>
            <a:chOff x="-3383375" y="3611625"/>
            <a:chExt cx="258350" cy="293025"/>
          </a:xfrm>
        </p:grpSpPr>
        <p:sp>
          <p:nvSpPr>
            <p:cNvPr id="7821" name="Google Shape;7821;p6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67"/>
          <p:cNvGrpSpPr/>
          <p:nvPr/>
        </p:nvGrpSpPr>
        <p:grpSpPr>
          <a:xfrm>
            <a:off x="5793050" y="2756826"/>
            <a:ext cx="271097" cy="419659"/>
            <a:chOff x="-3347950" y="3971575"/>
            <a:chExt cx="188275" cy="291450"/>
          </a:xfrm>
        </p:grpSpPr>
        <p:sp>
          <p:nvSpPr>
            <p:cNvPr id="7824" name="Google Shape;7824;p6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67"/>
          <p:cNvGrpSpPr/>
          <p:nvPr/>
        </p:nvGrpSpPr>
        <p:grpSpPr>
          <a:xfrm>
            <a:off x="842909" y="3307061"/>
            <a:ext cx="371998" cy="421927"/>
            <a:chOff x="-1575775" y="3238300"/>
            <a:chExt cx="258350" cy="293025"/>
          </a:xfrm>
        </p:grpSpPr>
        <p:sp>
          <p:nvSpPr>
            <p:cNvPr id="7828" name="Google Shape;7828;p6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7"/>
          <p:cNvGrpSpPr/>
          <p:nvPr/>
        </p:nvGrpSpPr>
        <p:grpSpPr>
          <a:xfrm>
            <a:off x="2487807" y="3309051"/>
            <a:ext cx="423079" cy="424159"/>
            <a:chOff x="-1591550" y="3597475"/>
            <a:chExt cx="293825" cy="294575"/>
          </a:xfrm>
        </p:grpSpPr>
        <p:sp>
          <p:nvSpPr>
            <p:cNvPr id="7834" name="Google Shape;7834;p6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7"/>
          <p:cNvGrpSpPr/>
          <p:nvPr/>
        </p:nvGrpSpPr>
        <p:grpSpPr>
          <a:xfrm>
            <a:off x="4137277" y="3318663"/>
            <a:ext cx="421927" cy="399248"/>
            <a:chOff x="-1592325" y="3957400"/>
            <a:chExt cx="293025" cy="277275"/>
          </a:xfrm>
        </p:grpSpPr>
        <p:sp>
          <p:nvSpPr>
            <p:cNvPr id="7838" name="Google Shape;7838;p6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7"/>
          <p:cNvGrpSpPr/>
          <p:nvPr/>
        </p:nvGrpSpPr>
        <p:grpSpPr>
          <a:xfrm>
            <a:off x="3624147" y="3310744"/>
            <a:ext cx="369730" cy="420775"/>
            <a:chOff x="-778700" y="3612425"/>
            <a:chExt cx="256775" cy="292225"/>
          </a:xfrm>
        </p:grpSpPr>
        <p:sp>
          <p:nvSpPr>
            <p:cNvPr id="7843" name="Google Shape;7843;p6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7"/>
          <p:cNvGrpSpPr/>
          <p:nvPr/>
        </p:nvGrpSpPr>
        <p:grpSpPr>
          <a:xfrm>
            <a:off x="6095649" y="3828305"/>
            <a:ext cx="340731" cy="387641"/>
            <a:chOff x="7728464" y="1561258"/>
            <a:chExt cx="349719" cy="397866"/>
          </a:xfrm>
        </p:grpSpPr>
        <p:sp>
          <p:nvSpPr>
            <p:cNvPr id="7850" name="Google Shape;7850;p6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67"/>
          <p:cNvGrpSpPr/>
          <p:nvPr/>
        </p:nvGrpSpPr>
        <p:grpSpPr>
          <a:xfrm>
            <a:off x="4018617" y="3828305"/>
            <a:ext cx="387681" cy="387641"/>
            <a:chOff x="5611350" y="1561258"/>
            <a:chExt cx="397907" cy="397866"/>
          </a:xfrm>
        </p:grpSpPr>
        <p:sp>
          <p:nvSpPr>
            <p:cNvPr id="7853" name="Google Shape;7853;p6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67"/>
          <p:cNvGrpSpPr/>
          <p:nvPr/>
        </p:nvGrpSpPr>
        <p:grpSpPr>
          <a:xfrm>
            <a:off x="4537903" y="3925571"/>
            <a:ext cx="387610" cy="193109"/>
            <a:chOff x="6140660" y="1661097"/>
            <a:chExt cx="397835" cy="198202"/>
          </a:xfrm>
        </p:grpSpPr>
        <p:sp>
          <p:nvSpPr>
            <p:cNvPr id="7858" name="Google Shape;7858;p6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67"/>
          <p:cNvGrpSpPr/>
          <p:nvPr/>
        </p:nvGrpSpPr>
        <p:grpSpPr>
          <a:xfrm>
            <a:off x="5057118" y="3828305"/>
            <a:ext cx="387681" cy="387641"/>
            <a:chOff x="6669907" y="1561258"/>
            <a:chExt cx="397907" cy="397866"/>
          </a:xfrm>
        </p:grpSpPr>
        <p:sp>
          <p:nvSpPr>
            <p:cNvPr id="7863" name="Google Shape;7863;p6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67"/>
          <p:cNvGrpSpPr/>
          <p:nvPr/>
        </p:nvGrpSpPr>
        <p:grpSpPr>
          <a:xfrm>
            <a:off x="1942348" y="3885842"/>
            <a:ext cx="387681" cy="272572"/>
            <a:chOff x="3386036" y="1746339"/>
            <a:chExt cx="397907" cy="279762"/>
          </a:xfrm>
        </p:grpSpPr>
        <p:sp>
          <p:nvSpPr>
            <p:cNvPr id="7869" name="Google Shape;7869;p6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67"/>
          <p:cNvGrpSpPr/>
          <p:nvPr/>
        </p:nvGrpSpPr>
        <p:grpSpPr>
          <a:xfrm>
            <a:off x="2980045" y="3828288"/>
            <a:ext cx="387681" cy="387681"/>
            <a:chOff x="4417380" y="1687279"/>
            <a:chExt cx="397907" cy="397907"/>
          </a:xfrm>
        </p:grpSpPr>
        <p:sp>
          <p:nvSpPr>
            <p:cNvPr id="7872" name="Google Shape;7872;p6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7"/>
          <p:cNvGrpSpPr/>
          <p:nvPr/>
        </p:nvGrpSpPr>
        <p:grpSpPr>
          <a:xfrm>
            <a:off x="7926526" y="3308537"/>
            <a:ext cx="387661" cy="387661"/>
            <a:chOff x="2869999" y="1687279"/>
            <a:chExt cx="397887" cy="397887"/>
          </a:xfrm>
        </p:grpSpPr>
        <p:sp>
          <p:nvSpPr>
            <p:cNvPr id="7875" name="Google Shape;7875;p6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7"/>
          <p:cNvGrpSpPr/>
          <p:nvPr/>
        </p:nvGrpSpPr>
        <p:grpSpPr>
          <a:xfrm>
            <a:off x="2461634" y="3828664"/>
            <a:ext cx="386807" cy="386929"/>
            <a:chOff x="3902887" y="1687655"/>
            <a:chExt cx="397010" cy="397135"/>
          </a:xfrm>
        </p:grpSpPr>
        <p:sp>
          <p:nvSpPr>
            <p:cNvPr id="7878" name="Google Shape;7878;p6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7"/>
          <p:cNvGrpSpPr/>
          <p:nvPr/>
        </p:nvGrpSpPr>
        <p:grpSpPr>
          <a:xfrm>
            <a:off x="3499331" y="3828344"/>
            <a:ext cx="387681" cy="387681"/>
            <a:chOff x="4933458" y="1687279"/>
            <a:chExt cx="397907" cy="397907"/>
          </a:xfrm>
        </p:grpSpPr>
        <p:sp>
          <p:nvSpPr>
            <p:cNvPr id="7881" name="Google Shape;7881;p6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67"/>
          <p:cNvGrpSpPr/>
          <p:nvPr/>
        </p:nvGrpSpPr>
        <p:grpSpPr>
          <a:xfrm>
            <a:off x="5273586" y="3308775"/>
            <a:ext cx="387681" cy="387661"/>
            <a:chOff x="266768" y="1721375"/>
            <a:chExt cx="397907" cy="397887"/>
          </a:xfrm>
        </p:grpSpPr>
        <p:sp>
          <p:nvSpPr>
            <p:cNvPr id="7884" name="Google Shape;7884;p6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7"/>
          <p:cNvGrpSpPr/>
          <p:nvPr/>
        </p:nvGrpSpPr>
        <p:grpSpPr>
          <a:xfrm>
            <a:off x="7395588" y="3308924"/>
            <a:ext cx="387539" cy="386888"/>
            <a:chOff x="2408992" y="1722875"/>
            <a:chExt cx="397761" cy="397093"/>
          </a:xfrm>
        </p:grpSpPr>
        <p:sp>
          <p:nvSpPr>
            <p:cNvPr id="7887" name="Google Shape;7887;p6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7"/>
          <p:cNvGrpSpPr/>
          <p:nvPr/>
        </p:nvGrpSpPr>
        <p:grpSpPr>
          <a:xfrm>
            <a:off x="5576404" y="3828305"/>
            <a:ext cx="387641" cy="387641"/>
            <a:chOff x="7199196" y="1561258"/>
            <a:chExt cx="397866" cy="397866"/>
          </a:xfrm>
        </p:grpSpPr>
        <p:sp>
          <p:nvSpPr>
            <p:cNvPr id="7890" name="Google Shape;7890;p6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7"/>
          <p:cNvGrpSpPr/>
          <p:nvPr/>
        </p:nvGrpSpPr>
        <p:grpSpPr>
          <a:xfrm>
            <a:off x="6332282" y="3308537"/>
            <a:ext cx="387661" cy="387661"/>
            <a:chOff x="1379798" y="1723250"/>
            <a:chExt cx="397887" cy="397887"/>
          </a:xfrm>
        </p:grpSpPr>
        <p:sp>
          <p:nvSpPr>
            <p:cNvPr id="7894" name="Google Shape;7894;p6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67"/>
          <p:cNvGrpSpPr/>
          <p:nvPr/>
        </p:nvGrpSpPr>
        <p:grpSpPr>
          <a:xfrm>
            <a:off x="5801242" y="3308537"/>
            <a:ext cx="387641" cy="387661"/>
            <a:chOff x="864491" y="1723250"/>
            <a:chExt cx="397866" cy="397887"/>
          </a:xfrm>
        </p:grpSpPr>
        <p:sp>
          <p:nvSpPr>
            <p:cNvPr id="7899" name="Google Shape;7899;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2" name="Google Shape;7902;p6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3" name="Google Shape;7903;p67"/>
          <p:cNvGrpSpPr/>
          <p:nvPr/>
        </p:nvGrpSpPr>
        <p:grpSpPr>
          <a:xfrm>
            <a:off x="6568070" y="3827060"/>
            <a:ext cx="388966" cy="388966"/>
            <a:chOff x="1190625" y="238125"/>
            <a:chExt cx="5235075" cy="5235075"/>
          </a:xfrm>
        </p:grpSpPr>
        <p:sp>
          <p:nvSpPr>
            <p:cNvPr id="7904" name="Google Shape;7904;p6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6" name="Google Shape;7906;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10" name="Shape 7910"/>
        <p:cNvGrpSpPr/>
        <p:nvPr/>
      </p:nvGrpSpPr>
      <p:grpSpPr>
        <a:xfrm>
          <a:off x="0" y="0"/>
          <a:ext cx="0" cy="0"/>
          <a:chOff x="0" y="0"/>
          <a:chExt cx="0" cy="0"/>
        </a:xfrm>
      </p:grpSpPr>
      <p:pic>
        <p:nvPicPr>
          <p:cNvPr id="7911" name="Google Shape;7911;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e, Myself and I by Slidesgo">
  <a:themeElements>
    <a:clrScheme name="Simple Light">
      <a:dk1>
        <a:srgbClr val="231F20"/>
      </a:dk1>
      <a:lt1>
        <a:srgbClr val="EDEEE0"/>
      </a:lt1>
      <a:dk2>
        <a:srgbClr val="DEE3B9"/>
      </a:dk2>
      <a:lt2>
        <a:srgbClr val="B5C49F"/>
      </a:lt2>
      <a:accent1>
        <a:srgbClr val="73B19D"/>
      </a:accent1>
      <a:accent2>
        <a:srgbClr val="80849F"/>
      </a:accent2>
      <a:accent3>
        <a:srgbClr val="E27C63"/>
      </a:accent3>
      <a:accent4>
        <a:srgbClr val="806573"/>
      </a:accent4>
      <a:accent5>
        <a:srgbClr val="FFFFFF"/>
      </a:accent5>
      <a:accent6>
        <a:srgbClr val="FFFFFF"/>
      </a:accent6>
      <a:hlink>
        <a:srgbClr val="231F2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