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Staatliches"/>
      <p:regular r:id="rId48"/>
    </p:embeddedFont>
    <p:embeddedFont>
      <p:font typeface="Proxima Nova"/>
      <p:regular r:id="rId49"/>
      <p:bold r:id="rId50"/>
      <p:italic r:id="rId51"/>
      <p:boldItalic r:id="rId52"/>
    </p:embeddedFont>
    <p:embeddedFont>
      <p:font typeface="Roboto Medium"/>
      <p:regular r:id="rId53"/>
      <p:bold r:id="rId54"/>
      <p:italic r:id="rId55"/>
      <p:boldItalic r:id="rId56"/>
    </p:embeddedFont>
    <p:embeddedFont>
      <p:font typeface="Amatic SC"/>
      <p:regular r:id="rId57"/>
      <p:bold r:id="rId58"/>
    </p:embeddedFont>
    <p:embeddedFont>
      <p:font typeface="Anaheim"/>
      <p:regular r:id="rId59"/>
    </p:embeddedFont>
    <p:embeddedFont>
      <p:font typeface="Bebas Neue"/>
      <p:regular r:id="rId60"/>
    </p:embeddedFont>
    <p:embeddedFont>
      <p:font typeface="Damion"/>
      <p:regular r:id="rId61"/>
    </p:embeddedFont>
    <p:embeddedFont>
      <p:font typeface="DM Sans"/>
      <p:regular r:id="rId62"/>
      <p:bold r:id="rId63"/>
      <p:italic r:id="rId64"/>
      <p:boldItalic r:id="rId6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B485DC9-7141-4F28-BC29-A283DBAF9128}">
  <a:tblStyle styleId="{6B485DC9-7141-4F28-BC29-A283DBAF912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Staatliches-regular.fntdata"/><Relationship Id="rId47" Type="http://schemas.openxmlformats.org/officeDocument/2006/relationships/slide" Target="slides/slide41.xml"/><Relationship Id="rId49" Type="http://schemas.openxmlformats.org/officeDocument/2006/relationships/font" Target="fonts/ProximaNova-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DMSans-regular.fntdata"/><Relationship Id="rId61" Type="http://schemas.openxmlformats.org/officeDocument/2006/relationships/font" Target="fonts/Damion-regular.fntdata"/><Relationship Id="rId20" Type="http://schemas.openxmlformats.org/officeDocument/2006/relationships/slide" Target="slides/slide14.xml"/><Relationship Id="rId64" Type="http://schemas.openxmlformats.org/officeDocument/2006/relationships/font" Target="fonts/DMSans-italic.fntdata"/><Relationship Id="rId63" Type="http://schemas.openxmlformats.org/officeDocument/2006/relationships/font" Target="fonts/DMSans-bold.fntdata"/><Relationship Id="rId22" Type="http://schemas.openxmlformats.org/officeDocument/2006/relationships/slide" Target="slides/slide16.xml"/><Relationship Id="rId21" Type="http://schemas.openxmlformats.org/officeDocument/2006/relationships/slide" Target="slides/slide15.xml"/><Relationship Id="rId65" Type="http://schemas.openxmlformats.org/officeDocument/2006/relationships/font" Target="fonts/DMSans-boldItalic.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BebasNeue-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italic.fntdata"/><Relationship Id="rId50" Type="http://schemas.openxmlformats.org/officeDocument/2006/relationships/font" Target="fonts/ProximaNova-bold.fntdata"/><Relationship Id="rId53" Type="http://schemas.openxmlformats.org/officeDocument/2006/relationships/font" Target="fonts/RobotoMedium-regular.fntdata"/><Relationship Id="rId52" Type="http://schemas.openxmlformats.org/officeDocument/2006/relationships/font" Target="fonts/ProximaNova-boldItalic.fntdata"/><Relationship Id="rId11" Type="http://schemas.openxmlformats.org/officeDocument/2006/relationships/slide" Target="slides/slide5.xml"/><Relationship Id="rId55" Type="http://schemas.openxmlformats.org/officeDocument/2006/relationships/font" Target="fonts/RobotoMedium-italic.fntdata"/><Relationship Id="rId10" Type="http://schemas.openxmlformats.org/officeDocument/2006/relationships/slide" Target="slides/slide4.xml"/><Relationship Id="rId54" Type="http://schemas.openxmlformats.org/officeDocument/2006/relationships/font" Target="fonts/RobotoMedium-bold.fntdata"/><Relationship Id="rId13" Type="http://schemas.openxmlformats.org/officeDocument/2006/relationships/slide" Target="slides/slide7.xml"/><Relationship Id="rId57" Type="http://schemas.openxmlformats.org/officeDocument/2006/relationships/font" Target="fonts/AmaticSC-regular.fntdata"/><Relationship Id="rId12" Type="http://schemas.openxmlformats.org/officeDocument/2006/relationships/slide" Target="slides/slide6.xml"/><Relationship Id="rId56" Type="http://schemas.openxmlformats.org/officeDocument/2006/relationships/font" Target="fonts/RobotoMedium-boldItalic.fntdata"/><Relationship Id="rId15" Type="http://schemas.openxmlformats.org/officeDocument/2006/relationships/slide" Target="slides/slide9.xml"/><Relationship Id="rId59" Type="http://schemas.openxmlformats.org/officeDocument/2006/relationships/font" Target="fonts/Anaheim-regular.fntdata"/><Relationship Id="rId14" Type="http://schemas.openxmlformats.org/officeDocument/2006/relationships/slide" Target="slides/slide8.xml"/><Relationship Id="rId58" Type="http://schemas.openxmlformats.org/officeDocument/2006/relationships/font" Target="fonts/AmaticSC-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0" name="Shape 670"/>
        <p:cNvGrpSpPr/>
        <p:nvPr/>
      </p:nvGrpSpPr>
      <p:grpSpPr>
        <a:xfrm>
          <a:off x="0" y="0"/>
          <a:ext cx="0" cy="0"/>
          <a:chOff x="0" y="0"/>
          <a:chExt cx="0" cy="0"/>
        </a:xfrm>
      </p:grpSpPr>
      <p:sp>
        <p:nvSpPr>
          <p:cNvPr id="671" name="Google Shape;671;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2" name="Google Shape;672;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 name="Shape 684"/>
        <p:cNvGrpSpPr/>
        <p:nvPr/>
      </p:nvGrpSpPr>
      <p:grpSpPr>
        <a:xfrm>
          <a:off x="0" y="0"/>
          <a:ext cx="0" cy="0"/>
          <a:chOff x="0" y="0"/>
          <a:chExt cx="0" cy="0"/>
        </a:xfrm>
      </p:grpSpPr>
      <p:sp>
        <p:nvSpPr>
          <p:cNvPr id="685" name="Google Shape;685;g1524620f2e5_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 name="Google Shape;686;g1524620f2e5_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 name="Shape 698"/>
        <p:cNvGrpSpPr/>
        <p:nvPr/>
      </p:nvGrpSpPr>
      <p:grpSpPr>
        <a:xfrm>
          <a:off x="0" y="0"/>
          <a:ext cx="0" cy="0"/>
          <a:chOff x="0" y="0"/>
          <a:chExt cx="0" cy="0"/>
        </a:xfrm>
      </p:grpSpPr>
      <p:sp>
        <p:nvSpPr>
          <p:cNvPr id="699" name="Google Shape;699;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 name="Google Shape;700;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5" name="Shape 725"/>
        <p:cNvGrpSpPr/>
        <p:nvPr/>
      </p:nvGrpSpPr>
      <p:grpSpPr>
        <a:xfrm>
          <a:off x="0" y="0"/>
          <a:ext cx="0" cy="0"/>
          <a:chOff x="0" y="0"/>
          <a:chExt cx="0" cy="0"/>
        </a:xfrm>
      </p:grpSpPr>
      <p:sp>
        <p:nvSpPr>
          <p:cNvPr id="726" name="Google Shape;726;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7" name="Google Shape;727;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 name="Shape 732"/>
        <p:cNvGrpSpPr/>
        <p:nvPr/>
      </p:nvGrpSpPr>
      <p:grpSpPr>
        <a:xfrm>
          <a:off x="0" y="0"/>
          <a:ext cx="0" cy="0"/>
          <a:chOff x="0" y="0"/>
          <a:chExt cx="0" cy="0"/>
        </a:xfrm>
      </p:grpSpPr>
      <p:sp>
        <p:nvSpPr>
          <p:cNvPr id="733" name="Google Shape;733;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 name="Google Shape;734;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 name="Shape 743"/>
        <p:cNvGrpSpPr/>
        <p:nvPr/>
      </p:nvGrpSpPr>
      <p:grpSpPr>
        <a:xfrm>
          <a:off x="0" y="0"/>
          <a:ext cx="0" cy="0"/>
          <a:chOff x="0" y="0"/>
          <a:chExt cx="0" cy="0"/>
        </a:xfrm>
      </p:grpSpPr>
      <p:sp>
        <p:nvSpPr>
          <p:cNvPr id="744" name="Google Shape;744;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 name="Google Shape;745;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7" name="Shape 757"/>
        <p:cNvGrpSpPr/>
        <p:nvPr/>
      </p:nvGrpSpPr>
      <p:grpSpPr>
        <a:xfrm>
          <a:off x="0" y="0"/>
          <a:ext cx="0" cy="0"/>
          <a:chOff x="0" y="0"/>
          <a:chExt cx="0" cy="0"/>
        </a:xfrm>
      </p:grpSpPr>
      <p:sp>
        <p:nvSpPr>
          <p:cNvPr id="758" name="Google Shape;758;g1524620f2e5_5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 name="Google Shape;759;g1524620f2e5_5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 name="Shape 773"/>
        <p:cNvGrpSpPr/>
        <p:nvPr/>
      </p:nvGrpSpPr>
      <p:grpSpPr>
        <a:xfrm>
          <a:off x="0" y="0"/>
          <a:ext cx="0" cy="0"/>
          <a:chOff x="0" y="0"/>
          <a:chExt cx="0" cy="0"/>
        </a:xfrm>
      </p:grpSpPr>
      <p:sp>
        <p:nvSpPr>
          <p:cNvPr id="774" name="Google Shape;774;g1524620f2e5_5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 name="Google Shape;775;g1524620f2e5_5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 name="Shape 838"/>
        <p:cNvGrpSpPr/>
        <p:nvPr/>
      </p:nvGrpSpPr>
      <p:grpSpPr>
        <a:xfrm>
          <a:off x="0" y="0"/>
          <a:ext cx="0" cy="0"/>
          <a:chOff x="0" y="0"/>
          <a:chExt cx="0" cy="0"/>
        </a:xfrm>
      </p:grpSpPr>
      <p:sp>
        <p:nvSpPr>
          <p:cNvPr id="839" name="Google Shape;839;g1524620f2e5_6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 name="Google Shape;840;g1524620f2e5_6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 name="Shape 936"/>
        <p:cNvGrpSpPr/>
        <p:nvPr/>
      </p:nvGrpSpPr>
      <p:grpSpPr>
        <a:xfrm>
          <a:off x="0" y="0"/>
          <a:ext cx="0" cy="0"/>
          <a:chOff x="0" y="0"/>
          <a:chExt cx="0" cy="0"/>
        </a:xfrm>
      </p:grpSpPr>
      <p:sp>
        <p:nvSpPr>
          <p:cNvPr id="937" name="Google Shape;937;g1524620f2e5_6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8" name="Google Shape;938;g1524620f2e5_6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 name="Shape 946"/>
        <p:cNvGrpSpPr/>
        <p:nvPr/>
      </p:nvGrpSpPr>
      <p:grpSpPr>
        <a:xfrm>
          <a:off x="0" y="0"/>
          <a:ext cx="0" cy="0"/>
          <a:chOff x="0" y="0"/>
          <a:chExt cx="0" cy="0"/>
        </a:xfrm>
      </p:grpSpPr>
      <p:sp>
        <p:nvSpPr>
          <p:cNvPr id="947" name="Google Shape;947;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 name="Google Shape;948;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9" name="Shape 979"/>
        <p:cNvGrpSpPr/>
        <p:nvPr/>
      </p:nvGrpSpPr>
      <p:grpSpPr>
        <a:xfrm>
          <a:off x="0" y="0"/>
          <a:ext cx="0" cy="0"/>
          <a:chOff x="0" y="0"/>
          <a:chExt cx="0" cy="0"/>
        </a:xfrm>
      </p:grpSpPr>
      <p:sp>
        <p:nvSpPr>
          <p:cNvPr id="980" name="Google Shape;980;g15268f66cb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 name="Google Shape;981;g15268f66cb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 name="Shape 993"/>
        <p:cNvGrpSpPr/>
        <p:nvPr/>
      </p:nvGrpSpPr>
      <p:grpSpPr>
        <a:xfrm>
          <a:off x="0" y="0"/>
          <a:ext cx="0" cy="0"/>
          <a:chOff x="0" y="0"/>
          <a:chExt cx="0" cy="0"/>
        </a:xfrm>
      </p:grpSpPr>
      <p:sp>
        <p:nvSpPr>
          <p:cNvPr id="994" name="Google Shape;994;ge1d838b627_4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 name="Google Shape;995;ge1d838b627_4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 name="Shape 1067"/>
        <p:cNvGrpSpPr/>
        <p:nvPr/>
      </p:nvGrpSpPr>
      <p:grpSpPr>
        <a:xfrm>
          <a:off x="0" y="0"/>
          <a:ext cx="0" cy="0"/>
          <a:chOff x="0" y="0"/>
          <a:chExt cx="0" cy="0"/>
        </a:xfrm>
      </p:grpSpPr>
      <p:sp>
        <p:nvSpPr>
          <p:cNvPr id="1068" name="Google Shape;1068;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9" name="Google Shape;1069;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 name="Shape 1117"/>
        <p:cNvGrpSpPr/>
        <p:nvPr/>
      </p:nvGrpSpPr>
      <p:grpSpPr>
        <a:xfrm>
          <a:off x="0" y="0"/>
          <a:ext cx="0" cy="0"/>
          <a:chOff x="0" y="0"/>
          <a:chExt cx="0" cy="0"/>
        </a:xfrm>
      </p:grpSpPr>
      <p:sp>
        <p:nvSpPr>
          <p:cNvPr id="1118" name="Google Shape;1118;g15268f66cb1_0_3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9" name="Google Shape;1119;g15268f66cb1_0_3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1" name="Shape 1191"/>
        <p:cNvGrpSpPr/>
        <p:nvPr/>
      </p:nvGrpSpPr>
      <p:grpSpPr>
        <a:xfrm>
          <a:off x="0" y="0"/>
          <a:ext cx="0" cy="0"/>
          <a:chOff x="0" y="0"/>
          <a:chExt cx="0" cy="0"/>
        </a:xfrm>
      </p:grpSpPr>
      <p:sp>
        <p:nvSpPr>
          <p:cNvPr id="1192" name="Google Shape;1192;g15268f66cb1_0_8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3" name="Google Shape;1193;g15268f66cb1_0_8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5" name="Shape 1205"/>
        <p:cNvGrpSpPr/>
        <p:nvPr/>
      </p:nvGrpSpPr>
      <p:grpSpPr>
        <a:xfrm>
          <a:off x="0" y="0"/>
          <a:ext cx="0" cy="0"/>
          <a:chOff x="0" y="0"/>
          <a:chExt cx="0" cy="0"/>
        </a:xfrm>
      </p:grpSpPr>
      <p:sp>
        <p:nvSpPr>
          <p:cNvPr id="1206" name="Google Shape;1206;g15268f66cb1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7" name="Google Shape;1207;g15268f66cb1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3" name="Shape 1243"/>
        <p:cNvGrpSpPr/>
        <p:nvPr/>
      </p:nvGrpSpPr>
      <p:grpSpPr>
        <a:xfrm>
          <a:off x="0" y="0"/>
          <a:ext cx="0" cy="0"/>
          <a:chOff x="0" y="0"/>
          <a:chExt cx="0" cy="0"/>
        </a:xfrm>
      </p:grpSpPr>
      <p:sp>
        <p:nvSpPr>
          <p:cNvPr id="1244" name="Google Shape;1244;g15268f66cb1_0_8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5" name="Google Shape;1245;g15268f66cb1_0_8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5" name="Shape 1255"/>
        <p:cNvGrpSpPr/>
        <p:nvPr/>
      </p:nvGrpSpPr>
      <p:grpSpPr>
        <a:xfrm>
          <a:off x="0" y="0"/>
          <a:ext cx="0" cy="0"/>
          <a:chOff x="0" y="0"/>
          <a:chExt cx="0" cy="0"/>
        </a:xfrm>
      </p:grpSpPr>
      <p:sp>
        <p:nvSpPr>
          <p:cNvPr id="1256" name="Google Shape;1256;g15268f66cb1_0_8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7" name="Google Shape;1257;g15268f66cb1_0_8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0" name="Shape 1270"/>
        <p:cNvGrpSpPr/>
        <p:nvPr/>
      </p:nvGrpSpPr>
      <p:grpSpPr>
        <a:xfrm>
          <a:off x="0" y="0"/>
          <a:ext cx="0" cy="0"/>
          <a:chOff x="0" y="0"/>
          <a:chExt cx="0" cy="0"/>
        </a:xfrm>
      </p:grpSpPr>
      <p:sp>
        <p:nvSpPr>
          <p:cNvPr id="1271" name="Google Shape;1271;g15268f66cb1_0_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2" name="Google Shape;1272;g15268f66cb1_0_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 name="Shape 1290"/>
        <p:cNvGrpSpPr/>
        <p:nvPr/>
      </p:nvGrpSpPr>
      <p:grpSpPr>
        <a:xfrm>
          <a:off x="0" y="0"/>
          <a:ext cx="0" cy="0"/>
          <a:chOff x="0" y="0"/>
          <a:chExt cx="0" cy="0"/>
        </a:xfrm>
      </p:grpSpPr>
      <p:sp>
        <p:nvSpPr>
          <p:cNvPr id="1291" name="Google Shape;1291;g152eef5f3c1_0_22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2" name="Google Shape;1292;g152eef5f3c1_0_22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4" name="Shape 1604"/>
        <p:cNvGrpSpPr/>
        <p:nvPr/>
      </p:nvGrpSpPr>
      <p:grpSpPr>
        <a:xfrm>
          <a:off x="0" y="0"/>
          <a:ext cx="0" cy="0"/>
          <a:chOff x="0" y="0"/>
          <a:chExt cx="0" cy="0"/>
        </a:xfrm>
      </p:grpSpPr>
      <p:sp>
        <p:nvSpPr>
          <p:cNvPr id="1605" name="Google Shape;1605;g152eef5f3c1_0_22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6" name="Google Shape;1606;g152eef5f3c1_0_22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5" name="Shape 1615"/>
        <p:cNvGrpSpPr/>
        <p:nvPr/>
      </p:nvGrpSpPr>
      <p:grpSpPr>
        <a:xfrm>
          <a:off x="0" y="0"/>
          <a:ext cx="0" cy="0"/>
          <a:chOff x="0" y="0"/>
          <a:chExt cx="0" cy="0"/>
        </a:xfrm>
      </p:grpSpPr>
      <p:sp>
        <p:nvSpPr>
          <p:cNvPr id="1616" name="Google Shape;1616;g152eef5f3c1_0_227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7" name="Google Shape;1617;g152eef5f3c1_0_227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4" name="Shape 1624"/>
        <p:cNvGrpSpPr/>
        <p:nvPr/>
      </p:nvGrpSpPr>
      <p:grpSpPr>
        <a:xfrm>
          <a:off x="0" y="0"/>
          <a:ext cx="0" cy="0"/>
          <a:chOff x="0" y="0"/>
          <a:chExt cx="0" cy="0"/>
        </a:xfrm>
      </p:grpSpPr>
      <p:sp>
        <p:nvSpPr>
          <p:cNvPr id="1625" name="Google Shape;1625;g152eef5f3c1_0_114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6" name="Google Shape;1626;g152eef5f3c1_0_114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0" name="Shape 1630"/>
        <p:cNvGrpSpPr/>
        <p:nvPr/>
      </p:nvGrpSpPr>
      <p:grpSpPr>
        <a:xfrm>
          <a:off x="0" y="0"/>
          <a:ext cx="0" cy="0"/>
          <a:chOff x="0" y="0"/>
          <a:chExt cx="0" cy="0"/>
        </a:xfrm>
      </p:grpSpPr>
      <p:sp>
        <p:nvSpPr>
          <p:cNvPr id="1631" name="Google Shape;1631;g152eef5f3c1_0_114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2" name="Google Shape;1632;g152eef5f3c1_0_114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6" name="Shape 1636"/>
        <p:cNvGrpSpPr/>
        <p:nvPr/>
      </p:nvGrpSpPr>
      <p:grpSpPr>
        <a:xfrm>
          <a:off x="0" y="0"/>
          <a:ext cx="0" cy="0"/>
          <a:chOff x="0" y="0"/>
          <a:chExt cx="0" cy="0"/>
        </a:xfrm>
      </p:grpSpPr>
      <p:sp>
        <p:nvSpPr>
          <p:cNvPr id="1637" name="Google Shape;1637;g152eef5f3c1_0_114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8" name="Google Shape;1638;g152eef5f3c1_0_114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4" name="Shape 1654"/>
        <p:cNvGrpSpPr/>
        <p:nvPr/>
      </p:nvGrpSpPr>
      <p:grpSpPr>
        <a:xfrm>
          <a:off x="0" y="0"/>
          <a:ext cx="0" cy="0"/>
          <a:chOff x="0" y="0"/>
          <a:chExt cx="0" cy="0"/>
        </a:xfrm>
      </p:grpSpPr>
      <p:sp>
        <p:nvSpPr>
          <p:cNvPr id="1655" name="Google Shape;1655;g152eef5f3c1_0_115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6" name="Google Shape;1656;g152eef5f3c1_0_11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0" name="Shape 1670"/>
        <p:cNvGrpSpPr/>
        <p:nvPr/>
      </p:nvGrpSpPr>
      <p:grpSpPr>
        <a:xfrm>
          <a:off x="0" y="0"/>
          <a:ext cx="0" cy="0"/>
          <a:chOff x="0" y="0"/>
          <a:chExt cx="0" cy="0"/>
        </a:xfrm>
      </p:grpSpPr>
      <p:sp>
        <p:nvSpPr>
          <p:cNvPr id="1671" name="Google Shape;1671;g152eef5f3c1_0_11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2" name="Google Shape;1672;g152eef5f3c1_0_11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7" name="Shape 2007"/>
        <p:cNvGrpSpPr/>
        <p:nvPr/>
      </p:nvGrpSpPr>
      <p:grpSpPr>
        <a:xfrm>
          <a:off x="0" y="0"/>
          <a:ext cx="0" cy="0"/>
          <a:chOff x="0" y="0"/>
          <a:chExt cx="0" cy="0"/>
        </a:xfrm>
      </p:grpSpPr>
      <p:sp>
        <p:nvSpPr>
          <p:cNvPr id="2008" name="Google Shape;2008;g152eef5f3c1_0_118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9" name="Google Shape;2009;g152eef5f3c1_0_118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1" name="Shape 7921"/>
        <p:cNvGrpSpPr/>
        <p:nvPr/>
      </p:nvGrpSpPr>
      <p:grpSpPr>
        <a:xfrm>
          <a:off x="0" y="0"/>
          <a:ext cx="0" cy="0"/>
          <a:chOff x="0" y="0"/>
          <a:chExt cx="0" cy="0"/>
        </a:xfrm>
      </p:grpSpPr>
      <p:sp>
        <p:nvSpPr>
          <p:cNvPr id="7922" name="Google Shape;7922;g152eef5f3c1_0_177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3" name="Google Shape;7923;g152eef5f3c1_0_177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8" name="Shape 8348"/>
        <p:cNvGrpSpPr/>
        <p:nvPr/>
      </p:nvGrpSpPr>
      <p:grpSpPr>
        <a:xfrm>
          <a:off x="0" y="0"/>
          <a:ext cx="0" cy="0"/>
          <a:chOff x="0" y="0"/>
          <a:chExt cx="0" cy="0"/>
        </a:xfrm>
      </p:grpSpPr>
      <p:sp>
        <p:nvSpPr>
          <p:cNvPr id="8349" name="Google Shape;8349;g152eef5f3c1_0_18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0" name="Google Shape;8350;g152eef5f3c1_0_18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1" name="Shape 8511"/>
        <p:cNvGrpSpPr/>
        <p:nvPr/>
      </p:nvGrpSpPr>
      <p:grpSpPr>
        <a:xfrm>
          <a:off x="0" y="0"/>
          <a:ext cx="0" cy="0"/>
          <a:chOff x="0" y="0"/>
          <a:chExt cx="0" cy="0"/>
        </a:xfrm>
      </p:grpSpPr>
      <p:sp>
        <p:nvSpPr>
          <p:cNvPr id="8512" name="Google Shape;8512;g152eef5f3c1_0_183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3" name="Google Shape;8513;g152eef5f3c1_0_183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3" name="Shape 8913"/>
        <p:cNvGrpSpPr/>
        <p:nvPr/>
      </p:nvGrpSpPr>
      <p:grpSpPr>
        <a:xfrm>
          <a:off x="0" y="0"/>
          <a:ext cx="0" cy="0"/>
          <a:chOff x="0" y="0"/>
          <a:chExt cx="0" cy="0"/>
        </a:xfrm>
      </p:grpSpPr>
      <p:sp>
        <p:nvSpPr>
          <p:cNvPr id="8914" name="Google Shape;8914;g152eef5f3c1_0_18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5" name="Google Shape;8915;g152eef5f3c1_0_18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4" name="Shape 9284"/>
        <p:cNvGrpSpPr/>
        <p:nvPr/>
      </p:nvGrpSpPr>
      <p:grpSpPr>
        <a:xfrm>
          <a:off x="0" y="0"/>
          <a:ext cx="0" cy="0"/>
          <a:chOff x="0" y="0"/>
          <a:chExt cx="0" cy="0"/>
        </a:xfrm>
      </p:grpSpPr>
      <p:sp>
        <p:nvSpPr>
          <p:cNvPr id="9285" name="Google Shape;9285;g152eef5f3c1_0_19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6" name="Google Shape;9286;g152eef5f3c1_0_19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6" name="Shape 9586"/>
        <p:cNvGrpSpPr/>
        <p:nvPr/>
      </p:nvGrpSpPr>
      <p:grpSpPr>
        <a:xfrm>
          <a:off x="0" y="0"/>
          <a:ext cx="0" cy="0"/>
          <a:chOff x="0" y="0"/>
          <a:chExt cx="0" cy="0"/>
        </a:xfrm>
      </p:grpSpPr>
      <p:sp>
        <p:nvSpPr>
          <p:cNvPr id="9587" name="Google Shape;9587;g152eef5f3c1_0_19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8" name="Google Shape;9588;g152eef5f3c1_0_19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7" name="Shape 9877"/>
        <p:cNvGrpSpPr/>
        <p:nvPr/>
      </p:nvGrpSpPr>
      <p:grpSpPr>
        <a:xfrm>
          <a:off x="0" y="0"/>
          <a:ext cx="0" cy="0"/>
          <a:chOff x="0" y="0"/>
          <a:chExt cx="0" cy="0"/>
        </a:xfrm>
      </p:grpSpPr>
      <p:sp>
        <p:nvSpPr>
          <p:cNvPr id="9878" name="Google Shape;9878;g152eef5f3c1_0_197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9" name="Google Shape;9879;g152eef5f3c1_0_197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6" name="Shape 10236"/>
        <p:cNvGrpSpPr/>
        <p:nvPr/>
      </p:nvGrpSpPr>
      <p:grpSpPr>
        <a:xfrm>
          <a:off x="0" y="0"/>
          <a:ext cx="0" cy="0"/>
          <a:chOff x="0" y="0"/>
          <a:chExt cx="0" cy="0"/>
        </a:xfrm>
      </p:grpSpPr>
      <p:sp>
        <p:nvSpPr>
          <p:cNvPr id="10237" name="Google Shape;10237;g152eef5f3c1_0_200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38" name="Google Shape;10238;g152eef5f3c1_0_200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3" name="Shape 10653"/>
        <p:cNvGrpSpPr/>
        <p:nvPr/>
      </p:nvGrpSpPr>
      <p:grpSpPr>
        <a:xfrm>
          <a:off x="0" y="0"/>
          <a:ext cx="0" cy="0"/>
          <a:chOff x="0" y="0"/>
          <a:chExt cx="0" cy="0"/>
        </a:xfrm>
      </p:grpSpPr>
      <p:sp>
        <p:nvSpPr>
          <p:cNvPr id="10654" name="Google Shape;10654;g152eef5f3c1_0_20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55" name="Google Shape;10655;g152eef5f3c1_0_20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3" name="Shape 10993"/>
        <p:cNvGrpSpPr/>
        <p:nvPr/>
      </p:nvGrpSpPr>
      <p:grpSpPr>
        <a:xfrm>
          <a:off x="0" y="0"/>
          <a:ext cx="0" cy="0"/>
          <a:chOff x="0" y="0"/>
          <a:chExt cx="0" cy="0"/>
        </a:xfrm>
      </p:grpSpPr>
      <p:sp>
        <p:nvSpPr>
          <p:cNvPr id="10994" name="Google Shape;10994;g152eef5f3c1_0_20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5" name="Google Shape;10995;g152eef5f3c1_0_20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1" name="Shape 11181"/>
        <p:cNvGrpSpPr/>
        <p:nvPr/>
      </p:nvGrpSpPr>
      <p:grpSpPr>
        <a:xfrm>
          <a:off x="0" y="0"/>
          <a:ext cx="0" cy="0"/>
          <a:chOff x="0" y="0"/>
          <a:chExt cx="0" cy="0"/>
        </a:xfrm>
      </p:grpSpPr>
      <p:sp>
        <p:nvSpPr>
          <p:cNvPr id="11182" name="Google Shape;11182;g152eef5f3c1_0_21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83" name="Google Shape;11183;g152eef5f3c1_0_21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27" name="Shape 11427"/>
        <p:cNvGrpSpPr/>
        <p:nvPr/>
      </p:nvGrpSpPr>
      <p:grpSpPr>
        <a:xfrm>
          <a:off x="0" y="0"/>
          <a:ext cx="0" cy="0"/>
          <a:chOff x="0" y="0"/>
          <a:chExt cx="0" cy="0"/>
        </a:xfrm>
      </p:grpSpPr>
      <p:sp>
        <p:nvSpPr>
          <p:cNvPr id="11428" name="Google Shape;11428;g152eef5f3c1_0_224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29" name="Google Shape;11429;g152eef5f3c1_0_224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 Id="rId3" Type="http://schemas.openxmlformats.org/officeDocument/2006/relationships/image" Target="../media/image5.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 Id="rId3" Type="http://schemas.openxmlformats.org/officeDocument/2006/relationships/image" Target="../media/image3.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5.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image" Target="../media/image5.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2"/>
        </a:solidFill>
      </p:bgPr>
    </p:bg>
    <p:spTree>
      <p:nvGrpSpPr>
        <p:cNvPr id="8" name="Shape 8"/>
        <p:cNvGrpSpPr/>
        <p:nvPr/>
      </p:nvGrpSpPr>
      <p:grpSpPr>
        <a:xfrm>
          <a:off x="0" y="0"/>
          <a:ext cx="0" cy="0"/>
          <a:chOff x="0" y="0"/>
          <a:chExt cx="0" cy="0"/>
        </a:xfrm>
      </p:grpSpPr>
      <p:sp>
        <p:nvSpPr>
          <p:cNvPr id="9" name="Google Shape;9;p2"/>
          <p:cNvSpPr/>
          <p:nvPr/>
        </p:nvSpPr>
        <p:spPr>
          <a:xfrm>
            <a:off x="-2047325" y="-2040325"/>
            <a:ext cx="62361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4622500" y="646400"/>
            <a:ext cx="62361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713225" y="866025"/>
            <a:ext cx="5108700" cy="2180400"/>
          </a:xfrm>
          <a:prstGeom prst="rect">
            <a:avLst/>
          </a:prstGeom>
          <a:effectLst>
            <a:outerShdw blurRad="114300" rotWithShape="0" algn="bl">
              <a:schemeClr val="dk2">
                <a:alpha val="60000"/>
              </a:schemeClr>
            </a:outerShdw>
          </a:effectLst>
        </p:spPr>
        <p:txBody>
          <a:bodyPr anchorCtr="0" anchor="ctr" bIns="91425" lIns="91425" spcFirstLastPara="1" rIns="91425" wrap="square" tIns="91425">
            <a:noAutofit/>
          </a:bodyPr>
          <a:lstStyle>
            <a:lvl1pPr lvl="0">
              <a:lnSpc>
                <a:spcPct val="80000"/>
              </a:lnSpc>
              <a:spcBef>
                <a:spcPts val="0"/>
              </a:spcBef>
              <a:spcAft>
                <a:spcPts val="0"/>
              </a:spcAft>
              <a:buClr>
                <a:schemeClr val="accent2"/>
              </a:buClr>
              <a:buSzPts val="5200"/>
              <a:buFont typeface="Staatliches"/>
              <a:buNone/>
              <a:defRPr b="1" sz="8500">
                <a:solidFill>
                  <a:schemeClr val="accent3"/>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2" name="Google Shape;12;p2"/>
          <p:cNvSpPr txBox="1"/>
          <p:nvPr>
            <p:ph idx="1" type="subTitle"/>
          </p:nvPr>
        </p:nvSpPr>
        <p:spPr>
          <a:xfrm>
            <a:off x="4371588" y="3974942"/>
            <a:ext cx="3728700" cy="349500"/>
          </a:xfrm>
          <a:prstGeom prst="rect">
            <a:avLst/>
          </a:prstGeom>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solidFill>
                  <a:schemeClr val="accent3"/>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3" name="Google Shape;13;p2"/>
          <p:cNvGrpSpPr/>
          <p:nvPr/>
        </p:nvGrpSpPr>
        <p:grpSpPr>
          <a:xfrm>
            <a:off x="426301" y="308210"/>
            <a:ext cx="8255171" cy="91500"/>
            <a:chOff x="426301" y="308210"/>
            <a:chExt cx="8255171" cy="91500"/>
          </a:xfrm>
        </p:grpSpPr>
        <p:sp>
          <p:nvSpPr>
            <p:cNvPr id="14" name="Google Shape;14;p2"/>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 name="Google Shape;50;p2"/>
          <p:cNvGrpSpPr/>
          <p:nvPr/>
        </p:nvGrpSpPr>
        <p:grpSpPr>
          <a:xfrm>
            <a:off x="426301" y="4804010"/>
            <a:ext cx="8255171" cy="91500"/>
            <a:chOff x="426301" y="308210"/>
            <a:chExt cx="8255171" cy="91500"/>
          </a:xfrm>
        </p:grpSpPr>
        <p:sp>
          <p:nvSpPr>
            <p:cNvPr id="51" name="Google Shape;51;p2"/>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 name="Google Shape;87;p2"/>
          <p:cNvSpPr txBox="1"/>
          <p:nvPr>
            <p:ph idx="2" type="ctrTitle"/>
          </p:nvPr>
        </p:nvSpPr>
        <p:spPr>
          <a:xfrm>
            <a:off x="713225" y="2860025"/>
            <a:ext cx="3629100" cy="876000"/>
          </a:xfrm>
          <a:prstGeom prst="rect">
            <a:avLst/>
          </a:prstGeom>
          <a:effectLst>
            <a:outerShdw blurRad="114300" rotWithShape="0" algn="bl">
              <a:schemeClr val="lt2">
                <a:alpha val="52999"/>
              </a:schemeClr>
            </a:outerShdw>
          </a:effectLst>
        </p:spPr>
        <p:txBody>
          <a:bodyPr anchorCtr="0" anchor="ctr" bIns="91425" lIns="91425" spcFirstLastPara="1" rIns="91425" wrap="square" tIns="91425">
            <a:noAutofit/>
          </a:bodyPr>
          <a:lstStyle>
            <a:lvl1pPr lvl="0" rtl="0">
              <a:lnSpc>
                <a:spcPct val="80000"/>
              </a:lnSpc>
              <a:spcBef>
                <a:spcPts val="0"/>
              </a:spcBef>
              <a:spcAft>
                <a:spcPts val="0"/>
              </a:spcAft>
              <a:buClr>
                <a:schemeClr val="accent2"/>
              </a:buClr>
              <a:buSzPts val="5200"/>
              <a:buFont typeface="Damion"/>
              <a:buNone/>
              <a:defRPr b="1" sz="6000">
                <a:solidFill>
                  <a:schemeClr val="lt2"/>
                </a:solidFill>
                <a:latin typeface="Damion"/>
                <a:ea typeface="Damion"/>
                <a:cs typeface="Damion"/>
                <a:sym typeface="Damion"/>
              </a:defRPr>
            </a:lvl1pPr>
            <a:lvl2pPr lvl="1" rtl="0" algn="ctr">
              <a:spcBef>
                <a:spcPts val="0"/>
              </a:spcBef>
              <a:spcAft>
                <a:spcPts val="0"/>
              </a:spcAft>
              <a:buClr>
                <a:srgbClr val="191919"/>
              </a:buClr>
              <a:buSzPts val="5200"/>
              <a:buFont typeface="Damion"/>
              <a:buNone/>
              <a:defRPr sz="5200">
                <a:solidFill>
                  <a:srgbClr val="191919"/>
                </a:solidFill>
                <a:latin typeface="Damion"/>
                <a:ea typeface="Damion"/>
                <a:cs typeface="Damion"/>
                <a:sym typeface="Damion"/>
              </a:defRPr>
            </a:lvl2pPr>
            <a:lvl3pPr lvl="2" rtl="0" algn="ctr">
              <a:spcBef>
                <a:spcPts val="0"/>
              </a:spcBef>
              <a:spcAft>
                <a:spcPts val="0"/>
              </a:spcAft>
              <a:buClr>
                <a:srgbClr val="191919"/>
              </a:buClr>
              <a:buSzPts val="5200"/>
              <a:buFont typeface="Damion"/>
              <a:buNone/>
              <a:defRPr sz="5200">
                <a:solidFill>
                  <a:srgbClr val="191919"/>
                </a:solidFill>
                <a:latin typeface="Damion"/>
                <a:ea typeface="Damion"/>
                <a:cs typeface="Damion"/>
                <a:sym typeface="Damion"/>
              </a:defRPr>
            </a:lvl3pPr>
            <a:lvl4pPr lvl="3" rtl="0" algn="ctr">
              <a:spcBef>
                <a:spcPts val="0"/>
              </a:spcBef>
              <a:spcAft>
                <a:spcPts val="0"/>
              </a:spcAft>
              <a:buClr>
                <a:srgbClr val="191919"/>
              </a:buClr>
              <a:buSzPts val="5200"/>
              <a:buFont typeface="Damion"/>
              <a:buNone/>
              <a:defRPr sz="5200">
                <a:solidFill>
                  <a:srgbClr val="191919"/>
                </a:solidFill>
                <a:latin typeface="Damion"/>
                <a:ea typeface="Damion"/>
                <a:cs typeface="Damion"/>
                <a:sym typeface="Damion"/>
              </a:defRPr>
            </a:lvl4pPr>
            <a:lvl5pPr lvl="4" rtl="0" algn="ctr">
              <a:spcBef>
                <a:spcPts val="0"/>
              </a:spcBef>
              <a:spcAft>
                <a:spcPts val="0"/>
              </a:spcAft>
              <a:buClr>
                <a:srgbClr val="191919"/>
              </a:buClr>
              <a:buSzPts val="5200"/>
              <a:buFont typeface="Damion"/>
              <a:buNone/>
              <a:defRPr sz="5200">
                <a:solidFill>
                  <a:srgbClr val="191919"/>
                </a:solidFill>
                <a:latin typeface="Damion"/>
                <a:ea typeface="Damion"/>
                <a:cs typeface="Damion"/>
                <a:sym typeface="Damion"/>
              </a:defRPr>
            </a:lvl5pPr>
            <a:lvl6pPr lvl="5" rtl="0" algn="ctr">
              <a:spcBef>
                <a:spcPts val="0"/>
              </a:spcBef>
              <a:spcAft>
                <a:spcPts val="0"/>
              </a:spcAft>
              <a:buClr>
                <a:srgbClr val="191919"/>
              </a:buClr>
              <a:buSzPts val="5200"/>
              <a:buFont typeface="Damion"/>
              <a:buNone/>
              <a:defRPr sz="5200">
                <a:solidFill>
                  <a:srgbClr val="191919"/>
                </a:solidFill>
                <a:latin typeface="Damion"/>
                <a:ea typeface="Damion"/>
                <a:cs typeface="Damion"/>
                <a:sym typeface="Damion"/>
              </a:defRPr>
            </a:lvl6pPr>
            <a:lvl7pPr lvl="6" rtl="0" algn="ctr">
              <a:spcBef>
                <a:spcPts val="0"/>
              </a:spcBef>
              <a:spcAft>
                <a:spcPts val="0"/>
              </a:spcAft>
              <a:buClr>
                <a:srgbClr val="191919"/>
              </a:buClr>
              <a:buSzPts val="5200"/>
              <a:buFont typeface="Damion"/>
              <a:buNone/>
              <a:defRPr sz="5200">
                <a:solidFill>
                  <a:srgbClr val="191919"/>
                </a:solidFill>
                <a:latin typeface="Damion"/>
                <a:ea typeface="Damion"/>
                <a:cs typeface="Damion"/>
                <a:sym typeface="Damion"/>
              </a:defRPr>
            </a:lvl7pPr>
            <a:lvl8pPr lvl="7" rtl="0" algn="ctr">
              <a:spcBef>
                <a:spcPts val="0"/>
              </a:spcBef>
              <a:spcAft>
                <a:spcPts val="0"/>
              </a:spcAft>
              <a:buClr>
                <a:srgbClr val="191919"/>
              </a:buClr>
              <a:buSzPts val="5200"/>
              <a:buFont typeface="Damion"/>
              <a:buNone/>
              <a:defRPr sz="5200">
                <a:solidFill>
                  <a:srgbClr val="191919"/>
                </a:solidFill>
                <a:latin typeface="Damion"/>
                <a:ea typeface="Damion"/>
                <a:cs typeface="Damion"/>
                <a:sym typeface="Damion"/>
              </a:defRPr>
            </a:lvl8pPr>
            <a:lvl9pPr lvl="8" rtl="0" algn="ctr">
              <a:spcBef>
                <a:spcPts val="0"/>
              </a:spcBef>
              <a:spcAft>
                <a:spcPts val="0"/>
              </a:spcAft>
              <a:buClr>
                <a:srgbClr val="191919"/>
              </a:buClr>
              <a:buSzPts val="5200"/>
              <a:buFont typeface="Damion"/>
              <a:buNone/>
              <a:defRPr sz="5200">
                <a:solidFill>
                  <a:srgbClr val="191919"/>
                </a:solidFill>
                <a:latin typeface="Damion"/>
                <a:ea typeface="Damion"/>
                <a:cs typeface="Damion"/>
                <a:sym typeface="Damion"/>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2"/>
        </a:solidFill>
      </p:bgPr>
    </p:bg>
    <p:spTree>
      <p:nvGrpSpPr>
        <p:cNvPr id="88" name="Shape 88"/>
        <p:cNvGrpSpPr/>
        <p:nvPr/>
      </p:nvGrpSpPr>
      <p:grpSpPr>
        <a:xfrm>
          <a:off x="0" y="0"/>
          <a:ext cx="0" cy="0"/>
          <a:chOff x="0" y="0"/>
          <a:chExt cx="0" cy="0"/>
        </a:xfrm>
      </p:grpSpPr>
      <p:sp>
        <p:nvSpPr>
          <p:cNvPr id="89" name="Google Shape;89;p3"/>
          <p:cNvSpPr/>
          <p:nvPr/>
        </p:nvSpPr>
        <p:spPr>
          <a:xfrm>
            <a:off x="-3566650" y="882425"/>
            <a:ext cx="9464700" cy="57909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3"/>
          <p:cNvSpPr/>
          <p:nvPr/>
        </p:nvSpPr>
        <p:spPr>
          <a:xfrm>
            <a:off x="2695450" y="-1493225"/>
            <a:ext cx="85290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3"/>
          <p:cNvSpPr txBox="1"/>
          <p:nvPr>
            <p:ph type="title"/>
          </p:nvPr>
        </p:nvSpPr>
        <p:spPr>
          <a:xfrm>
            <a:off x="5177400" y="2195500"/>
            <a:ext cx="2689800" cy="6378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3600"/>
              <a:buNone/>
              <a:defRPr sz="5500">
                <a:solidFill>
                  <a:schemeClr val="accent3"/>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2" name="Google Shape;92;p3"/>
          <p:cNvSpPr txBox="1"/>
          <p:nvPr>
            <p:ph hasCustomPrompt="1" idx="2" type="title"/>
          </p:nvPr>
        </p:nvSpPr>
        <p:spPr>
          <a:xfrm>
            <a:off x="2484950" y="2380163"/>
            <a:ext cx="1268400" cy="757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73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3" name="Google Shape;93;p3"/>
          <p:cNvSpPr txBox="1"/>
          <p:nvPr>
            <p:ph idx="1" type="subTitle"/>
          </p:nvPr>
        </p:nvSpPr>
        <p:spPr>
          <a:xfrm>
            <a:off x="5177400" y="2927125"/>
            <a:ext cx="2689800" cy="474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4" name="Google Shape;94;p3"/>
          <p:cNvGrpSpPr/>
          <p:nvPr/>
        </p:nvGrpSpPr>
        <p:grpSpPr>
          <a:xfrm>
            <a:off x="426301" y="4804010"/>
            <a:ext cx="8255171" cy="91500"/>
            <a:chOff x="426301" y="308210"/>
            <a:chExt cx="8255171" cy="91500"/>
          </a:xfrm>
        </p:grpSpPr>
        <p:sp>
          <p:nvSpPr>
            <p:cNvPr id="95" name="Google Shape;95;p3"/>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3"/>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3"/>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3"/>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3"/>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3"/>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3"/>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3"/>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3"/>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3"/>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3"/>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3"/>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3"/>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3"/>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3"/>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3"/>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3"/>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3"/>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3"/>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 name="Google Shape;131;p3"/>
          <p:cNvGrpSpPr/>
          <p:nvPr/>
        </p:nvGrpSpPr>
        <p:grpSpPr>
          <a:xfrm>
            <a:off x="426301" y="308210"/>
            <a:ext cx="8255171" cy="91500"/>
            <a:chOff x="426301" y="308210"/>
            <a:chExt cx="8255171" cy="91500"/>
          </a:xfrm>
        </p:grpSpPr>
        <p:sp>
          <p:nvSpPr>
            <p:cNvPr id="132" name="Google Shape;132;p3"/>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3"/>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3"/>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 name="Google Shape;168;p3"/>
          <p:cNvSpPr/>
          <p:nvPr/>
        </p:nvSpPr>
        <p:spPr>
          <a:xfrm>
            <a:off x="-181500" y="1398725"/>
            <a:ext cx="757500" cy="7575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
          <p:cNvSpPr/>
          <p:nvPr/>
        </p:nvSpPr>
        <p:spPr>
          <a:xfrm rot="-2700000">
            <a:off x="363046" y="3228280"/>
            <a:ext cx="352563" cy="352563"/>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
          <p:cNvSpPr/>
          <p:nvPr/>
        </p:nvSpPr>
        <p:spPr>
          <a:xfrm>
            <a:off x="7959550" y="1033200"/>
            <a:ext cx="757500" cy="757500"/>
          </a:xfrm>
          <a:prstGeom prst="star4">
            <a:avLst>
              <a:gd fmla="val 12500" name="adj"/>
            </a:avLst>
          </a:prstGeom>
          <a:noFill/>
          <a:ln cap="flat" cmpd="sng" w="19050">
            <a:solidFill>
              <a:schemeClr val="lt1"/>
            </a:solidFill>
            <a:prstDash val="solid"/>
            <a:round/>
            <a:headEnd len="sm" w="sm" type="none"/>
            <a:tailEnd len="sm" w="sm" type="none"/>
          </a:ln>
          <a:effectLst>
            <a:outerShdw blurRad="57150" rotWithShape="0" algn="bl" dist="19050">
              <a:schemeClr val="l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2"/>
        </a:solidFill>
      </p:bgPr>
    </p:bg>
    <p:spTree>
      <p:nvGrpSpPr>
        <p:cNvPr id="171" name="Shape 171"/>
        <p:cNvGrpSpPr/>
        <p:nvPr/>
      </p:nvGrpSpPr>
      <p:grpSpPr>
        <a:xfrm>
          <a:off x="0" y="0"/>
          <a:ext cx="0" cy="0"/>
          <a:chOff x="0" y="0"/>
          <a:chExt cx="0" cy="0"/>
        </a:xfrm>
      </p:grpSpPr>
      <p:sp>
        <p:nvSpPr>
          <p:cNvPr id="172" name="Google Shape;172;p4"/>
          <p:cNvSpPr/>
          <p:nvPr/>
        </p:nvSpPr>
        <p:spPr>
          <a:xfrm>
            <a:off x="2895825" y="-2151800"/>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4"/>
          <p:cNvSpPr/>
          <p:nvPr/>
        </p:nvSpPr>
        <p:spPr>
          <a:xfrm>
            <a:off x="-2817425" y="126152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4"/>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solidFill>
                  <a:schemeClr val="accent3"/>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6" name="Google Shape;176;p4"/>
          <p:cNvSpPr txBox="1"/>
          <p:nvPr>
            <p:ph idx="1" type="body"/>
          </p:nvPr>
        </p:nvSpPr>
        <p:spPr>
          <a:xfrm>
            <a:off x="720000" y="1152475"/>
            <a:ext cx="7704000" cy="4374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accent3"/>
              </a:buClr>
              <a:buSzPts val="1400"/>
              <a:buChar char="●"/>
              <a:defRPr>
                <a:solidFill>
                  <a:schemeClr val="accent3"/>
                </a:solidFill>
              </a:defRPr>
            </a:lvl1pPr>
            <a:lvl2pPr indent="-317500" lvl="1" marL="914400" rtl="0">
              <a:lnSpc>
                <a:spcPct val="115000"/>
              </a:lnSpc>
              <a:spcBef>
                <a:spcPts val="0"/>
              </a:spcBef>
              <a:spcAft>
                <a:spcPts val="0"/>
              </a:spcAft>
              <a:buClr>
                <a:schemeClr val="accent3"/>
              </a:buClr>
              <a:buSzPts val="1400"/>
              <a:buChar char="○"/>
              <a:defRPr>
                <a:solidFill>
                  <a:schemeClr val="accent3"/>
                </a:solidFill>
              </a:defRPr>
            </a:lvl2pPr>
            <a:lvl3pPr indent="-317500" lvl="2" marL="1371600" rtl="0">
              <a:lnSpc>
                <a:spcPct val="115000"/>
              </a:lnSpc>
              <a:spcBef>
                <a:spcPts val="0"/>
              </a:spcBef>
              <a:spcAft>
                <a:spcPts val="0"/>
              </a:spcAft>
              <a:buClr>
                <a:schemeClr val="accent3"/>
              </a:buClr>
              <a:buSzPts val="1400"/>
              <a:buChar char="■"/>
              <a:defRPr>
                <a:solidFill>
                  <a:schemeClr val="accent3"/>
                </a:solidFill>
              </a:defRPr>
            </a:lvl3pPr>
            <a:lvl4pPr indent="-317500" lvl="3" marL="1828800" rtl="0">
              <a:lnSpc>
                <a:spcPct val="115000"/>
              </a:lnSpc>
              <a:spcBef>
                <a:spcPts val="0"/>
              </a:spcBef>
              <a:spcAft>
                <a:spcPts val="0"/>
              </a:spcAft>
              <a:buClr>
                <a:schemeClr val="accent3"/>
              </a:buClr>
              <a:buSzPts val="1400"/>
              <a:buChar char="●"/>
              <a:defRPr>
                <a:solidFill>
                  <a:schemeClr val="accent3"/>
                </a:solidFill>
              </a:defRPr>
            </a:lvl4pPr>
            <a:lvl5pPr indent="-317500" lvl="4" marL="2286000" rtl="0">
              <a:lnSpc>
                <a:spcPct val="115000"/>
              </a:lnSpc>
              <a:spcBef>
                <a:spcPts val="0"/>
              </a:spcBef>
              <a:spcAft>
                <a:spcPts val="0"/>
              </a:spcAft>
              <a:buClr>
                <a:schemeClr val="accent3"/>
              </a:buClr>
              <a:buSzPts val="1400"/>
              <a:buChar char="○"/>
              <a:defRPr>
                <a:solidFill>
                  <a:schemeClr val="accent3"/>
                </a:solidFill>
              </a:defRPr>
            </a:lvl5pPr>
            <a:lvl6pPr indent="-317500" lvl="5" marL="2743200" rtl="0">
              <a:lnSpc>
                <a:spcPct val="115000"/>
              </a:lnSpc>
              <a:spcBef>
                <a:spcPts val="0"/>
              </a:spcBef>
              <a:spcAft>
                <a:spcPts val="0"/>
              </a:spcAft>
              <a:buClr>
                <a:schemeClr val="accent3"/>
              </a:buClr>
              <a:buSzPts val="1400"/>
              <a:buChar char="■"/>
              <a:defRPr>
                <a:solidFill>
                  <a:schemeClr val="accent3"/>
                </a:solidFill>
              </a:defRPr>
            </a:lvl6pPr>
            <a:lvl7pPr indent="-317500" lvl="6" marL="3200400" rtl="0">
              <a:lnSpc>
                <a:spcPct val="115000"/>
              </a:lnSpc>
              <a:spcBef>
                <a:spcPts val="0"/>
              </a:spcBef>
              <a:spcAft>
                <a:spcPts val="0"/>
              </a:spcAft>
              <a:buClr>
                <a:schemeClr val="accent3"/>
              </a:buClr>
              <a:buSzPts val="1400"/>
              <a:buChar char="●"/>
              <a:defRPr>
                <a:solidFill>
                  <a:schemeClr val="accent3"/>
                </a:solidFill>
              </a:defRPr>
            </a:lvl7pPr>
            <a:lvl8pPr indent="-317500" lvl="7" marL="3657600" rtl="0">
              <a:lnSpc>
                <a:spcPct val="115000"/>
              </a:lnSpc>
              <a:spcBef>
                <a:spcPts val="0"/>
              </a:spcBef>
              <a:spcAft>
                <a:spcPts val="0"/>
              </a:spcAft>
              <a:buClr>
                <a:schemeClr val="accent3"/>
              </a:buClr>
              <a:buSzPts val="1400"/>
              <a:buChar char="○"/>
              <a:defRPr>
                <a:solidFill>
                  <a:schemeClr val="accent3"/>
                </a:solidFill>
              </a:defRPr>
            </a:lvl8pPr>
            <a:lvl9pPr indent="-317500" lvl="8" marL="4114800" rtl="0">
              <a:lnSpc>
                <a:spcPct val="115000"/>
              </a:lnSpc>
              <a:spcBef>
                <a:spcPts val="0"/>
              </a:spcBef>
              <a:spcAft>
                <a:spcPts val="0"/>
              </a:spcAft>
              <a:buClr>
                <a:schemeClr val="accent3"/>
              </a:buClr>
              <a:buSzPts val="1400"/>
              <a:buChar char="■"/>
              <a:defRPr>
                <a:solidFill>
                  <a:schemeClr val="accent3"/>
                </a:solidFill>
              </a:defRPr>
            </a:lvl9pPr>
          </a:lstStyle>
          <a:p/>
        </p:txBody>
      </p:sp>
      <p:pic>
        <p:nvPicPr>
          <p:cNvPr id="177" name="Google Shape;177;p4"/>
          <p:cNvPicPr preferRelativeResize="0"/>
          <p:nvPr/>
        </p:nvPicPr>
        <p:blipFill rotWithShape="1">
          <a:blip r:embed="rId2">
            <a:alphaModFix/>
          </a:blip>
          <a:srcRect b="41091" l="9592" r="9324" t="4489"/>
          <a:stretch/>
        </p:blipFill>
        <p:spPr>
          <a:xfrm rot="-326869">
            <a:off x="93275" y="3794313"/>
            <a:ext cx="1899425" cy="1294726"/>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accent2"/>
        </a:solidFill>
      </p:bgPr>
    </p:bg>
    <p:spTree>
      <p:nvGrpSpPr>
        <p:cNvPr id="178" name="Shape 178"/>
        <p:cNvGrpSpPr/>
        <p:nvPr/>
      </p:nvGrpSpPr>
      <p:grpSpPr>
        <a:xfrm>
          <a:off x="0" y="0"/>
          <a:ext cx="0" cy="0"/>
          <a:chOff x="0" y="0"/>
          <a:chExt cx="0" cy="0"/>
        </a:xfrm>
      </p:grpSpPr>
      <p:sp>
        <p:nvSpPr>
          <p:cNvPr id="179" name="Google Shape;179;p5"/>
          <p:cNvSpPr/>
          <p:nvPr/>
        </p:nvSpPr>
        <p:spPr>
          <a:xfrm>
            <a:off x="2895825" y="-2151800"/>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5"/>
          <p:cNvSpPr/>
          <p:nvPr/>
        </p:nvSpPr>
        <p:spPr>
          <a:xfrm>
            <a:off x="-2817425" y="126152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5"/>
          <p:cNvSpPr txBox="1"/>
          <p:nvPr>
            <p:ph idx="1" type="subTitle"/>
          </p:nvPr>
        </p:nvSpPr>
        <p:spPr>
          <a:xfrm>
            <a:off x="1497447" y="2269350"/>
            <a:ext cx="2833500" cy="425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2" name="Google Shape;182;p5"/>
          <p:cNvSpPr txBox="1"/>
          <p:nvPr>
            <p:ph idx="2" type="subTitle"/>
          </p:nvPr>
        </p:nvSpPr>
        <p:spPr>
          <a:xfrm>
            <a:off x="4813053" y="2269350"/>
            <a:ext cx="28335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83" name="Google Shape;183;p5"/>
          <p:cNvSpPr txBox="1"/>
          <p:nvPr>
            <p:ph idx="3" type="subTitle"/>
          </p:nvPr>
        </p:nvSpPr>
        <p:spPr>
          <a:xfrm>
            <a:off x="1497447" y="2635151"/>
            <a:ext cx="2833500" cy="115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4" name="Google Shape;184;p5"/>
          <p:cNvSpPr txBox="1"/>
          <p:nvPr>
            <p:ph idx="4" type="subTitle"/>
          </p:nvPr>
        </p:nvSpPr>
        <p:spPr>
          <a:xfrm>
            <a:off x="4813053" y="2635151"/>
            <a:ext cx="2833500" cy="115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5" name="Google Shape;185;p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solidFill>
                  <a:schemeClr val="accent3"/>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6" name="Google Shape;186;p5"/>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2"/>
        </a:solidFill>
      </p:bgPr>
    </p:bg>
    <p:spTree>
      <p:nvGrpSpPr>
        <p:cNvPr id="187" name="Shape 187"/>
        <p:cNvGrpSpPr/>
        <p:nvPr/>
      </p:nvGrpSpPr>
      <p:grpSpPr>
        <a:xfrm>
          <a:off x="0" y="0"/>
          <a:ext cx="0" cy="0"/>
          <a:chOff x="0" y="0"/>
          <a:chExt cx="0" cy="0"/>
        </a:xfrm>
      </p:grpSpPr>
      <p:sp>
        <p:nvSpPr>
          <p:cNvPr id="188" name="Google Shape;188;p6"/>
          <p:cNvSpPr/>
          <p:nvPr/>
        </p:nvSpPr>
        <p:spPr>
          <a:xfrm>
            <a:off x="2895825" y="-2151800"/>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6"/>
          <p:cNvSpPr/>
          <p:nvPr/>
        </p:nvSpPr>
        <p:spPr>
          <a:xfrm>
            <a:off x="-2817425" y="126152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solidFill>
                  <a:schemeClr val="accent3"/>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1" name="Google Shape;191;p6"/>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accent2"/>
        </a:solidFill>
      </p:bgPr>
    </p:bg>
    <p:spTree>
      <p:nvGrpSpPr>
        <p:cNvPr id="192" name="Shape 192"/>
        <p:cNvGrpSpPr/>
        <p:nvPr/>
      </p:nvGrpSpPr>
      <p:grpSpPr>
        <a:xfrm>
          <a:off x="0" y="0"/>
          <a:ext cx="0" cy="0"/>
          <a:chOff x="0" y="0"/>
          <a:chExt cx="0" cy="0"/>
        </a:xfrm>
      </p:grpSpPr>
      <p:sp>
        <p:nvSpPr>
          <p:cNvPr id="193" name="Google Shape;193;p7"/>
          <p:cNvSpPr/>
          <p:nvPr/>
        </p:nvSpPr>
        <p:spPr>
          <a:xfrm>
            <a:off x="-2660600" y="-2277250"/>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7"/>
          <p:cNvSpPr/>
          <p:nvPr/>
        </p:nvSpPr>
        <p:spPr>
          <a:xfrm>
            <a:off x="3878550" y="162217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7"/>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solidFill>
                  <a:schemeClr val="accent3"/>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7" name="Google Shape;197;p7"/>
          <p:cNvSpPr txBox="1"/>
          <p:nvPr>
            <p:ph idx="1" type="body"/>
          </p:nvPr>
        </p:nvSpPr>
        <p:spPr>
          <a:xfrm>
            <a:off x="726450" y="1701225"/>
            <a:ext cx="2942700" cy="2504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3"/>
              </a:buClr>
              <a:buSzPts val="1400"/>
              <a:buChar char="●"/>
              <a:defRPr sz="1400">
                <a:solidFill>
                  <a:schemeClr val="accent3"/>
                </a:solidFill>
              </a:defRPr>
            </a:lvl1pPr>
            <a:lvl2pPr indent="-317500" lvl="1" marL="914400" rtl="0">
              <a:lnSpc>
                <a:spcPct val="115000"/>
              </a:lnSpc>
              <a:spcBef>
                <a:spcPts val="0"/>
              </a:spcBef>
              <a:spcAft>
                <a:spcPts val="0"/>
              </a:spcAft>
              <a:buClr>
                <a:schemeClr val="accent3"/>
              </a:buClr>
              <a:buSzPts val="1400"/>
              <a:buChar char="○"/>
              <a:defRPr>
                <a:solidFill>
                  <a:schemeClr val="accent3"/>
                </a:solidFill>
              </a:defRPr>
            </a:lvl2pPr>
            <a:lvl3pPr indent="-317500" lvl="2" marL="1371600" rtl="0">
              <a:lnSpc>
                <a:spcPct val="115000"/>
              </a:lnSpc>
              <a:spcBef>
                <a:spcPts val="0"/>
              </a:spcBef>
              <a:spcAft>
                <a:spcPts val="0"/>
              </a:spcAft>
              <a:buClr>
                <a:schemeClr val="accent3"/>
              </a:buClr>
              <a:buSzPts val="1400"/>
              <a:buChar char="■"/>
              <a:defRPr>
                <a:solidFill>
                  <a:schemeClr val="accent3"/>
                </a:solidFill>
              </a:defRPr>
            </a:lvl3pPr>
            <a:lvl4pPr indent="-317500" lvl="3" marL="1828800" rtl="0">
              <a:lnSpc>
                <a:spcPct val="115000"/>
              </a:lnSpc>
              <a:spcBef>
                <a:spcPts val="0"/>
              </a:spcBef>
              <a:spcAft>
                <a:spcPts val="0"/>
              </a:spcAft>
              <a:buClr>
                <a:schemeClr val="accent3"/>
              </a:buClr>
              <a:buSzPts val="1400"/>
              <a:buChar char="●"/>
              <a:defRPr>
                <a:solidFill>
                  <a:schemeClr val="accent3"/>
                </a:solidFill>
              </a:defRPr>
            </a:lvl4pPr>
            <a:lvl5pPr indent="-317500" lvl="4" marL="2286000" rtl="0">
              <a:lnSpc>
                <a:spcPct val="115000"/>
              </a:lnSpc>
              <a:spcBef>
                <a:spcPts val="0"/>
              </a:spcBef>
              <a:spcAft>
                <a:spcPts val="0"/>
              </a:spcAft>
              <a:buClr>
                <a:schemeClr val="accent3"/>
              </a:buClr>
              <a:buSzPts val="1400"/>
              <a:buChar char="○"/>
              <a:defRPr>
                <a:solidFill>
                  <a:schemeClr val="accent3"/>
                </a:solidFill>
              </a:defRPr>
            </a:lvl5pPr>
            <a:lvl6pPr indent="-317500" lvl="5" marL="2743200" rtl="0">
              <a:lnSpc>
                <a:spcPct val="115000"/>
              </a:lnSpc>
              <a:spcBef>
                <a:spcPts val="0"/>
              </a:spcBef>
              <a:spcAft>
                <a:spcPts val="0"/>
              </a:spcAft>
              <a:buClr>
                <a:schemeClr val="accent3"/>
              </a:buClr>
              <a:buSzPts val="1400"/>
              <a:buChar char="■"/>
              <a:defRPr>
                <a:solidFill>
                  <a:schemeClr val="accent3"/>
                </a:solidFill>
              </a:defRPr>
            </a:lvl6pPr>
            <a:lvl7pPr indent="-317500" lvl="6" marL="3200400" rtl="0">
              <a:lnSpc>
                <a:spcPct val="115000"/>
              </a:lnSpc>
              <a:spcBef>
                <a:spcPts val="0"/>
              </a:spcBef>
              <a:spcAft>
                <a:spcPts val="0"/>
              </a:spcAft>
              <a:buClr>
                <a:schemeClr val="accent3"/>
              </a:buClr>
              <a:buSzPts val="1400"/>
              <a:buChar char="●"/>
              <a:defRPr>
                <a:solidFill>
                  <a:schemeClr val="accent3"/>
                </a:solidFill>
              </a:defRPr>
            </a:lvl7pPr>
            <a:lvl8pPr indent="-317500" lvl="7" marL="3657600" rtl="0">
              <a:lnSpc>
                <a:spcPct val="115000"/>
              </a:lnSpc>
              <a:spcBef>
                <a:spcPts val="0"/>
              </a:spcBef>
              <a:spcAft>
                <a:spcPts val="0"/>
              </a:spcAft>
              <a:buClr>
                <a:schemeClr val="accent3"/>
              </a:buClr>
              <a:buSzPts val="1400"/>
              <a:buChar char="○"/>
              <a:defRPr>
                <a:solidFill>
                  <a:schemeClr val="accent3"/>
                </a:solidFill>
              </a:defRPr>
            </a:lvl8pPr>
            <a:lvl9pPr indent="-317500" lvl="8" marL="4114800" rtl="0">
              <a:lnSpc>
                <a:spcPct val="115000"/>
              </a:lnSpc>
              <a:spcBef>
                <a:spcPts val="0"/>
              </a:spcBef>
              <a:spcAft>
                <a:spcPts val="0"/>
              </a:spcAft>
              <a:buClr>
                <a:schemeClr val="accent3"/>
              </a:buClr>
              <a:buSzPts val="1400"/>
              <a:buChar char="■"/>
              <a:defRPr>
                <a:solidFill>
                  <a:schemeClr val="accent3"/>
                </a:solidFill>
              </a:defRPr>
            </a:lvl9pPr>
          </a:lstStyle>
          <a:p/>
        </p:txBody>
      </p:sp>
      <p:sp>
        <p:nvSpPr>
          <p:cNvPr id="198" name="Google Shape;198;p7"/>
          <p:cNvSpPr/>
          <p:nvPr>
            <p:ph idx="2" type="pic"/>
          </p:nvPr>
        </p:nvSpPr>
        <p:spPr>
          <a:xfrm>
            <a:off x="4143700" y="1502575"/>
            <a:ext cx="4116600" cy="3057600"/>
          </a:xfrm>
          <a:prstGeom prst="roundRect">
            <a:avLst>
              <a:gd fmla="val 16667" name="adj"/>
            </a:avLst>
          </a:prstGeom>
          <a:noFill/>
          <a:ln>
            <a:noFill/>
          </a:ln>
          <a:effectLst>
            <a:outerShdw blurRad="142875" rotWithShape="0" algn="bl" dir="5400000" dist="19050">
              <a:schemeClr val="dk2">
                <a:alpha val="50000"/>
              </a:schemeClr>
            </a:outerShdw>
          </a:effectLst>
        </p:spPr>
      </p:sp>
      <p:sp>
        <p:nvSpPr>
          <p:cNvPr id="199" name="Google Shape;199;p7"/>
          <p:cNvSpPr/>
          <p:nvPr/>
        </p:nvSpPr>
        <p:spPr>
          <a:xfrm rot="-2700000">
            <a:off x="398871" y="4564730"/>
            <a:ext cx="352563" cy="352563"/>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2"/>
        </a:solidFill>
      </p:bgPr>
    </p:bg>
    <p:spTree>
      <p:nvGrpSpPr>
        <p:cNvPr id="200" name="Shape 200"/>
        <p:cNvGrpSpPr/>
        <p:nvPr/>
      </p:nvGrpSpPr>
      <p:grpSpPr>
        <a:xfrm>
          <a:off x="0" y="0"/>
          <a:ext cx="0" cy="0"/>
          <a:chOff x="0" y="0"/>
          <a:chExt cx="0" cy="0"/>
        </a:xfrm>
      </p:grpSpPr>
      <p:sp>
        <p:nvSpPr>
          <p:cNvPr id="201" name="Google Shape;201;p8"/>
          <p:cNvSpPr/>
          <p:nvPr/>
        </p:nvSpPr>
        <p:spPr>
          <a:xfrm>
            <a:off x="2895825" y="-2151800"/>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8"/>
          <p:cNvSpPr/>
          <p:nvPr/>
        </p:nvSpPr>
        <p:spPr>
          <a:xfrm>
            <a:off x="-2817425" y="126152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8"/>
          <p:cNvSpPr txBox="1"/>
          <p:nvPr>
            <p:ph type="title"/>
          </p:nvPr>
        </p:nvSpPr>
        <p:spPr>
          <a:xfrm>
            <a:off x="2367750" y="1559250"/>
            <a:ext cx="4408500" cy="2529300"/>
          </a:xfrm>
          <a:prstGeom prst="rect">
            <a:avLst/>
          </a:prstGeom>
          <a:ln>
            <a:noFill/>
          </a:ln>
        </p:spPr>
        <p:txBody>
          <a:bodyPr anchorCtr="0" anchor="ctr" bIns="91425" lIns="91425" spcFirstLastPara="1" rIns="91425" wrap="square" tIns="91425">
            <a:noAutofit/>
          </a:bodyPr>
          <a:lstStyle>
            <a:lvl1pPr lvl="0" algn="ctr">
              <a:lnSpc>
                <a:spcPct val="70000"/>
              </a:lnSpc>
              <a:spcBef>
                <a:spcPts val="0"/>
              </a:spcBef>
              <a:spcAft>
                <a:spcPts val="0"/>
              </a:spcAft>
              <a:buSzPts val="6000"/>
              <a:buNone/>
              <a:defRPr sz="5700">
                <a:solidFill>
                  <a:schemeClr val="accent3"/>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204" name="Google Shape;204;p8"/>
          <p:cNvGrpSpPr/>
          <p:nvPr/>
        </p:nvGrpSpPr>
        <p:grpSpPr>
          <a:xfrm>
            <a:off x="426301" y="308210"/>
            <a:ext cx="8255171" cy="91500"/>
            <a:chOff x="426301" y="308210"/>
            <a:chExt cx="8255171" cy="91500"/>
          </a:xfrm>
        </p:grpSpPr>
        <p:sp>
          <p:nvSpPr>
            <p:cNvPr id="205" name="Google Shape;205;p8"/>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8"/>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8"/>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8"/>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8"/>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8"/>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8"/>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8"/>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8"/>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8"/>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8"/>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8"/>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8"/>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8"/>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8"/>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8"/>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8"/>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8"/>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8"/>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8"/>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8"/>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8"/>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8"/>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8"/>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8"/>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8"/>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8"/>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8"/>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8"/>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8"/>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8"/>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8"/>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8"/>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8"/>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8"/>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8"/>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 name="Google Shape;241;p8"/>
          <p:cNvGrpSpPr/>
          <p:nvPr/>
        </p:nvGrpSpPr>
        <p:grpSpPr>
          <a:xfrm>
            <a:off x="426301" y="4804010"/>
            <a:ext cx="8255171" cy="91500"/>
            <a:chOff x="426301" y="308210"/>
            <a:chExt cx="8255171" cy="91500"/>
          </a:xfrm>
        </p:grpSpPr>
        <p:sp>
          <p:nvSpPr>
            <p:cNvPr id="242" name="Google Shape;242;p8"/>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8"/>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8"/>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8"/>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8"/>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8"/>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8"/>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8"/>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8"/>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8"/>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8"/>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8"/>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8"/>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8"/>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8"/>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8"/>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8"/>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8"/>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8"/>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8"/>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8"/>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8"/>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8"/>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8"/>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8"/>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8"/>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8"/>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8"/>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8"/>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8"/>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8"/>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8"/>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8"/>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8"/>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8"/>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8"/>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78" name="Google Shape;278;p8"/>
          <p:cNvPicPr preferRelativeResize="0"/>
          <p:nvPr/>
        </p:nvPicPr>
        <p:blipFill rotWithShape="1">
          <a:blip r:embed="rId2">
            <a:alphaModFix amt="90000"/>
          </a:blip>
          <a:srcRect b="21975" l="16378" r="16552" t="19359"/>
          <a:stretch/>
        </p:blipFill>
        <p:spPr>
          <a:xfrm flipH="1">
            <a:off x="-1040050" y="2210451"/>
            <a:ext cx="2015552" cy="991534"/>
          </a:xfrm>
          <a:prstGeom prst="rect">
            <a:avLst/>
          </a:prstGeom>
          <a:noFill/>
          <a:ln>
            <a:noFill/>
          </a:ln>
        </p:spPr>
      </p:pic>
      <p:pic>
        <p:nvPicPr>
          <p:cNvPr id="279" name="Google Shape;279;p8"/>
          <p:cNvPicPr preferRelativeResize="0"/>
          <p:nvPr/>
        </p:nvPicPr>
        <p:blipFill rotWithShape="1">
          <a:blip r:embed="rId2">
            <a:alphaModFix/>
          </a:blip>
          <a:srcRect b="21975" l="16378" r="16552" t="19359"/>
          <a:stretch/>
        </p:blipFill>
        <p:spPr>
          <a:xfrm>
            <a:off x="8120750" y="2210451"/>
            <a:ext cx="2015552" cy="991534"/>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2"/>
        </a:solidFill>
      </p:bgPr>
    </p:bg>
    <p:spTree>
      <p:nvGrpSpPr>
        <p:cNvPr id="280" name="Shape 280"/>
        <p:cNvGrpSpPr/>
        <p:nvPr/>
      </p:nvGrpSpPr>
      <p:grpSpPr>
        <a:xfrm>
          <a:off x="0" y="0"/>
          <a:ext cx="0" cy="0"/>
          <a:chOff x="0" y="0"/>
          <a:chExt cx="0" cy="0"/>
        </a:xfrm>
      </p:grpSpPr>
      <p:sp>
        <p:nvSpPr>
          <p:cNvPr id="281" name="Google Shape;281;p9"/>
          <p:cNvSpPr/>
          <p:nvPr/>
        </p:nvSpPr>
        <p:spPr>
          <a:xfrm>
            <a:off x="2117000" y="-2690200"/>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9"/>
          <p:cNvSpPr/>
          <p:nvPr/>
        </p:nvSpPr>
        <p:spPr>
          <a:xfrm>
            <a:off x="-1944500" y="208742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9"/>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9"/>
          <p:cNvSpPr txBox="1"/>
          <p:nvPr>
            <p:ph type="title"/>
          </p:nvPr>
        </p:nvSpPr>
        <p:spPr>
          <a:xfrm>
            <a:off x="2526750" y="2134075"/>
            <a:ext cx="4090500" cy="6951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3600"/>
              <a:buNone/>
              <a:defRPr sz="5500">
                <a:solidFill>
                  <a:schemeClr val="accent3"/>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85" name="Google Shape;285;p9"/>
          <p:cNvSpPr txBox="1"/>
          <p:nvPr>
            <p:ph idx="1" type="subTitle"/>
          </p:nvPr>
        </p:nvSpPr>
        <p:spPr>
          <a:xfrm>
            <a:off x="2526750" y="2829200"/>
            <a:ext cx="4090500" cy="135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286" name="Google Shape;286;p9"/>
          <p:cNvPicPr preferRelativeResize="0"/>
          <p:nvPr/>
        </p:nvPicPr>
        <p:blipFill rotWithShape="1">
          <a:blip r:embed="rId2">
            <a:alphaModFix amt="76000"/>
          </a:blip>
          <a:srcRect b="21225" l="14154" r="40419" t="29099"/>
          <a:stretch/>
        </p:blipFill>
        <p:spPr>
          <a:xfrm>
            <a:off x="6776550" y="539500"/>
            <a:ext cx="2247899" cy="2493625"/>
          </a:xfrm>
          <a:prstGeom prst="rect">
            <a:avLst/>
          </a:prstGeom>
          <a:noFill/>
          <a:ln>
            <a:noFill/>
          </a:ln>
        </p:spPr>
      </p:pic>
      <p:pic>
        <p:nvPicPr>
          <p:cNvPr id="287" name="Google Shape;287;p9"/>
          <p:cNvPicPr preferRelativeResize="0"/>
          <p:nvPr/>
        </p:nvPicPr>
        <p:blipFill rotWithShape="1">
          <a:blip r:embed="rId2">
            <a:alphaModFix/>
          </a:blip>
          <a:srcRect b="21225" l="37449" r="11417" t="29099"/>
          <a:stretch/>
        </p:blipFill>
        <p:spPr>
          <a:xfrm>
            <a:off x="128100" y="2594850"/>
            <a:ext cx="2189200" cy="2157501"/>
          </a:xfrm>
          <a:prstGeom prst="rect">
            <a:avLst/>
          </a:prstGeom>
          <a:noFill/>
          <a:ln>
            <a:noFill/>
          </a:ln>
        </p:spPr>
      </p:pic>
      <p:sp>
        <p:nvSpPr>
          <p:cNvPr id="288" name="Google Shape;288;p9"/>
          <p:cNvSpPr/>
          <p:nvPr/>
        </p:nvSpPr>
        <p:spPr>
          <a:xfrm rot="-2700000">
            <a:off x="8214846" y="4178430"/>
            <a:ext cx="352563" cy="352563"/>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9"/>
          <p:cNvSpPr/>
          <p:nvPr/>
        </p:nvSpPr>
        <p:spPr>
          <a:xfrm>
            <a:off x="334475" y="460525"/>
            <a:ext cx="757500" cy="757500"/>
          </a:xfrm>
          <a:prstGeom prst="star4">
            <a:avLst>
              <a:gd fmla="val 12500" name="adj"/>
            </a:avLst>
          </a:prstGeom>
          <a:noFill/>
          <a:ln cap="flat" cmpd="sng" w="19050">
            <a:solidFill>
              <a:schemeClr val="lt1"/>
            </a:solidFill>
            <a:prstDash val="solid"/>
            <a:round/>
            <a:headEnd len="sm" w="sm" type="none"/>
            <a:tailEnd len="sm" w="sm" type="none"/>
          </a:ln>
          <a:effectLst>
            <a:outerShdw blurRad="57150" rotWithShape="0" algn="bl" dist="19050">
              <a:schemeClr val="l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noFill/>
      </p:bgPr>
    </p:bg>
    <p:spTree>
      <p:nvGrpSpPr>
        <p:cNvPr id="290" name="Shape 290"/>
        <p:cNvGrpSpPr/>
        <p:nvPr/>
      </p:nvGrpSpPr>
      <p:grpSpPr>
        <a:xfrm>
          <a:off x="0" y="0"/>
          <a:ext cx="0" cy="0"/>
          <a:chOff x="0" y="0"/>
          <a:chExt cx="0" cy="0"/>
        </a:xfrm>
      </p:grpSpPr>
      <p:sp>
        <p:nvSpPr>
          <p:cNvPr id="291" name="Google Shape;291;p10"/>
          <p:cNvSpPr txBox="1"/>
          <p:nvPr>
            <p:ph type="title"/>
          </p:nvPr>
        </p:nvSpPr>
        <p:spPr>
          <a:xfrm>
            <a:off x="812551" y="2177061"/>
            <a:ext cx="3582900" cy="1371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700"/>
              <a:buNone/>
              <a:defRPr sz="3700">
                <a:solidFill>
                  <a:schemeClr val="accent3"/>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2"/>
        </a:solidFill>
      </p:bgPr>
    </p:bg>
    <p:spTree>
      <p:nvGrpSpPr>
        <p:cNvPr id="292" name="Shape 292"/>
        <p:cNvGrpSpPr/>
        <p:nvPr/>
      </p:nvGrpSpPr>
      <p:grpSpPr>
        <a:xfrm>
          <a:off x="0" y="0"/>
          <a:ext cx="0" cy="0"/>
          <a:chOff x="0" y="0"/>
          <a:chExt cx="0" cy="0"/>
        </a:xfrm>
      </p:grpSpPr>
      <p:sp>
        <p:nvSpPr>
          <p:cNvPr id="293" name="Google Shape;293;p11"/>
          <p:cNvSpPr/>
          <p:nvPr/>
        </p:nvSpPr>
        <p:spPr>
          <a:xfrm>
            <a:off x="-2563775" y="-2296450"/>
            <a:ext cx="62361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1"/>
          <p:cNvSpPr/>
          <p:nvPr/>
        </p:nvSpPr>
        <p:spPr>
          <a:xfrm>
            <a:off x="4622500" y="646400"/>
            <a:ext cx="62361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1"/>
          <p:cNvSpPr txBox="1"/>
          <p:nvPr>
            <p:ph hasCustomPrompt="1" type="title"/>
          </p:nvPr>
        </p:nvSpPr>
        <p:spPr>
          <a:xfrm>
            <a:off x="2073825" y="1338525"/>
            <a:ext cx="5000400" cy="105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9600">
                <a:solidFill>
                  <a:schemeClr val="accent3"/>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96" name="Google Shape;296;p11"/>
          <p:cNvSpPr txBox="1"/>
          <p:nvPr>
            <p:ph idx="1" type="subTitle"/>
          </p:nvPr>
        </p:nvSpPr>
        <p:spPr>
          <a:xfrm>
            <a:off x="2164225" y="2776900"/>
            <a:ext cx="4819800" cy="3744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solidFill>
                  <a:schemeClr val="accent3"/>
                </a:solidFill>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297" name="Google Shape;297;p11"/>
          <p:cNvGrpSpPr/>
          <p:nvPr/>
        </p:nvGrpSpPr>
        <p:grpSpPr>
          <a:xfrm>
            <a:off x="426301" y="308210"/>
            <a:ext cx="8255171" cy="91500"/>
            <a:chOff x="426301" y="308210"/>
            <a:chExt cx="8255171" cy="91500"/>
          </a:xfrm>
        </p:grpSpPr>
        <p:sp>
          <p:nvSpPr>
            <p:cNvPr id="298" name="Google Shape;298;p11"/>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1"/>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1"/>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1"/>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1"/>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1"/>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1"/>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1"/>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1"/>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1"/>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1"/>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1"/>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1"/>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1"/>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1"/>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1"/>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1"/>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1"/>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1"/>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1"/>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1"/>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1"/>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1"/>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1"/>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1"/>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1"/>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1"/>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1"/>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1"/>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1"/>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1"/>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1"/>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1"/>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1"/>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1"/>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1"/>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 name="Google Shape;334;p11"/>
          <p:cNvGrpSpPr/>
          <p:nvPr/>
        </p:nvGrpSpPr>
        <p:grpSpPr>
          <a:xfrm>
            <a:off x="426301" y="4804010"/>
            <a:ext cx="8255171" cy="91500"/>
            <a:chOff x="426301" y="308210"/>
            <a:chExt cx="8255171" cy="91500"/>
          </a:xfrm>
        </p:grpSpPr>
        <p:sp>
          <p:nvSpPr>
            <p:cNvPr id="335" name="Google Shape;335;p11"/>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1"/>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1"/>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1"/>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1"/>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1"/>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1"/>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1"/>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1"/>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1"/>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1"/>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1"/>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1"/>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1"/>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1"/>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1"/>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1"/>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1"/>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1"/>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1"/>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1"/>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1"/>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1"/>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1"/>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1"/>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1"/>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1"/>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1"/>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1"/>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1"/>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1"/>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1"/>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1"/>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1"/>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1"/>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1"/>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71" name="Google Shape;371;p11"/>
          <p:cNvPicPr preferRelativeResize="0"/>
          <p:nvPr/>
        </p:nvPicPr>
        <p:blipFill rotWithShape="1">
          <a:blip r:embed="rId2">
            <a:alphaModFix/>
          </a:blip>
          <a:srcRect b="0" l="41013" r="14619" t="10346"/>
          <a:stretch/>
        </p:blipFill>
        <p:spPr>
          <a:xfrm>
            <a:off x="-71850" y="2276475"/>
            <a:ext cx="1252250" cy="2573099"/>
          </a:xfrm>
          <a:prstGeom prst="rect">
            <a:avLst/>
          </a:prstGeom>
          <a:noFill/>
          <a:ln>
            <a:noFill/>
          </a:ln>
        </p:spPr>
      </p:pic>
      <p:pic>
        <p:nvPicPr>
          <p:cNvPr id="372" name="Google Shape;372;p11"/>
          <p:cNvPicPr preferRelativeResize="0"/>
          <p:nvPr/>
        </p:nvPicPr>
        <p:blipFill rotWithShape="1">
          <a:blip r:embed="rId3">
            <a:alphaModFix/>
          </a:blip>
          <a:srcRect b="21975" l="16379" r="35245" t="19359"/>
          <a:stretch/>
        </p:blipFill>
        <p:spPr>
          <a:xfrm>
            <a:off x="7189850" y="497475"/>
            <a:ext cx="2008349" cy="1369776"/>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73" name="Shape 37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2">
    <p:bg>
      <p:bgPr>
        <a:solidFill>
          <a:schemeClr val="accent2"/>
        </a:solidFill>
      </p:bgPr>
    </p:bg>
    <p:spTree>
      <p:nvGrpSpPr>
        <p:cNvPr id="374" name="Shape 374"/>
        <p:cNvGrpSpPr/>
        <p:nvPr/>
      </p:nvGrpSpPr>
      <p:grpSpPr>
        <a:xfrm>
          <a:off x="0" y="0"/>
          <a:ext cx="0" cy="0"/>
          <a:chOff x="0" y="0"/>
          <a:chExt cx="0" cy="0"/>
        </a:xfrm>
      </p:grpSpPr>
      <p:sp>
        <p:nvSpPr>
          <p:cNvPr id="375" name="Google Shape;375;p13"/>
          <p:cNvSpPr/>
          <p:nvPr/>
        </p:nvSpPr>
        <p:spPr>
          <a:xfrm>
            <a:off x="-3556950" y="-2496625"/>
            <a:ext cx="85053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3"/>
          <p:cNvSpPr/>
          <p:nvPr/>
        </p:nvSpPr>
        <p:spPr>
          <a:xfrm>
            <a:off x="3567075" y="907750"/>
            <a:ext cx="85431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3"/>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3"/>
          <p:cNvSpPr txBox="1"/>
          <p:nvPr>
            <p:ph idx="1" type="subTitle"/>
          </p:nvPr>
        </p:nvSpPr>
        <p:spPr>
          <a:xfrm>
            <a:off x="1415675" y="2263925"/>
            <a:ext cx="2274900" cy="5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9" name="Google Shape;379;p13"/>
          <p:cNvSpPr txBox="1"/>
          <p:nvPr>
            <p:ph idx="2" type="subTitle"/>
          </p:nvPr>
        </p:nvSpPr>
        <p:spPr>
          <a:xfrm>
            <a:off x="5662576" y="2263926"/>
            <a:ext cx="2274900" cy="5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0" name="Google Shape;380;p13"/>
          <p:cNvSpPr txBox="1"/>
          <p:nvPr>
            <p:ph idx="3" type="subTitle"/>
          </p:nvPr>
        </p:nvSpPr>
        <p:spPr>
          <a:xfrm>
            <a:off x="1415675" y="4093391"/>
            <a:ext cx="2274900" cy="5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1" name="Google Shape;381;p13"/>
          <p:cNvSpPr txBox="1"/>
          <p:nvPr>
            <p:ph idx="4" type="subTitle"/>
          </p:nvPr>
        </p:nvSpPr>
        <p:spPr>
          <a:xfrm>
            <a:off x="5662576" y="4093393"/>
            <a:ext cx="2274900" cy="5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2" name="Google Shape;382;p1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Clr>
                <a:schemeClr val="accent3"/>
              </a:buClr>
              <a:buSzPts val="3700"/>
              <a:buNone/>
              <a:defRPr>
                <a:solidFill>
                  <a:schemeClr val="accent3"/>
                </a:solidFill>
              </a:defRPr>
            </a:lvl1pPr>
            <a:lvl2pPr lvl="1" rtl="0">
              <a:spcBef>
                <a:spcPts val="0"/>
              </a:spcBef>
              <a:spcAft>
                <a:spcPts val="0"/>
              </a:spcAft>
              <a:buClr>
                <a:schemeClr val="accent3"/>
              </a:buClr>
              <a:buSzPts val="3500"/>
              <a:buNone/>
              <a:defRPr>
                <a:solidFill>
                  <a:schemeClr val="accent3"/>
                </a:solidFill>
              </a:defRPr>
            </a:lvl2pPr>
            <a:lvl3pPr lvl="2" rtl="0">
              <a:spcBef>
                <a:spcPts val="0"/>
              </a:spcBef>
              <a:spcAft>
                <a:spcPts val="0"/>
              </a:spcAft>
              <a:buClr>
                <a:schemeClr val="accent3"/>
              </a:buClr>
              <a:buSzPts val="3500"/>
              <a:buNone/>
              <a:defRPr>
                <a:solidFill>
                  <a:schemeClr val="accent3"/>
                </a:solidFill>
              </a:defRPr>
            </a:lvl3pPr>
            <a:lvl4pPr lvl="3" rtl="0">
              <a:spcBef>
                <a:spcPts val="0"/>
              </a:spcBef>
              <a:spcAft>
                <a:spcPts val="0"/>
              </a:spcAft>
              <a:buClr>
                <a:schemeClr val="accent3"/>
              </a:buClr>
              <a:buSzPts val="3500"/>
              <a:buNone/>
              <a:defRPr>
                <a:solidFill>
                  <a:schemeClr val="accent3"/>
                </a:solidFill>
              </a:defRPr>
            </a:lvl4pPr>
            <a:lvl5pPr lvl="4" rtl="0">
              <a:spcBef>
                <a:spcPts val="0"/>
              </a:spcBef>
              <a:spcAft>
                <a:spcPts val="0"/>
              </a:spcAft>
              <a:buClr>
                <a:schemeClr val="accent3"/>
              </a:buClr>
              <a:buSzPts val="3500"/>
              <a:buNone/>
              <a:defRPr>
                <a:solidFill>
                  <a:schemeClr val="accent3"/>
                </a:solidFill>
              </a:defRPr>
            </a:lvl5pPr>
            <a:lvl6pPr lvl="5" rtl="0">
              <a:spcBef>
                <a:spcPts val="0"/>
              </a:spcBef>
              <a:spcAft>
                <a:spcPts val="0"/>
              </a:spcAft>
              <a:buClr>
                <a:schemeClr val="accent3"/>
              </a:buClr>
              <a:buSzPts val="3500"/>
              <a:buNone/>
              <a:defRPr>
                <a:solidFill>
                  <a:schemeClr val="accent3"/>
                </a:solidFill>
              </a:defRPr>
            </a:lvl6pPr>
            <a:lvl7pPr lvl="6" rtl="0">
              <a:spcBef>
                <a:spcPts val="0"/>
              </a:spcBef>
              <a:spcAft>
                <a:spcPts val="0"/>
              </a:spcAft>
              <a:buClr>
                <a:schemeClr val="accent3"/>
              </a:buClr>
              <a:buSzPts val="3500"/>
              <a:buNone/>
              <a:defRPr>
                <a:solidFill>
                  <a:schemeClr val="accent3"/>
                </a:solidFill>
              </a:defRPr>
            </a:lvl7pPr>
            <a:lvl8pPr lvl="7" rtl="0">
              <a:spcBef>
                <a:spcPts val="0"/>
              </a:spcBef>
              <a:spcAft>
                <a:spcPts val="0"/>
              </a:spcAft>
              <a:buClr>
                <a:schemeClr val="accent3"/>
              </a:buClr>
              <a:buSzPts val="3500"/>
              <a:buNone/>
              <a:defRPr>
                <a:solidFill>
                  <a:schemeClr val="accent3"/>
                </a:solidFill>
              </a:defRPr>
            </a:lvl8pPr>
            <a:lvl9pPr lvl="8" rtl="0">
              <a:spcBef>
                <a:spcPts val="0"/>
              </a:spcBef>
              <a:spcAft>
                <a:spcPts val="0"/>
              </a:spcAft>
              <a:buClr>
                <a:schemeClr val="accent3"/>
              </a:buClr>
              <a:buSzPts val="3500"/>
              <a:buNone/>
              <a:defRPr>
                <a:solidFill>
                  <a:schemeClr val="accent3"/>
                </a:solidFill>
              </a:defRPr>
            </a:lvl9pPr>
          </a:lstStyle>
          <a:p/>
        </p:txBody>
      </p:sp>
      <p:sp>
        <p:nvSpPr>
          <p:cNvPr id="383" name="Google Shape;383;p13"/>
          <p:cNvSpPr txBox="1"/>
          <p:nvPr>
            <p:ph hasCustomPrompt="1" idx="5" type="title"/>
          </p:nvPr>
        </p:nvSpPr>
        <p:spPr>
          <a:xfrm>
            <a:off x="2186370" y="1340825"/>
            <a:ext cx="7335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84" name="Google Shape;384;p13"/>
          <p:cNvSpPr txBox="1"/>
          <p:nvPr>
            <p:ph hasCustomPrompt="1" idx="6" type="title"/>
          </p:nvPr>
        </p:nvSpPr>
        <p:spPr>
          <a:xfrm>
            <a:off x="2187420" y="3162100"/>
            <a:ext cx="731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85" name="Google Shape;385;p13"/>
          <p:cNvSpPr txBox="1"/>
          <p:nvPr>
            <p:ph hasCustomPrompt="1" idx="7" type="title"/>
          </p:nvPr>
        </p:nvSpPr>
        <p:spPr>
          <a:xfrm>
            <a:off x="6434327" y="1290873"/>
            <a:ext cx="731400" cy="496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86" name="Google Shape;386;p13"/>
          <p:cNvSpPr txBox="1"/>
          <p:nvPr>
            <p:ph hasCustomPrompt="1" idx="8" type="title"/>
          </p:nvPr>
        </p:nvSpPr>
        <p:spPr>
          <a:xfrm>
            <a:off x="6434327" y="3162102"/>
            <a:ext cx="731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87" name="Google Shape;387;p13"/>
          <p:cNvSpPr txBox="1"/>
          <p:nvPr>
            <p:ph idx="9" type="subTitle"/>
          </p:nvPr>
        </p:nvSpPr>
        <p:spPr>
          <a:xfrm>
            <a:off x="1415670" y="1916900"/>
            <a:ext cx="22749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Staatliches"/>
                <a:ea typeface="Staatliches"/>
                <a:cs typeface="Staatliches"/>
                <a:sym typeface="Staatliche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8" name="Google Shape;388;p13"/>
          <p:cNvSpPr txBox="1"/>
          <p:nvPr>
            <p:ph idx="13" type="subTitle"/>
          </p:nvPr>
        </p:nvSpPr>
        <p:spPr>
          <a:xfrm>
            <a:off x="1415670" y="3739478"/>
            <a:ext cx="22749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Staatliches"/>
                <a:ea typeface="Staatliches"/>
                <a:cs typeface="Staatliches"/>
                <a:sym typeface="Staatliche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9" name="Google Shape;389;p13"/>
          <p:cNvSpPr txBox="1"/>
          <p:nvPr>
            <p:ph idx="14" type="subTitle"/>
          </p:nvPr>
        </p:nvSpPr>
        <p:spPr>
          <a:xfrm>
            <a:off x="5662577" y="1916900"/>
            <a:ext cx="22749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Staatliches"/>
                <a:ea typeface="Staatliches"/>
                <a:cs typeface="Staatliches"/>
                <a:sym typeface="Staatliche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90" name="Google Shape;390;p13"/>
          <p:cNvSpPr txBox="1"/>
          <p:nvPr>
            <p:ph idx="15" type="subTitle"/>
          </p:nvPr>
        </p:nvSpPr>
        <p:spPr>
          <a:xfrm>
            <a:off x="5662577" y="3739478"/>
            <a:ext cx="22749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Staatliches"/>
                <a:ea typeface="Staatliches"/>
                <a:cs typeface="Staatliches"/>
                <a:sym typeface="Staatliches"/>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pic>
        <p:nvPicPr>
          <p:cNvPr id="391" name="Google Shape;391;p13"/>
          <p:cNvPicPr preferRelativeResize="0"/>
          <p:nvPr/>
        </p:nvPicPr>
        <p:blipFill rotWithShape="1">
          <a:blip r:embed="rId2">
            <a:alphaModFix/>
          </a:blip>
          <a:srcRect b="-13943" l="35156" r="31839" t="-25215"/>
          <a:stretch/>
        </p:blipFill>
        <p:spPr>
          <a:xfrm>
            <a:off x="136374" y="2787225"/>
            <a:ext cx="991851" cy="2352075"/>
          </a:xfrm>
          <a:prstGeom prst="rect">
            <a:avLst/>
          </a:prstGeom>
          <a:noFill/>
          <a:ln>
            <a:noFill/>
          </a:ln>
        </p:spPr>
      </p:pic>
      <p:sp>
        <p:nvSpPr>
          <p:cNvPr id="392" name="Google Shape;392;p13"/>
          <p:cNvSpPr/>
          <p:nvPr/>
        </p:nvSpPr>
        <p:spPr>
          <a:xfrm>
            <a:off x="8519625" y="3027525"/>
            <a:ext cx="352500" cy="3525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3"/>
          <p:cNvSpPr/>
          <p:nvPr/>
        </p:nvSpPr>
        <p:spPr>
          <a:xfrm rot="-2700000">
            <a:off x="417921" y="226105"/>
            <a:ext cx="352563" cy="352563"/>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94" name="Google Shape;394;p13"/>
          <p:cNvPicPr preferRelativeResize="0"/>
          <p:nvPr/>
        </p:nvPicPr>
        <p:blipFill rotWithShape="1">
          <a:blip r:embed="rId3">
            <a:alphaModFix/>
          </a:blip>
          <a:srcRect b="10183" l="13752" r="49017" t="11660"/>
          <a:stretch/>
        </p:blipFill>
        <p:spPr>
          <a:xfrm>
            <a:off x="8297075" y="3443125"/>
            <a:ext cx="707125" cy="1507776"/>
          </a:xfrm>
          <a:prstGeom prst="rect">
            <a:avLst/>
          </a:prstGeom>
          <a:noFill/>
          <a:ln>
            <a:noFill/>
          </a:ln>
        </p:spPr>
      </p:pic>
      <p:pic>
        <p:nvPicPr>
          <p:cNvPr id="395" name="Google Shape;395;p13"/>
          <p:cNvPicPr preferRelativeResize="0"/>
          <p:nvPr/>
        </p:nvPicPr>
        <p:blipFill rotWithShape="1">
          <a:blip r:embed="rId3">
            <a:alphaModFix amt="60000"/>
          </a:blip>
          <a:srcRect b="10183" l="50256" r="12513" t="11660"/>
          <a:stretch/>
        </p:blipFill>
        <p:spPr>
          <a:xfrm>
            <a:off x="136375" y="409125"/>
            <a:ext cx="707125" cy="1507776"/>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
    <p:bg>
      <p:bgPr>
        <a:solidFill>
          <a:schemeClr val="accent2"/>
        </a:solidFill>
      </p:bgPr>
    </p:bg>
    <p:spTree>
      <p:nvGrpSpPr>
        <p:cNvPr id="396" name="Shape 396"/>
        <p:cNvGrpSpPr/>
        <p:nvPr/>
      </p:nvGrpSpPr>
      <p:grpSpPr>
        <a:xfrm>
          <a:off x="0" y="0"/>
          <a:ext cx="0" cy="0"/>
          <a:chOff x="0" y="0"/>
          <a:chExt cx="0" cy="0"/>
        </a:xfrm>
      </p:grpSpPr>
      <p:sp>
        <p:nvSpPr>
          <p:cNvPr id="397" name="Google Shape;397;p14"/>
          <p:cNvSpPr/>
          <p:nvPr/>
        </p:nvSpPr>
        <p:spPr>
          <a:xfrm>
            <a:off x="-3556950" y="-2496625"/>
            <a:ext cx="85053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4"/>
          <p:cNvSpPr/>
          <p:nvPr/>
        </p:nvSpPr>
        <p:spPr>
          <a:xfrm>
            <a:off x="3567075" y="907750"/>
            <a:ext cx="85431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4"/>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solidFill>
                  <a:schemeClr val="accent3"/>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_1">
    <p:bg>
      <p:bgPr>
        <a:solidFill>
          <a:schemeClr val="accent2"/>
        </a:solidFill>
      </p:bgPr>
    </p:bg>
    <p:spTree>
      <p:nvGrpSpPr>
        <p:cNvPr id="401" name="Shape 401"/>
        <p:cNvGrpSpPr/>
        <p:nvPr/>
      </p:nvGrpSpPr>
      <p:grpSpPr>
        <a:xfrm>
          <a:off x="0" y="0"/>
          <a:ext cx="0" cy="0"/>
          <a:chOff x="0" y="0"/>
          <a:chExt cx="0" cy="0"/>
        </a:xfrm>
      </p:grpSpPr>
      <p:sp>
        <p:nvSpPr>
          <p:cNvPr id="402" name="Google Shape;402;p15"/>
          <p:cNvSpPr/>
          <p:nvPr/>
        </p:nvSpPr>
        <p:spPr>
          <a:xfrm>
            <a:off x="3836700" y="-215702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5"/>
          <p:cNvSpPr/>
          <p:nvPr/>
        </p:nvSpPr>
        <p:spPr>
          <a:xfrm>
            <a:off x="-3355825" y="155947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5"/>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solidFill>
                  <a:schemeClr val="accent3"/>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bg>
      <p:bgPr>
        <a:solidFill>
          <a:schemeClr val="accent2"/>
        </a:solidFill>
      </p:bgPr>
    </p:bg>
    <p:spTree>
      <p:nvGrpSpPr>
        <p:cNvPr id="406" name="Shape 406"/>
        <p:cNvGrpSpPr/>
        <p:nvPr/>
      </p:nvGrpSpPr>
      <p:grpSpPr>
        <a:xfrm>
          <a:off x="0" y="0"/>
          <a:ext cx="0" cy="0"/>
          <a:chOff x="0" y="0"/>
          <a:chExt cx="0" cy="0"/>
        </a:xfrm>
      </p:grpSpPr>
      <p:sp>
        <p:nvSpPr>
          <p:cNvPr id="407" name="Google Shape;407;p16"/>
          <p:cNvSpPr/>
          <p:nvPr/>
        </p:nvSpPr>
        <p:spPr>
          <a:xfrm>
            <a:off x="-3099700" y="231217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6"/>
          <p:cNvSpPr/>
          <p:nvPr/>
        </p:nvSpPr>
        <p:spPr>
          <a:xfrm>
            <a:off x="3716475" y="-214657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6"/>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6"/>
          <p:cNvSpPr txBox="1"/>
          <p:nvPr>
            <p:ph type="title"/>
          </p:nvPr>
        </p:nvSpPr>
        <p:spPr>
          <a:xfrm>
            <a:off x="7151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Clr>
                <a:schemeClr val="accent3"/>
              </a:buClr>
              <a:buSzPts val="3700"/>
              <a:buNone/>
              <a:defRPr>
                <a:solidFill>
                  <a:schemeClr val="accent3"/>
                </a:solidFill>
              </a:defRPr>
            </a:lvl1pPr>
            <a:lvl2pPr lvl="1" rtl="0" algn="r">
              <a:spcBef>
                <a:spcPts val="0"/>
              </a:spcBef>
              <a:spcAft>
                <a:spcPts val="0"/>
              </a:spcAft>
              <a:buClr>
                <a:schemeClr val="accent3"/>
              </a:buClr>
              <a:buSzPts val="3500"/>
              <a:buNone/>
              <a:defRPr>
                <a:solidFill>
                  <a:schemeClr val="accent3"/>
                </a:solidFill>
              </a:defRPr>
            </a:lvl2pPr>
            <a:lvl3pPr lvl="2" rtl="0" algn="r">
              <a:spcBef>
                <a:spcPts val="0"/>
              </a:spcBef>
              <a:spcAft>
                <a:spcPts val="0"/>
              </a:spcAft>
              <a:buClr>
                <a:schemeClr val="accent3"/>
              </a:buClr>
              <a:buSzPts val="3500"/>
              <a:buNone/>
              <a:defRPr>
                <a:solidFill>
                  <a:schemeClr val="accent3"/>
                </a:solidFill>
              </a:defRPr>
            </a:lvl3pPr>
            <a:lvl4pPr lvl="3" rtl="0" algn="r">
              <a:spcBef>
                <a:spcPts val="0"/>
              </a:spcBef>
              <a:spcAft>
                <a:spcPts val="0"/>
              </a:spcAft>
              <a:buClr>
                <a:schemeClr val="accent3"/>
              </a:buClr>
              <a:buSzPts val="3500"/>
              <a:buNone/>
              <a:defRPr>
                <a:solidFill>
                  <a:schemeClr val="accent3"/>
                </a:solidFill>
              </a:defRPr>
            </a:lvl4pPr>
            <a:lvl5pPr lvl="4" rtl="0" algn="r">
              <a:spcBef>
                <a:spcPts val="0"/>
              </a:spcBef>
              <a:spcAft>
                <a:spcPts val="0"/>
              </a:spcAft>
              <a:buClr>
                <a:schemeClr val="accent3"/>
              </a:buClr>
              <a:buSzPts val="3500"/>
              <a:buNone/>
              <a:defRPr>
                <a:solidFill>
                  <a:schemeClr val="accent3"/>
                </a:solidFill>
              </a:defRPr>
            </a:lvl5pPr>
            <a:lvl6pPr lvl="5" rtl="0" algn="r">
              <a:spcBef>
                <a:spcPts val="0"/>
              </a:spcBef>
              <a:spcAft>
                <a:spcPts val="0"/>
              </a:spcAft>
              <a:buClr>
                <a:schemeClr val="accent3"/>
              </a:buClr>
              <a:buSzPts val="3500"/>
              <a:buNone/>
              <a:defRPr>
                <a:solidFill>
                  <a:schemeClr val="accent3"/>
                </a:solidFill>
              </a:defRPr>
            </a:lvl6pPr>
            <a:lvl7pPr lvl="6" rtl="0" algn="r">
              <a:spcBef>
                <a:spcPts val="0"/>
              </a:spcBef>
              <a:spcAft>
                <a:spcPts val="0"/>
              </a:spcAft>
              <a:buClr>
                <a:schemeClr val="accent3"/>
              </a:buClr>
              <a:buSzPts val="3500"/>
              <a:buNone/>
              <a:defRPr>
                <a:solidFill>
                  <a:schemeClr val="accent3"/>
                </a:solidFill>
              </a:defRPr>
            </a:lvl7pPr>
            <a:lvl8pPr lvl="7" rtl="0" algn="r">
              <a:spcBef>
                <a:spcPts val="0"/>
              </a:spcBef>
              <a:spcAft>
                <a:spcPts val="0"/>
              </a:spcAft>
              <a:buClr>
                <a:schemeClr val="accent3"/>
              </a:buClr>
              <a:buSzPts val="3500"/>
              <a:buNone/>
              <a:defRPr>
                <a:solidFill>
                  <a:schemeClr val="accent3"/>
                </a:solidFill>
              </a:defRPr>
            </a:lvl8pPr>
            <a:lvl9pPr lvl="8" rtl="0" algn="r">
              <a:spcBef>
                <a:spcPts val="0"/>
              </a:spcBef>
              <a:spcAft>
                <a:spcPts val="0"/>
              </a:spcAft>
              <a:buClr>
                <a:schemeClr val="accent3"/>
              </a:buClr>
              <a:buSzPts val="3500"/>
              <a:buNone/>
              <a:defRPr>
                <a:solidFill>
                  <a:schemeClr val="accent3"/>
                </a:solidFill>
              </a:defRPr>
            </a:lvl9pPr>
          </a:lstStyle>
          <a:p/>
        </p:txBody>
      </p:sp>
      <p:sp>
        <p:nvSpPr>
          <p:cNvPr id="411" name="Google Shape;411;p16"/>
          <p:cNvSpPr txBox="1"/>
          <p:nvPr>
            <p:ph idx="1" type="body"/>
          </p:nvPr>
        </p:nvSpPr>
        <p:spPr>
          <a:xfrm>
            <a:off x="713225" y="1128375"/>
            <a:ext cx="4014000" cy="35706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accent2"/>
              </a:buClr>
              <a:buSzPts val="1400"/>
              <a:buChar char="●"/>
              <a:defRPr>
                <a:solidFill>
                  <a:schemeClr val="accent2"/>
                </a:solidFill>
              </a:defRPr>
            </a:lvl1pPr>
            <a:lvl2pPr indent="-317500" lvl="1" marL="914400" rtl="0">
              <a:lnSpc>
                <a:spcPct val="115000"/>
              </a:lnSpc>
              <a:spcBef>
                <a:spcPts val="0"/>
              </a:spcBef>
              <a:spcAft>
                <a:spcPts val="0"/>
              </a:spcAft>
              <a:buClr>
                <a:schemeClr val="accent2"/>
              </a:buClr>
              <a:buSzPts val="1400"/>
              <a:buChar char="○"/>
              <a:defRPr>
                <a:solidFill>
                  <a:schemeClr val="accent2"/>
                </a:solidFill>
              </a:defRPr>
            </a:lvl2pPr>
            <a:lvl3pPr indent="-317500" lvl="2" marL="1371600" rtl="0">
              <a:lnSpc>
                <a:spcPct val="115000"/>
              </a:lnSpc>
              <a:spcBef>
                <a:spcPts val="0"/>
              </a:spcBef>
              <a:spcAft>
                <a:spcPts val="0"/>
              </a:spcAft>
              <a:buClr>
                <a:schemeClr val="accent2"/>
              </a:buClr>
              <a:buSzPts val="1400"/>
              <a:buChar char="■"/>
              <a:defRPr>
                <a:solidFill>
                  <a:schemeClr val="accent2"/>
                </a:solidFill>
              </a:defRPr>
            </a:lvl3pPr>
            <a:lvl4pPr indent="-317500" lvl="3" marL="1828800" rtl="0">
              <a:lnSpc>
                <a:spcPct val="115000"/>
              </a:lnSpc>
              <a:spcBef>
                <a:spcPts val="0"/>
              </a:spcBef>
              <a:spcAft>
                <a:spcPts val="0"/>
              </a:spcAft>
              <a:buClr>
                <a:schemeClr val="accent2"/>
              </a:buClr>
              <a:buSzPts val="1400"/>
              <a:buChar char="●"/>
              <a:defRPr>
                <a:solidFill>
                  <a:schemeClr val="accent2"/>
                </a:solidFill>
              </a:defRPr>
            </a:lvl4pPr>
            <a:lvl5pPr indent="-317500" lvl="4" marL="2286000" rtl="0">
              <a:lnSpc>
                <a:spcPct val="115000"/>
              </a:lnSpc>
              <a:spcBef>
                <a:spcPts val="0"/>
              </a:spcBef>
              <a:spcAft>
                <a:spcPts val="0"/>
              </a:spcAft>
              <a:buClr>
                <a:schemeClr val="accent2"/>
              </a:buClr>
              <a:buSzPts val="1400"/>
              <a:buChar char="○"/>
              <a:defRPr>
                <a:solidFill>
                  <a:schemeClr val="accent2"/>
                </a:solidFill>
              </a:defRPr>
            </a:lvl5pPr>
            <a:lvl6pPr indent="-317500" lvl="5" marL="2743200" rtl="0">
              <a:lnSpc>
                <a:spcPct val="115000"/>
              </a:lnSpc>
              <a:spcBef>
                <a:spcPts val="0"/>
              </a:spcBef>
              <a:spcAft>
                <a:spcPts val="0"/>
              </a:spcAft>
              <a:buClr>
                <a:schemeClr val="accent2"/>
              </a:buClr>
              <a:buSzPts val="1400"/>
              <a:buChar char="■"/>
              <a:defRPr>
                <a:solidFill>
                  <a:schemeClr val="accent2"/>
                </a:solidFill>
              </a:defRPr>
            </a:lvl6pPr>
            <a:lvl7pPr indent="-317500" lvl="6" marL="3200400" rtl="0">
              <a:lnSpc>
                <a:spcPct val="115000"/>
              </a:lnSpc>
              <a:spcBef>
                <a:spcPts val="0"/>
              </a:spcBef>
              <a:spcAft>
                <a:spcPts val="0"/>
              </a:spcAft>
              <a:buClr>
                <a:schemeClr val="accent2"/>
              </a:buClr>
              <a:buSzPts val="1400"/>
              <a:buChar char="●"/>
              <a:defRPr>
                <a:solidFill>
                  <a:schemeClr val="accent2"/>
                </a:solidFill>
              </a:defRPr>
            </a:lvl7pPr>
            <a:lvl8pPr indent="-317500" lvl="7" marL="3657600" rtl="0">
              <a:lnSpc>
                <a:spcPct val="115000"/>
              </a:lnSpc>
              <a:spcBef>
                <a:spcPts val="0"/>
              </a:spcBef>
              <a:spcAft>
                <a:spcPts val="0"/>
              </a:spcAft>
              <a:buClr>
                <a:schemeClr val="accent2"/>
              </a:buClr>
              <a:buSzPts val="1400"/>
              <a:buChar char="○"/>
              <a:defRPr>
                <a:solidFill>
                  <a:schemeClr val="accent2"/>
                </a:solidFill>
              </a:defRPr>
            </a:lvl8pPr>
            <a:lvl9pPr indent="-317500" lvl="8" marL="4114800" rtl="0">
              <a:lnSpc>
                <a:spcPct val="115000"/>
              </a:lnSpc>
              <a:spcBef>
                <a:spcPts val="0"/>
              </a:spcBef>
              <a:spcAft>
                <a:spcPts val="0"/>
              </a:spcAft>
              <a:buClr>
                <a:schemeClr val="accent2"/>
              </a:buClr>
              <a:buSzPts val="1400"/>
              <a:buChar char="■"/>
              <a:defRPr>
                <a:solidFill>
                  <a:schemeClr val="accent2"/>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
    <p:bg>
      <p:bgPr>
        <a:solidFill>
          <a:schemeClr val="accent2"/>
        </a:solidFill>
      </p:bgPr>
    </p:bg>
    <p:spTree>
      <p:nvGrpSpPr>
        <p:cNvPr id="412" name="Shape 412"/>
        <p:cNvGrpSpPr/>
        <p:nvPr/>
      </p:nvGrpSpPr>
      <p:grpSpPr>
        <a:xfrm>
          <a:off x="0" y="0"/>
          <a:ext cx="0" cy="0"/>
          <a:chOff x="0" y="0"/>
          <a:chExt cx="0" cy="0"/>
        </a:xfrm>
      </p:grpSpPr>
      <p:sp>
        <p:nvSpPr>
          <p:cNvPr id="413" name="Google Shape;413;p17"/>
          <p:cNvSpPr/>
          <p:nvPr/>
        </p:nvSpPr>
        <p:spPr>
          <a:xfrm>
            <a:off x="-3556950" y="-2496625"/>
            <a:ext cx="85053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7"/>
          <p:cNvSpPr/>
          <p:nvPr/>
        </p:nvSpPr>
        <p:spPr>
          <a:xfrm>
            <a:off x="3567075" y="907750"/>
            <a:ext cx="85431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7"/>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solidFill>
                  <a:schemeClr val="accent3"/>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417" name="Google Shape;417;p17"/>
          <p:cNvSpPr txBox="1"/>
          <p:nvPr>
            <p:ph idx="1" type="body"/>
          </p:nvPr>
        </p:nvSpPr>
        <p:spPr>
          <a:xfrm>
            <a:off x="5498375" y="2356000"/>
            <a:ext cx="2632200" cy="1050600"/>
          </a:xfrm>
          <a:prstGeom prst="rect">
            <a:avLst/>
          </a:prstGeom>
        </p:spPr>
        <p:txBody>
          <a:bodyPr anchorCtr="0" anchor="t" bIns="91425" lIns="91425" spcFirstLastPara="1" rIns="91425" wrap="square" tIns="91425">
            <a:noAutofit/>
          </a:bodyPr>
          <a:lstStyle>
            <a:lvl1pPr indent="-317500" lvl="0" marL="457200" rtl="0" algn="r">
              <a:lnSpc>
                <a:spcPct val="100000"/>
              </a:lnSpc>
              <a:spcBef>
                <a:spcPts val="0"/>
              </a:spcBef>
              <a:spcAft>
                <a:spcPts val="0"/>
              </a:spcAft>
              <a:buClr>
                <a:schemeClr val="accent3"/>
              </a:buClr>
              <a:buSzPts val="1400"/>
              <a:buFont typeface="Darker Grotesque SemiBold"/>
              <a:buChar char="●"/>
              <a:defRPr>
                <a:solidFill>
                  <a:schemeClr val="accent3"/>
                </a:solidFill>
              </a:defRPr>
            </a:lvl1pPr>
            <a:lvl2pPr indent="-317500" lvl="1" marL="914400" rtl="0">
              <a:lnSpc>
                <a:spcPct val="115000"/>
              </a:lnSpc>
              <a:spcBef>
                <a:spcPts val="0"/>
              </a:spcBef>
              <a:spcAft>
                <a:spcPts val="0"/>
              </a:spcAft>
              <a:buClr>
                <a:schemeClr val="accent3"/>
              </a:buClr>
              <a:buSzPts val="1400"/>
              <a:buFont typeface="Darker Grotesque SemiBold"/>
              <a:buChar char="○"/>
              <a:defRPr>
                <a:solidFill>
                  <a:schemeClr val="accent3"/>
                </a:solidFill>
              </a:defRPr>
            </a:lvl2pPr>
            <a:lvl3pPr indent="-317500" lvl="2" marL="1371600" rtl="0">
              <a:lnSpc>
                <a:spcPct val="115000"/>
              </a:lnSpc>
              <a:spcBef>
                <a:spcPts val="0"/>
              </a:spcBef>
              <a:spcAft>
                <a:spcPts val="0"/>
              </a:spcAft>
              <a:buClr>
                <a:schemeClr val="accent3"/>
              </a:buClr>
              <a:buSzPts val="1400"/>
              <a:buFont typeface="Darker Grotesque SemiBold"/>
              <a:buChar char="■"/>
              <a:defRPr>
                <a:solidFill>
                  <a:schemeClr val="accent3"/>
                </a:solidFill>
              </a:defRPr>
            </a:lvl3pPr>
            <a:lvl4pPr indent="-317500" lvl="3" marL="1828800" rtl="0">
              <a:lnSpc>
                <a:spcPct val="115000"/>
              </a:lnSpc>
              <a:spcBef>
                <a:spcPts val="0"/>
              </a:spcBef>
              <a:spcAft>
                <a:spcPts val="0"/>
              </a:spcAft>
              <a:buClr>
                <a:schemeClr val="accent3"/>
              </a:buClr>
              <a:buSzPts val="1400"/>
              <a:buFont typeface="Darker Grotesque SemiBold"/>
              <a:buChar char="●"/>
              <a:defRPr>
                <a:solidFill>
                  <a:schemeClr val="accent3"/>
                </a:solidFill>
              </a:defRPr>
            </a:lvl4pPr>
            <a:lvl5pPr indent="-317500" lvl="4" marL="2286000" rtl="0">
              <a:lnSpc>
                <a:spcPct val="115000"/>
              </a:lnSpc>
              <a:spcBef>
                <a:spcPts val="0"/>
              </a:spcBef>
              <a:spcAft>
                <a:spcPts val="0"/>
              </a:spcAft>
              <a:buClr>
                <a:schemeClr val="accent3"/>
              </a:buClr>
              <a:buSzPts val="1400"/>
              <a:buFont typeface="Darker Grotesque SemiBold"/>
              <a:buChar char="○"/>
              <a:defRPr>
                <a:solidFill>
                  <a:schemeClr val="accent3"/>
                </a:solidFill>
              </a:defRPr>
            </a:lvl5pPr>
            <a:lvl6pPr indent="-317500" lvl="5" marL="2743200" rtl="0">
              <a:lnSpc>
                <a:spcPct val="115000"/>
              </a:lnSpc>
              <a:spcBef>
                <a:spcPts val="0"/>
              </a:spcBef>
              <a:spcAft>
                <a:spcPts val="0"/>
              </a:spcAft>
              <a:buClr>
                <a:schemeClr val="accent3"/>
              </a:buClr>
              <a:buSzPts val="1400"/>
              <a:buFont typeface="Darker Grotesque SemiBold"/>
              <a:buChar char="■"/>
              <a:defRPr>
                <a:solidFill>
                  <a:schemeClr val="accent3"/>
                </a:solidFill>
              </a:defRPr>
            </a:lvl6pPr>
            <a:lvl7pPr indent="-317500" lvl="6" marL="3200400" rtl="0">
              <a:lnSpc>
                <a:spcPct val="115000"/>
              </a:lnSpc>
              <a:spcBef>
                <a:spcPts val="0"/>
              </a:spcBef>
              <a:spcAft>
                <a:spcPts val="0"/>
              </a:spcAft>
              <a:buClr>
                <a:schemeClr val="accent3"/>
              </a:buClr>
              <a:buSzPts val="1400"/>
              <a:buFont typeface="Darker Grotesque SemiBold"/>
              <a:buChar char="●"/>
              <a:defRPr>
                <a:solidFill>
                  <a:schemeClr val="accent3"/>
                </a:solidFill>
              </a:defRPr>
            </a:lvl7pPr>
            <a:lvl8pPr indent="-317500" lvl="7" marL="3657600" rtl="0">
              <a:lnSpc>
                <a:spcPct val="115000"/>
              </a:lnSpc>
              <a:spcBef>
                <a:spcPts val="0"/>
              </a:spcBef>
              <a:spcAft>
                <a:spcPts val="0"/>
              </a:spcAft>
              <a:buClr>
                <a:schemeClr val="accent3"/>
              </a:buClr>
              <a:buSzPts val="1400"/>
              <a:buFont typeface="Darker Grotesque SemiBold"/>
              <a:buChar char="○"/>
              <a:defRPr>
                <a:solidFill>
                  <a:schemeClr val="accent3"/>
                </a:solidFill>
              </a:defRPr>
            </a:lvl8pPr>
            <a:lvl9pPr indent="-317500" lvl="8" marL="4114800" rtl="0">
              <a:lnSpc>
                <a:spcPct val="115000"/>
              </a:lnSpc>
              <a:spcBef>
                <a:spcPts val="0"/>
              </a:spcBef>
              <a:spcAft>
                <a:spcPts val="0"/>
              </a:spcAft>
              <a:buClr>
                <a:schemeClr val="accent3"/>
              </a:buClr>
              <a:buSzPts val="1400"/>
              <a:buFont typeface="Darker Grotesque SemiBold"/>
              <a:buChar char="■"/>
              <a:defRPr>
                <a:solidFill>
                  <a:schemeClr val="accent3"/>
                </a:solidFill>
              </a:defRPr>
            </a:lvl9pPr>
          </a:lstStyle>
          <a:p/>
        </p:txBody>
      </p:sp>
      <p:pic>
        <p:nvPicPr>
          <p:cNvPr id="418" name="Google Shape;418;p17"/>
          <p:cNvPicPr preferRelativeResize="0"/>
          <p:nvPr/>
        </p:nvPicPr>
        <p:blipFill rotWithShape="1">
          <a:blip r:embed="rId2">
            <a:alphaModFix amt="76000"/>
          </a:blip>
          <a:srcRect b="21225" l="14154" r="40419" t="29099"/>
          <a:stretch/>
        </p:blipFill>
        <p:spPr>
          <a:xfrm>
            <a:off x="7242298" y="3256600"/>
            <a:ext cx="1765350" cy="1958326"/>
          </a:xfrm>
          <a:prstGeom prst="rect">
            <a:avLst/>
          </a:prstGeom>
          <a:noFill/>
          <a:ln>
            <a:noFill/>
          </a:ln>
        </p:spPr>
      </p:pic>
      <p:sp>
        <p:nvSpPr>
          <p:cNvPr id="419" name="Google Shape;419;p17"/>
          <p:cNvSpPr/>
          <p:nvPr/>
        </p:nvSpPr>
        <p:spPr>
          <a:xfrm>
            <a:off x="5879500" y="4441550"/>
            <a:ext cx="324900" cy="3249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7"/>
          <p:cNvSpPr/>
          <p:nvPr/>
        </p:nvSpPr>
        <p:spPr>
          <a:xfrm rot="-2700000">
            <a:off x="402904" y="4595216"/>
            <a:ext cx="292742" cy="292742"/>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bg>
      <p:bgPr>
        <a:solidFill>
          <a:schemeClr val="accent2"/>
        </a:solidFill>
      </p:bgPr>
    </p:bg>
    <p:spTree>
      <p:nvGrpSpPr>
        <p:cNvPr id="421" name="Shape 421"/>
        <p:cNvGrpSpPr/>
        <p:nvPr/>
      </p:nvGrpSpPr>
      <p:grpSpPr>
        <a:xfrm>
          <a:off x="0" y="0"/>
          <a:ext cx="0" cy="0"/>
          <a:chOff x="0" y="0"/>
          <a:chExt cx="0" cy="0"/>
        </a:xfrm>
      </p:grpSpPr>
      <p:sp>
        <p:nvSpPr>
          <p:cNvPr id="422" name="Google Shape;422;p18"/>
          <p:cNvSpPr/>
          <p:nvPr/>
        </p:nvSpPr>
        <p:spPr>
          <a:xfrm>
            <a:off x="-3556950" y="-2496625"/>
            <a:ext cx="85053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8"/>
          <p:cNvSpPr/>
          <p:nvPr/>
        </p:nvSpPr>
        <p:spPr>
          <a:xfrm>
            <a:off x="3567075" y="907750"/>
            <a:ext cx="85431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8"/>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8"/>
          <p:cNvSpPr txBox="1"/>
          <p:nvPr>
            <p:ph idx="1" type="subTitle"/>
          </p:nvPr>
        </p:nvSpPr>
        <p:spPr>
          <a:xfrm>
            <a:off x="710475" y="3044263"/>
            <a:ext cx="23364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6" name="Google Shape;426;p18"/>
          <p:cNvSpPr txBox="1"/>
          <p:nvPr>
            <p:ph idx="2" type="subTitle"/>
          </p:nvPr>
        </p:nvSpPr>
        <p:spPr>
          <a:xfrm>
            <a:off x="3403800" y="2398914"/>
            <a:ext cx="23364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7" name="Google Shape;427;p18"/>
          <p:cNvSpPr txBox="1"/>
          <p:nvPr>
            <p:ph idx="3" type="subTitle"/>
          </p:nvPr>
        </p:nvSpPr>
        <p:spPr>
          <a:xfrm>
            <a:off x="6097125" y="3044263"/>
            <a:ext cx="23364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8" name="Google Shape;428;p18"/>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solidFill>
                  <a:schemeClr val="accent3"/>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429" name="Google Shape;429;p18"/>
          <p:cNvSpPr txBox="1"/>
          <p:nvPr>
            <p:ph idx="4" type="subTitle"/>
          </p:nvPr>
        </p:nvSpPr>
        <p:spPr>
          <a:xfrm>
            <a:off x="710475" y="2748813"/>
            <a:ext cx="23364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30" name="Google Shape;430;p18"/>
          <p:cNvSpPr txBox="1"/>
          <p:nvPr>
            <p:ph idx="5" type="subTitle"/>
          </p:nvPr>
        </p:nvSpPr>
        <p:spPr>
          <a:xfrm>
            <a:off x="6097125" y="2748813"/>
            <a:ext cx="23364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31" name="Google Shape;431;p18"/>
          <p:cNvSpPr txBox="1"/>
          <p:nvPr>
            <p:ph idx="6" type="subTitle"/>
          </p:nvPr>
        </p:nvSpPr>
        <p:spPr>
          <a:xfrm>
            <a:off x="3403800" y="2104388"/>
            <a:ext cx="23364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32" name="Google Shape;432;p18"/>
          <p:cNvSpPr/>
          <p:nvPr/>
        </p:nvSpPr>
        <p:spPr>
          <a:xfrm>
            <a:off x="8052025" y="932300"/>
            <a:ext cx="757500" cy="7575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8"/>
          <p:cNvSpPr/>
          <p:nvPr/>
        </p:nvSpPr>
        <p:spPr>
          <a:xfrm rot="-2700000">
            <a:off x="7939621" y="694330"/>
            <a:ext cx="352563" cy="352563"/>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34" name="Google Shape;434;p18"/>
          <p:cNvPicPr preferRelativeResize="0"/>
          <p:nvPr/>
        </p:nvPicPr>
        <p:blipFill rotWithShape="1">
          <a:blip r:embed="rId2">
            <a:alphaModFix/>
          </a:blip>
          <a:srcRect b="10183" l="13752" r="4091" t="11660"/>
          <a:stretch/>
        </p:blipFill>
        <p:spPr>
          <a:xfrm>
            <a:off x="330800" y="3971950"/>
            <a:ext cx="969576" cy="936826"/>
          </a:xfrm>
          <a:prstGeom prst="rect">
            <a:avLst/>
          </a:prstGeom>
          <a:noFill/>
          <a:ln>
            <a:noFill/>
          </a:ln>
        </p:spPr>
      </p:pic>
      <p:pic>
        <p:nvPicPr>
          <p:cNvPr id="435" name="Google Shape;435;p18"/>
          <p:cNvPicPr preferRelativeResize="0"/>
          <p:nvPr/>
        </p:nvPicPr>
        <p:blipFill rotWithShape="1">
          <a:blip r:embed="rId2">
            <a:alphaModFix/>
          </a:blip>
          <a:srcRect b="10183" l="13752" r="4091" t="11660"/>
          <a:stretch/>
        </p:blipFill>
        <p:spPr>
          <a:xfrm>
            <a:off x="8390375" y="69225"/>
            <a:ext cx="680375" cy="657400"/>
          </a:xfrm>
          <a:prstGeom prst="rect">
            <a:avLst/>
          </a:prstGeom>
          <a:noFill/>
          <a:ln>
            <a:noFill/>
          </a:ln>
        </p:spPr>
      </p:pic>
      <p:sp>
        <p:nvSpPr>
          <p:cNvPr id="436" name="Google Shape;436;p18"/>
          <p:cNvSpPr/>
          <p:nvPr/>
        </p:nvSpPr>
        <p:spPr>
          <a:xfrm rot="-2700000">
            <a:off x="8438221" y="4551555"/>
            <a:ext cx="352563" cy="352563"/>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alpha val="9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bg>
      <p:bgPr>
        <a:solidFill>
          <a:schemeClr val="accent2"/>
        </a:solidFill>
      </p:bgPr>
    </p:bg>
    <p:spTree>
      <p:nvGrpSpPr>
        <p:cNvPr id="437" name="Shape 437"/>
        <p:cNvGrpSpPr/>
        <p:nvPr/>
      </p:nvGrpSpPr>
      <p:grpSpPr>
        <a:xfrm>
          <a:off x="0" y="0"/>
          <a:ext cx="0" cy="0"/>
          <a:chOff x="0" y="0"/>
          <a:chExt cx="0" cy="0"/>
        </a:xfrm>
      </p:grpSpPr>
      <p:sp>
        <p:nvSpPr>
          <p:cNvPr id="438" name="Google Shape;438;p19"/>
          <p:cNvSpPr/>
          <p:nvPr/>
        </p:nvSpPr>
        <p:spPr>
          <a:xfrm>
            <a:off x="3836700" y="-215702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9"/>
          <p:cNvSpPr/>
          <p:nvPr/>
        </p:nvSpPr>
        <p:spPr>
          <a:xfrm>
            <a:off x="-3355825" y="155947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9"/>
          <p:cNvSpPr/>
          <p:nvPr/>
        </p:nvSpPr>
        <p:spPr>
          <a:xfrm>
            <a:off x="131100" y="67950"/>
            <a:ext cx="8881800" cy="5007600"/>
          </a:xfrm>
          <a:prstGeom prst="roundRect">
            <a:avLst>
              <a:gd fmla="val 4165"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9"/>
          <p:cNvSpPr txBox="1"/>
          <p:nvPr>
            <p:ph idx="1" type="subTitle"/>
          </p:nvPr>
        </p:nvSpPr>
        <p:spPr>
          <a:xfrm>
            <a:off x="719975" y="2124550"/>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2" name="Google Shape;442;p19"/>
          <p:cNvSpPr txBox="1"/>
          <p:nvPr>
            <p:ph idx="2" type="subTitle"/>
          </p:nvPr>
        </p:nvSpPr>
        <p:spPr>
          <a:xfrm>
            <a:off x="3419244" y="2124550"/>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3" name="Google Shape;443;p19"/>
          <p:cNvSpPr txBox="1"/>
          <p:nvPr>
            <p:ph idx="3" type="subTitle"/>
          </p:nvPr>
        </p:nvSpPr>
        <p:spPr>
          <a:xfrm>
            <a:off x="719975" y="3943713"/>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4" name="Google Shape;444;p19"/>
          <p:cNvSpPr txBox="1"/>
          <p:nvPr>
            <p:ph idx="4" type="subTitle"/>
          </p:nvPr>
        </p:nvSpPr>
        <p:spPr>
          <a:xfrm>
            <a:off x="3419244" y="3943713"/>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5" name="Google Shape;445;p19"/>
          <p:cNvSpPr txBox="1"/>
          <p:nvPr>
            <p:ph idx="5" type="subTitle"/>
          </p:nvPr>
        </p:nvSpPr>
        <p:spPr>
          <a:xfrm>
            <a:off x="6118520" y="2124550"/>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6" name="Google Shape;446;p19"/>
          <p:cNvSpPr txBox="1"/>
          <p:nvPr>
            <p:ph idx="6" type="subTitle"/>
          </p:nvPr>
        </p:nvSpPr>
        <p:spPr>
          <a:xfrm>
            <a:off x="6118520" y="3943713"/>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7" name="Google Shape;447;p1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700"/>
              <a:buNone/>
              <a:defRPr>
                <a:solidFill>
                  <a:schemeClr val="accent3"/>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48" name="Google Shape;448;p19"/>
          <p:cNvSpPr txBox="1"/>
          <p:nvPr>
            <p:ph idx="7" type="subTitle"/>
          </p:nvPr>
        </p:nvSpPr>
        <p:spPr>
          <a:xfrm>
            <a:off x="719975" y="1885100"/>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49" name="Google Shape;449;p19"/>
          <p:cNvSpPr txBox="1"/>
          <p:nvPr>
            <p:ph idx="8" type="subTitle"/>
          </p:nvPr>
        </p:nvSpPr>
        <p:spPr>
          <a:xfrm>
            <a:off x="3419244" y="1885100"/>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50" name="Google Shape;450;p19"/>
          <p:cNvSpPr txBox="1"/>
          <p:nvPr>
            <p:ph idx="9" type="subTitle"/>
          </p:nvPr>
        </p:nvSpPr>
        <p:spPr>
          <a:xfrm>
            <a:off x="6118520" y="1885100"/>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51" name="Google Shape;451;p19"/>
          <p:cNvSpPr txBox="1"/>
          <p:nvPr>
            <p:ph idx="13" type="subTitle"/>
          </p:nvPr>
        </p:nvSpPr>
        <p:spPr>
          <a:xfrm>
            <a:off x="719975" y="3704313"/>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52" name="Google Shape;452;p19"/>
          <p:cNvSpPr txBox="1"/>
          <p:nvPr>
            <p:ph idx="14" type="subTitle"/>
          </p:nvPr>
        </p:nvSpPr>
        <p:spPr>
          <a:xfrm>
            <a:off x="3419250" y="3704313"/>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53" name="Google Shape;453;p19"/>
          <p:cNvSpPr txBox="1"/>
          <p:nvPr>
            <p:ph idx="15" type="subTitle"/>
          </p:nvPr>
        </p:nvSpPr>
        <p:spPr>
          <a:xfrm>
            <a:off x="6118525" y="3704313"/>
            <a:ext cx="23055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accent3"/>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pic>
        <p:nvPicPr>
          <p:cNvPr id="454" name="Google Shape;454;p19"/>
          <p:cNvPicPr preferRelativeResize="0"/>
          <p:nvPr/>
        </p:nvPicPr>
        <p:blipFill rotWithShape="1">
          <a:blip r:embed="rId2">
            <a:alphaModFix amt="55000"/>
          </a:blip>
          <a:srcRect b="37310" l="49462" r="10741" t="25213"/>
          <a:stretch/>
        </p:blipFill>
        <p:spPr>
          <a:xfrm rot="580432">
            <a:off x="8355642" y="4371899"/>
            <a:ext cx="626770" cy="599527"/>
          </a:xfrm>
          <a:prstGeom prst="rect">
            <a:avLst/>
          </a:prstGeom>
          <a:noFill/>
          <a:ln>
            <a:noFill/>
          </a:ln>
        </p:spPr>
      </p:pic>
      <p:sp>
        <p:nvSpPr>
          <p:cNvPr id="455" name="Google Shape;455;p19"/>
          <p:cNvSpPr/>
          <p:nvPr/>
        </p:nvSpPr>
        <p:spPr>
          <a:xfrm rot="-2700000">
            <a:off x="328921" y="4634055"/>
            <a:ext cx="352563" cy="352563"/>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9"/>
          <p:cNvSpPr/>
          <p:nvPr/>
        </p:nvSpPr>
        <p:spPr>
          <a:xfrm rot="-2700000">
            <a:off x="615404" y="4547491"/>
            <a:ext cx="292742" cy="292742"/>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57" name="Google Shape;457;p19"/>
          <p:cNvPicPr preferRelativeResize="0"/>
          <p:nvPr/>
        </p:nvPicPr>
        <p:blipFill rotWithShape="1">
          <a:blip r:embed="rId3">
            <a:alphaModFix/>
          </a:blip>
          <a:srcRect b="21975" l="16378" r="16552" t="19359"/>
          <a:stretch/>
        </p:blipFill>
        <p:spPr>
          <a:xfrm>
            <a:off x="6998100" y="43750"/>
            <a:ext cx="1818725" cy="894699"/>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bg>
      <p:bgPr>
        <a:solidFill>
          <a:schemeClr val="accent2"/>
        </a:solidFill>
      </p:bgPr>
    </p:bg>
    <p:spTree>
      <p:nvGrpSpPr>
        <p:cNvPr id="458" name="Shape 458"/>
        <p:cNvGrpSpPr/>
        <p:nvPr/>
      </p:nvGrpSpPr>
      <p:grpSpPr>
        <a:xfrm>
          <a:off x="0" y="0"/>
          <a:ext cx="0" cy="0"/>
          <a:chOff x="0" y="0"/>
          <a:chExt cx="0" cy="0"/>
        </a:xfrm>
      </p:grpSpPr>
      <p:sp>
        <p:nvSpPr>
          <p:cNvPr id="459" name="Google Shape;459;p20"/>
          <p:cNvSpPr/>
          <p:nvPr/>
        </p:nvSpPr>
        <p:spPr>
          <a:xfrm>
            <a:off x="-3964675" y="-2664050"/>
            <a:ext cx="85053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0"/>
          <p:cNvSpPr/>
          <p:nvPr/>
        </p:nvSpPr>
        <p:spPr>
          <a:xfrm>
            <a:off x="4115925" y="1235650"/>
            <a:ext cx="85431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0"/>
          <p:cNvSpPr txBox="1"/>
          <p:nvPr>
            <p:ph hasCustomPrompt="1" type="title"/>
          </p:nvPr>
        </p:nvSpPr>
        <p:spPr>
          <a:xfrm>
            <a:off x="1848000" y="833537"/>
            <a:ext cx="5448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500">
                <a:solidFill>
                  <a:schemeClr val="accent3"/>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62" name="Google Shape;462;p20"/>
          <p:cNvSpPr txBox="1"/>
          <p:nvPr>
            <p:ph idx="1" type="subTitle"/>
          </p:nvPr>
        </p:nvSpPr>
        <p:spPr>
          <a:xfrm>
            <a:off x="2472000" y="1834325"/>
            <a:ext cx="4200000" cy="4029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3" name="Google Shape;463;p20"/>
          <p:cNvSpPr txBox="1"/>
          <p:nvPr>
            <p:ph hasCustomPrompt="1" idx="2" type="title"/>
          </p:nvPr>
        </p:nvSpPr>
        <p:spPr>
          <a:xfrm>
            <a:off x="1848000" y="2817241"/>
            <a:ext cx="5448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500">
                <a:solidFill>
                  <a:schemeClr val="accent3"/>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464" name="Google Shape;464;p20"/>
          <p:cNvSpPr txBox="1"/>
          <p:nvPr>
            <p:ph idx="3" type="subTitle"/>
          </p:nvPr>
        </p:nvSpPr>
        <p:spPr>
          <a:xfrm>
            <a:off x="2393100" y="3856150"/>
            <a:ext cx="4278900" cy="3093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3"/>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65" name="Google Shape;465;p20"/>
          <p:cNvGrpSpPr/>
          <p:nvPr/>
        </p:nvGrpSpPr>
        <p:grpSpPr>
          <a:xfrm>
            <a:off x="426301" y="4804010"/>
            <a:ext cx="8255171" cy="91500"/>
            <a:chOff x="426301" y="308210"/>
            <a:chExt cx="8255171" cy="91500"/>
          </a:xfrm>
        </p:grpSpPr>
        <p:sp>
          <p:nvSpPr>
            <p:cNvPr id="466" name="Google Shape;466;p20"/>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0"/>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0"/>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0"/>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0"/>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0"/>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0"/>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0"/>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0"/>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0"/>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0"/>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0"/>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0"/>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0"/>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0"/>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0"/>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0"/>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0"/>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0"/>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0"/>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0"/>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0"/>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0"/>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0"/>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0"/>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0"/>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0"/>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0"/>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0"/>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0"/>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0"/>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0"/>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0"/>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0"/>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0"/>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0"/>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20"/>
          <p:cNvGrpSpPr/>
          <p:nvPr/>
        </p:nvGrpSpPr>
        <p:grpSpPr>
          <a:xfrm>
            <a:off x="426301" y="308210"/>
            <a:ext cx="8255171" cy="91500"/>
            <a:chOff x="426301" y="308210"/>
            <a:chExt cx="8255171" cy="91500"/>
          </a:xfrm>
        </p:grpSpPr>
        <p:sp>
          <p:nvSpPr>
            <p:cNvPr id="503" name="Google Shape;503;p20"/>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0"/>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0"/>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0"/>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0"/>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0"/>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0"/>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0"/>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0"/>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0"/>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0"/>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0"/>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0"/>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0"/>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0"/>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0"/>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0"/>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0"/>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0"/>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0"/>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0"/>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0"/>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0"/>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0"/>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0"/>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0"/>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0"/>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0"/>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0"/>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0"/>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0"/>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0"/>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0"/>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0"/>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0"/>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0"/>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 name="Google Shape;539;p20"/>
          <p:cNvSpPr/>
          <p:nvPr/>
        </p:nvSpPr>
        <p:spPr>
          <a:xfrm>
            <a:off x="122175" y="737050"/>
            <a:ext cx="498600" cy="4986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0"/>
          <p:cNvSpPr/>
          <p:nvPr/>
        </p:nvSpPr>
        <p:spPr>
          <a:xfrm>
            <a:off x="8282850" y="3410050"/>
            <a:ext cx="498600" cy="4986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bg>
      <p:bgPr>
        <a:solidFill>
          <a:schemeClr val="accent2"/>
        </a:solidFill>
      </p:bgPr>
    </p:bg>
    <p:spTree>
      <p:nvGrpSpPr>
        <p:cNvPr id="541" name="Shape 541"/>
        <p:cNvGrpSpPr/>
        <p:nvPr/>
      </p:nvGrpSpPr>
      <p:grpSpPr>
        <a:xfrm>
          <a:off x="0" y="0"/>
          <a:ext cx="0" cy="0"/>
          <a:chOff x="0" y="0"/>
          <a:chExt cx="0" cy="0"/>
        </a:xfrm>
      </p:grpSpPr>
      <p:sp>
        <p:nvSpPr>
          <p:cNvPr id="542" name="Google Shape;542;p21"/>
          <p:cNvSpPr/>
          <p:nvPr/>
        </p:nvSpPr>
        <p:spPr>
          <a:xfrm>
            <a:off x="-3556950" y="-2496625"/>
            <a:ext cx="85053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1"/>
          <p:cNvSpPr/>
          <p:nvPr/>
        </p:nvSpPr>
        <p:spPr>
          <a:xfrm>
            <a:off x="3567075" y="907750"/>
            <a:ext cx="8543100" cy="62361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 name="Google Shape;544;p21"/>
          <p:cNvGrpSpPr/>
          <p:nvPr/>
        </p:nvGrpSpPr>
        <p:grpSpPr>
          <a:xfrm>
            <a:off x="426301" y="308210"/>
            <a:ext cx="8255171" cy="91500"/>
            <a:chOff x="426301" y="308210"/>
            <a:chExt cx="8255171" cy="91500"/>
          </a:xfrm>
        </p:grpSpPr>
        <p:sp>
          <p:nvSpPr>
            <p:cNvPr id="545" name="Google Shape;545;p21"/>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1"/>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1"/>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1"/>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1"/>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1"/>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1"/>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1"/>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1"/>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1"/>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1"/>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1"/>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1"/>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1"/>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1"/>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1"/>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1"/>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1"/>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1"/>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1"/>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1"/>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1"/>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1"/>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1"/>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1"/>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1"/>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1"/>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1"/>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1"/>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1"/>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1"/>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1"/>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1"/>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1"/>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1"/>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1"/>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 name="Google Shape;581;p21"/>
          <p:cNvGrpSpPr/>
          <p:nvPr/>
        </p:nvGrpSpPr>
        <p:grpSpPr>
          <a:xfrm>
            <a:off x="426301" y="4804010"/>
            <a:ext cx="8255171" cy="91500"/>
            <a:chOff x="426301" y="308210"/>
            <a:chExt cx="8255171" cy="91500"/>
          </a:xfrm>
        </p:grpSpPr>
        <p:sp>
          <p:nvSpPr>
            <p:cNvPr id="582" name="Google Shape;582;p21"/>
            <p:cNvSpPr/>
            <p:nvPr/>
          </p:nvSpPr>
          <p:spPr>
            <a:xfrm>
              <a:off x="42630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1"/>
            <p:cNvSpPr/>
            <p:nvPr/>
          </p:nvSpPr>
          <p:spPr>
            <a:xfrm>
              <a:off x="6595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1"/>
            <p:cNvSpPr/>
            <p:nvPr/>
          </p:nvSpPr>
          <p:spPr>
            <a:xfrm>
              <a:off x="89283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1"/>
            <p:cNvSpPr/>
            <p:nvPr/>
          </p:nvSpPr>
          <p:spPr>
            <a:xfrm>
              <a:off x="112609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1"/>
            <p:cNvSpPr/>
            <p:nvPr/>
          </p:nvSpPr>
          <p:spPr>
            <a:xfrm>
              <a:off x="135936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1"/>
            <p:cNvSpPr/>
            <p:nvPr/>
          </p:nvSpPr>
          <p:spPr>
            <a:xfrm>
              <a:off x="159263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1"/>
            <p:cNvSpPr/>
            <p:nvPr/>
          </p:nvSpPr>
          <p:spPr>
            <a:xfrm>
              <a:off x="182589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1"/>
            <p:cNvSpPr/>
            <p:nvPr/>
          </p:nvSpPr>
          <p:spPr>
            <a:xfrm>
              <a:off x="205916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1"/>
            <p:cNvSpPr/>
            <p:nvPr/>
          </p:nvSpPr>
          <p:spPr>
            <a:xfrm>
              <a:off x="229242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1"/>
            <p:cNvSpPr/>
            <p:nvPr/>
          </p:nvSpPr>
          <p:spPr>
            <a:xfrm>
              <a:off x="252569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1"/>
            <p:cNvSpPr/>
            <p:nvPr/>
          </p:nvSpPr>
          <p:spPr>
            <a:xfrm>
              <a:off x="275895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1"/>
            <p:cNvSpPr/>
            <p:nvPr/>
          </p:nvSpPr>
          <p:spPr>
            <a:xfrm>
              <a:off x="299222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1"/>
            <p:cNvSpPr/>
            <p:nvPr/>
          </p:nvSpPr>
          <p:spPr>
            <a:xfrm>
              <a:off x="3225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1"/>
            <p:cNvSpPr/>
            <p:nvPr/>
          </p:nvSpPr>
          <p:spPr>
            <a:xfrm>
              <a:off x="345875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1"/>
            <p:cNvSpPr/>
            <p:nvPr/>
          </p:nvSpPr>
          <p:spPr>
            <a:xfrm>
              <a:off x="369202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1"/>
            <p:cNvSpPr/>
            <p:nvPr/>
          </p:nvSpPr>
          <p:spPr>
            <a:xfrm>
              <a:off x="392528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1"/>
            <p:cNvSpPr/>
            <p:nvPr/>
          </p:nvSpPr>
          <p:spPr>
            <a:xfrm>
              <a:off x="415855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1"/>
            <p:cNvSpPr/>
            <p:nvPr/>
          </p:nvSpPr>
          <p:spPr>
            <a:xfrm>
              <a:off x="439181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1"/>
            <p:cNvSpPr/>
            <p:nvPr/>
          </p:nvSpPr>
          <p:spPr>
            <a:xfrm>
              <a:off x="462508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1"/>
            <p:cNvSpPr/>
            <p:nvPr/>
          </p:nvSpPr>
          <p:spPr>
            <a:xfrm>
              <a:off x="485834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1"/>
            <p:cNvSpPr/>
            <p:nvPr/>
          </p:nvSpPr>
          <p:spPr>
            <a:xfrm>
              <a:off x="5091615"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1"/>
            <p:cNvSpPr/>
            <p:nvPr/>
          </p:nvSpPr>
          <p:spPr>
            <a:xfrm>
              <a:off x="532488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1"/>
            <p:cNvSpPr/>
            <p:nvPr/>
          </p:nvSpPr>
          <p:spPr>
            <a:xfrm>
              <a:off x="555814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1"/>
            <p:cNvSpPr/>
            <p:nvPr/>
          </p:nvSpPr>
          <p:spPr>
            <a:xfrm>
              <a:off x="579141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1"/>
            <p:cNvSpPr/>
            <p:nvPr/>
          </p:nvSpPr>
          <p:spPr>
            <a:xfrm>
              <a:off x="602467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1"/>
            <p:cNvSpPr/>
            <p:nvPr/>
          </p:nvSpPr>
          <p:spPr>
            <a:xfrm>
              <a:off x="6257943"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1"/>
            <p:cNvSpPr/>
            <p:nvPr/>
          </p:nvSpPr>
          <p:spPr>
            <a:xfrm>
              <a:off x="649120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1"/>
            <p:cNvSpPr/>
            <p:nvPr/>
          </p:nvSpPr>
          <p:spPr>
            <a:xfrm>
              <a:off x="6724474"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1"/>
            <p:cNvSpPr/>
            <p:nvPr/>
          </p:nvSpPr>
          <p:spPr>
            <a:xfrm>
              <a:off x="695774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1"/>
            <p:cNvSpPr/>
            <p:nvPr/>
          </p:nvSpPr>
          <p:spPr>
            <a:xfrm>
              <a:off x="7191006"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1"/>
            <p:cNvSpPr/>
            <p:nvPr/>
          </p:nvSpPr>
          <p:spPr>
            <a:xfrm>
              <a:off x="7424167"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1"/>
            <p:cNvSpPr/>
            <p:nvPr/>
          </p:nvSpPr>
          <p:spPr>
            <a:xfrm>
              <a:off x="7657328"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1"/>
            <p:cNvSpPr/>
            <p:nvPr/>
          </p:nvSpPr>
          <p:spPr>
            <a:xfrm>
              <a:off x="7890489"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1"/>
            <p:cNvSpPr/>
            <p:nvPr/>
          </p:nvSpPr>
          <p:spPr>
            <a:xfrm>
              <a:off x="8123650"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1"/>
            <p:cNvSpPr/>
            <p:nvPr/>
          </p:nvSpPr>
          <p:spPr>
            <a:xfrm>
              <a:off x="8356811"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1"/>
            <p:cNvSpPr/>
            <p:nvPr/>
          </p:nvSpPr>
          <p:spPr>
            <a:xfrm>
              <a:off x="8589972" y="308210"/>
              <a:ext cx="91500" cy="915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 name="Google Shape;618;p21"/>
          <p:cNvSpPr txBox="1"/>
          <p:nvPr>
            <p:ph type="title"/>
          </p:nvPr>
        </p:nvSpPr>
        <p:spPr>
          <a:xfrm>
            <a:off x="4572050" y="620800"/>
            <a:ext cx="3596700" cy="1136400"/>
          </a:xfrm>
          <a:prstGeom prst="rect">
            <a:avLst/>
          </a:prstGeom>
        </p:spPr>
        <p:txBody>
          <a:bodyPr anchorCtr="0" anchor="t" bIns="91425" lIns="91425" spcFirstLastPara="1" rIns="91425" wrap="square" tIns="91425">
            <a:noAutofit/>
          </a:bodyPr>
          <a:lstStyle>
            <a:lvl1pPr lvl="0" rtl="0">
              <a:spcBef>
                <a:spcPts val="0"/>
              </a:spcBef>
              <a:spcAft>
                <a:spcPts val="0"/>
              </a:spcAft>
              <a:buSzPts val="3700"/>
              <a:buNone/>
              <a:defRPr sz="8500">
                <a:solidFill>
                  <a:schemeClr val="accent3"/>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19" name="Google Shape;619;p21"/>
          <p:cNvSpPr txBox="1"/>
          <p:nvPr>
            <p:ph idx="1" type="subTitle"/>
          </p:nvPr>
        </p:nvSpPr>
        <p:spPr>
          <a:xfrm>
            <a:off x="4572000" y="1730450"/>
            <a:ext cx="3596700" cy="1281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accent3"/>
              </a:buClr>
              <a:buSzPts val="1400"/>
              <a:buNone/>
              <a:defRPr>
                <a:solidFill>
                  <a:schemeClr val="accent3"/>
                </a:solidFill>
              </a:defRPr>
            </a:lvl1pPr>
            <a:lvl2pPr lvl="1" rtl="0" algn="ctr">
              <a:lnSpc>
                <a:spcPct val="100000"/>
              </a:lnSpc>
              <a:spcBef>
                <a:spcPts val="0"/>
              </a:spcBef>
              <a:spcAft>
                <a:spcPts val="0"/>
              </a:spcAft>
              <a:buClr>
                <a:schemeClr val="accent3"/>
              </a:buClr>
              <a:buSzPts val="1400"/>
              <a:buNone/>
              <a:defRPr>
                <a:solidFill>
                  <a:schemeClr val="accent3"/>
                </a:solidFill>
              </a:defRPr>
            </a:lvl2pPr>
            <a:lvl3pPr lvl="2" rtl="0" algn="ctr">
              <a:lnSpc>
                <a:spcPct val="100000"/>
              </a:lnSpc>
              <a:spcBef>
                <a:spcPts val="0"/>
              </a:spcBef>
              <a:spcAft>
                <a:spcPts val="0"/>
              </a:spcAft>
              <a:buClr>
                <a:schemeClr val="accent3"/>
              </a:buClr>
              <a:buSzPts val="1400"/>
              <a:buNone/>
              <a:defRPr>
                <a:solidFill>
                  <a:schemeClr val="accent3"/>
                </a:solidFill>
              </a:defRPr>
            </a:lvl3pPr>
            <a:lvl4pPr lvl="3" rtl="0" algn="ctr">
              <a:lnSpc>
                <a:spcPct val="100000"/>
              </a:lnSpc>
              <a:spcBef>
                <a:spcPts val="0"/>
              </a:spcBef>
              <a:spcAft>
                <a:spcPts val="0"/>
              </a:spcAft>
              <a:buClr>
                <a:schemeClr val="accent3"/>
              </a:buClr>
              <a:buSzPts val="1400"/>
              <a:buNone/>
              <a:defRPr>
                <a:solidFill>
                  <a:schemeClr val="accent3"/>
                </a:solidFill>
              </a:defRPr>
            </a:lvl4pPr>
            <a:lvl5pPr lvl="4" rtl="0" algn="ctr">
              <a:lnSpc>
                <a:spcPct val="100000"/>
              </a:lnSpc>
              <a:spcBef>
                <a:spcPts val="0"/>
              </a:spcBef>
              <a:spcAft>
                <a:spcPts val="0"/>
              </a:spcAft>
              <a:buClr>
                <a:schemeClr val="accent3"/>
              </a:buClr>
              <a:buSzPts val="1400"/>
              <a:buNone/>
              <a:defRPr>
                <a:solidFill>
                  <a:schemeClr val="accent3"/>
                </a:solidFill>
              </a:defRPr>
            </a:lvl5pPr>
            <a:lvl6pPr lvl="5" rtl="0" algn="ctr">
              <a:lnSpc>
                <a:spcPct val="100000"/>
              </a:lnSpc>
              <a:spcBef>
                <a:spcPts val="0"/>
              </a:spcBef>
              <a:spcAft>
                <a:spcPts val="0"/>
              </a:spcAft>
              <a:buClr>
                <a:schemeClr val="accent3"/>
              </a:buClr>
              <a:buSzPts val="1400"/>
              <a:buNone/>
              <a:defRPr>
                <a:solidFill>
                  <a:schemeClr val="accent3"/>
                </a:solidFill>
              </a:defRPr>
            </a:lvl6pPr>
            <a:lvl7pPr lvl="6" rtl="0" algn="ctr">
              <a:lnSpc>
                <a:spcPct val="100000"/>
              </a:lnSpc>
              <a:spcBef>
                <a:spcPts val="0"/>
              </a:spcBef>
              <a:spcAft>
                <a:spcPts val="0"/>
              </a:spcAft>
              <a:buClr>
                <a:schemeClr val="accent3"/>
              </a:buClr>
              <a:buSzPts val="1400"/>
              <a:buNone/>
              <a:defRPr>
                <a:solidFill>
                  <a:schemeClr val="accent3"/>
                </a:solidFill>
              </a:defRPr>
            </a:lvl7pPr>
            <a:lvl8pPr lvl="7" rtl="0" algn="ctr">
              <a:lnSpc>
                <a:spcPct val="100000"/>
              </a:lnSpc>
              <a:spcBef>
                <a:spcPts val="0"/>
              </a:spcBef>
              <a:spcAft>
                <a:spcPts val="0"/>
              </a:spcAft>
              <a:buClr>
                <a:schemeClr val="accent3"/>
              </a:buClr>
              <a:buSzPts val="1400"/>
              <a:buNone/>
              <a:defRPr>
                <a:solidFill>
                  <a:schemeClr val="accent3"/>
                </a:solidFill>
              </a:defRPr>
            </a:lvl8pPr>
            <a:lvl9pPr lvl="8" rtl="0" algn="ctr">
              <a:lnSpc>
                <a:spcPct val="100000"/>
              </a:lnSpc>
              <a:spcBef>
                <a:spcPts val="0"/>
              </a:spcBef>
              <a:spcAft>
                <a:spcPts val="0"/>
              </a:spcAft>
              <a:buClr>
                <a:schemeClr val="accent3"/>
              </a:buClr>
              <a:buSzPts val="1400"/>
              <a:buNone/>
              <a:defRPr>
                <a:solidFill>
                  <a:schemeClr val="accent3"/>
                </a:solidFill>
              </a:defRPr>
            </a:lvl9pPr>
          </a:lstStyle>
          <a:p/>
        </p:txBody>
      </p:sp>
      <p:sp>
        <p:nvSpPr>
          <p:cNvPr id="620" name="Google Shape;620;p21"/>
          <p:cNvSpPr txBox="1"/>
          <p:nvPr/>
        </p:nvSpPr>
        <p:spPr>
          <a:xfrm>
            <a:off x="4572050" y="3140413"/>
            <a:ext cx="3858600" cy="7728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accent3"/>
                </a:solidFill>
                <a:latin typeface="DM Sans"/>
                <a:ea typeface="DM Sans"/>
                <a:cs typeface="DM Sans"/>
                <a:sym typeface="DM Sans"/>
              </a:rPr>
              <a:t>CREDITS: This presentation template was created by </a:t>
            </a:r>
            <a:r>
              <a:rPr lang="en" sz="1200" u="sng">
                <a:solidFill>
                  <a:schemeClr val="accent3"/>
                </a:solidFill>
                <a:latin typeface="DM Sans"/>
                <a:ea typeface="DM Sans"/>
                <a:cs typeface="DM Sans"/>
                <a:sym typeface="DM Sans"/>
                <a:hlinkClick r:id="rId2">
                  <a:extLst>
                    <a:ext uri="{A12FA001-AC4F-418D-AE19-62706E023703}">
                      <ahyp:hlinkClr val="tx"/>
                    </a:ext>
                  </a:extLst>
                </a:hlinkClick>
              </a:rPr>
              <a:t>Slidesgo</a:t>
            </a:r>
            <a:r>
              <a:rPr lang="en" sz="1200">
                <a:solidFill>
                  <a:schemeClr val="accent3"/>
                </a:solidFill>
                <a:latin typeface="DM Sans"/>
                <a:ea typeface="DM Sans"/>
                <a:cs typeface="DM Sans"/>
                <a:sym typeface="DM Sans"/>
              </a:rPr>
              <a:t>, and includes icons by </a:t>
            </a:r>
            <a:r>
              <a:rPr lang="en" sz="1200" u="sng">
                <a:solidFill>
                  <a:schemeClr val="accent3"/>
                </a:solidFill>
                <a:latin typeface="DM Sans"/>
                <a:ea typeface="DM Sans"/>
                <a:cs typeface="DM Sans"/>
                <a:sym typeface="DM Sans"/>
                <a:hlinkClick r:id="rId3">
                  <a:extLst>
                    <a:ext uri="{A12FA001-AC4F-418D-AE19-62706E023703}">
                      <ahyp:hlinkClr val="tx"/>
                    </a:ext>
                  </a:extLst>
                </a:hlinkClick>
              </a:rPr>
              <a:t>Flaticon</a:t>
            </a:r>
            <a:r>
              <a:rPr lang="en" sz="1200">
                <a:solidFill>
                  <a:schemeClr val="accent3"/>
                </a:solidFill>
                <a:latin typeface="DM Sans"/>
                <a:ea typeface="DM Sans"/>
                <a:cs typeface="DM Sans"/>
                <a:sym typeface="DM Sans"/>
              </a:rPr>
              <a:t>, and infographics &amp; images by </a:t>
            </a:r>
            <a:r>
              <a:rPr lang="en" sz="1200" u="sng">
                <a:solidFill>
                  <a:schemeClr val="accent3"/>
                </a:solidFill>
                <a:latin typeface="DM Sans"/>
                <a:ea typeface="DM Sans"/>
                <a:cs typeface="DM Sans"/>
                <a:sym typeface="DM Sans"/>
                <a:hlinkClick r:id="rId4">
                  <a:extLst>
                    <a:ext uri="{A12FA001-AC4F-418D-AE19-62706E023703}">
                      <ahyp:hlinkClr val="tx"/>
                    </a:ext>
                  </a:extLst>
                </a:hlinkClick>
              </a:rPr>
              <a:t>Freepik</a:t>
            </a:r>
            <a:r>
              <a:rPr lang="en" sz="1200" u="sng">
                <a:solidFill>
                  <a:schemeClr val="accent3"/>
                </a:solidFill>
                <a:latin typeface="DM Sans"/>
                <a:ea typeface="DM Sans"/>
                <a:cs typeface="DM Sans"/>
                <a:sym typeface="DM Sans"/>
              </a:rPr>
              <a:t> </a:t>
            </a:r>
            <a:endParaRPr sz="1200" u="sng">
              <a:solidFill>
                <a:schemeClr val="accent3"/>
              </a:solidFill>
              <a:latin typeface="DM Sans"/>
              <a:ea typeface="DM Sans"/>
              <a:cs typeface="DM Sans"/>
              <a:sym typeface="DM Sans"/>
            </a:endParaRPr>
          </a:p>
        </p:txBody>
      </p:sp>
      <p:sp>
        <p:nvSpPr>
          <p:cNvPr id="621" name="Google Shape;621;p21"/>
          <p:cNvSpPr/>
          <p:nvPr/>
        </p:nvSpPr>
        <p:spPr>
          <a:xfrm>
            <a:off x="320375" y="4085450"/>
            <a:ext cx="498600" cy="498600"/>
          </a:xfrm>
          <a:prstGeom prst="star4">
            <a:avLst>
              <a:gd fmla="val 12500" name="adj"/>
            </a:avLst>
          </a:prstGeom>
          <a:noFill/>
          <a:ln cap="flat" cmpd="sng" w="19050">
            <a:solidFill>
              <a:schemeClr val="lt2"/>
            </a:solidFill>
            <a:prstDash val="solid"/>
            <a:round/>
            <a:headEnd len="sm" w="sm" type="none"/>
            <a:tailEnd len="sm" w="sm" type="none"/>
          </a:ln>
          <a:effectLst>
            <a:outerShdw blurRad="57150" rotWithShape="0" algn="bl" dist="19050">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1"/>
          <p:cNvSpPr/>
          <p:nvPr/>
        </p:nvSpPr>
        <p:spPr>
          <a:xfrm>
            <a:off x="566829" y="3755241"/>
            <a:ext cx="292800" cy="292800"/>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1"/>
          <p:cNvSpPr/>
          <p:nvPr/>
        </p:nvSpPr>
        <p:spPr>
          <a:xfrm>
            <a:off x="8609854" y="4085441"/>
            <a:ext cx="292800" cy="292800"/>
          </a:xfrm>
          <a:prstGeom prst="star4">
            <a:avLst>
              <a:gd fmla="val 0" name="adj"/>
            </a:avLst>
          </a:prstGeom>
          <a:noFill/>
          <a:ln cap="flat" cmpd="sng" w="19050">
            <a:solidFill>
              <a:schemeClr val="lt1"/>
            </a:solidFill>
            <a:prstDash val="solid"/>
            <a:round/>
            <a:headEnd len="sm" w="sm" type="none"/>
            <a:tailEnd len="sm" w="sm" type="none"/>
          </a:ln>
          <a:effectLst>
            <a:outerShdw blurRad="142875" rotWithShape="0" algn="bl">
              <a:schemeClr val="l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1"/>
          <p:cNvSpPr/>
          <p:nvPr/>
        </p:nvSpPr>
        <p:spPr>
          <a:xfrm>
            <a:off x="68100" y="607600"/>
            <a:ext cx="498600" cy="498600"/>
          </a:xfrm>
          <a:prstGeom prst="star4">
            <a:avLst>
              <a:gd fmla="val 0" name="adj"/>
            </a:avLst>
          </a:prstGeom>
          <a:noFill/>
          <a:ln cap="flat" cmpd="sng" w="19050">
            <a:solidFill>
              <a:schemeClr val="accent1"/>
            </a:solidFill>
            <a:prstDash val="solid"/>
            <a:round/>
            <a:headEnd len="sm" w="sm" type="none"/>
            <a:tailEnd len="sm" w="sm" type="none"/>
          </a:ln>
          <a:effectLst>
            <a:outerShdw blurRad="142875" rotWithShape="0" algn="bl">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25" name="Google Shape;625;p21"/>
          <p:cNvPicPr preferRelativeResize="0"/>
          <p:nvPr/>
        </p:nvPicPr>
        <p:blipFill rotWithShape="1">
          <a:blip r:embed="rId5">
            <a:alphaModFix/>
          </a:blip>
          <a:srcRect b="21975" l="16378" r="50845" t="19359"/>
          <a:stretch/>
        </p:blipFill>
        <p:spPr>
          <a:xfrm>
            <a:off x="8221625" y="2116725"/>
            <a:ext cx="985000" cy="991524"/>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solidFill>
          <a:schemeClr val="accent2"/>
        </a:solidFill>
      </p:bgPr>
    </p:bg>
    <p:spTree>
      <p:nvGrpSpPr>
        <p:cNvPr id="626" name="Shape 626"/>
        <p:cNvGrpSpPr/>
        <p:nvPr/>
      </p:nvGrpSpPr>
      <p:grpSpPr>
        <a:xfrm>
          <a:off x="0" y="0"/>
          <a:ext cx="0" cy="0"/>
          <a:chOff x="0" y="0"/>
          <a:chExt cx="0" cy="0"/>
        </a:xfrm>
      </p:grpSpPr>
      <p:sp>
        <p:nvSpPr>
          <p:cNvPr id="627" name="Google Shape;627;p22"/>
          <p:cNvSpPr/>
          <p:nvPr/>
        </p:nvSpPr>
        <p:spPr>
          <a:xfrm>
            <a:off x="2174500" y="-2867900"/>
            <a:ext cx="10758900" cy="6637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2"/>
          <p:cNvSpPr/>
          <p:nvPr/>
        </p:nvSpPr>
        <p:spPr>
          <a:xfrm>
            <a:off x="-3355825" y="1559475"/>
            <a:ext cx="8459100" cy="5218500"/>
          </a:xfrm>
          <a:prstGeom prst="ellipse">
            <a:avLst/>
          </a:prstGeom>
          <a:gradFill>
            <a:gsLst>
              <a:gs pos="0">
                <a:schemeClr val="accent4"/>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 name="Google Shape;629;p22"/>
          <p:cNvGrpSpPr/>
          <p:nvPr/>
        </p:nvGrpSpPr>
        <p:grpSpPr>
          <a:xfrm>
            <a:off x="121023" y="213287"/>
            <a:ext cx="211200" cy="4721250"/>
            <a:chOff x="235798" y="156137"/>
            <a:chExt cx="211200" cy="4721250"/>
          </a:xfrm>
        </p:grpSpPr>
        <p:sp>
          <p:nvSpPr>
            <p:cNvPr id="630" name="Google Shape;630;p22"/>
            <p:cNvSpPr/>
            <p:nvPr/>
          </p:nvSpPr>
          <p:spPr>
            <a:xfrm>
              <a:off x="235798" y="15613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2"/>
            <p:cNvSpPr/>
            <p:nvPr/>
          </p:nvSpPr>
          <p:spPr>
            <a:xfrm>
              <a:off x="235798" y="607142"/>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2"/>
            <p:cNvSpPr/>
            <p:nvPr/>
          </p:nvSpPr>
          <p:spPr>
            <a:xfrm>
              <a:off x="235798" y="105814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2"/>
            <p:cNvSpPr/>
            <p:nvPr/>
          </p:nvSpPr>
          <p:spPr>
            <a:xfrm>
              <a:off x="235798" y="1509152"/>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2"/>
            <p:cNvSpPr/>
            <p:nvPr/>
          </p:nvSpPr>
          <p:spPr>
            <a:xfrm>
              <a:off x="235798" y="196015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2"/>
            <p:cNvSpPr/>
            <p:nvPr/>
          </p:nvSpPr>
          <p:spPr>
            <a:xfrm>
              <a:off x="235798" y="2411162"/>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2"/>
            <p:cNvSpPr/>
            <p:nvPr/>
          </p:nvSpPr>
          <p:spPr>
            <a:xfrm>
              <a:off x="235798" y="286216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2"/>
            <p:cNvSpPr/>
            <p:nvPr/>
          </p:nvSpPr>
          <p:spPr>
            <a:xfrm>
              <a:off x="235798" y="3313172"/>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2"/>
            <p:cNvSpPr/>
            <p:nvPr/>
          </p:nvSpPr>
          <p:spPr>
            <a:xfrm>
              <a:off x="235798" y="376417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2"/>
            <p:cNvSpPr/>
            <p:nvPr/>
          </p:nvSpPr>
          <p:spPr>
            <a:xfrm>
              <a:off x="235798" y="4215182"/>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2"/>
            <p:cNvSpPr/>
            <p:nvPr/>
          </p:nvSpPr>
          <p:spPr>
            <a:xfrm>
              <a:off x="235798" y="466618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22"/>
          <p:cNvGrpSpPr/>
          <p:nvPr/>
        </p:nvGrpSpPr>
        <p:grpSpPr>
          <a:xfrm>
            <a:off x="8811773" y="213287"/>
            <a:ext cx="211200" cy="4721250"/>
            <a:chOff x="235798" y="156137"/>
            <a:chExt cx="211200" cy="4721250"/>
          </a:xfrm>
        </p:grpSpPr>
        <p:sp>
          <p:nvSpPr>
            <p:cNvPr id="642" name="Google Shape;642;p22"/>
            <p:cNvSpPr/>
            <p:nvPr/>
          </p:nvSpPr>
          <p:spPr>
            <a:xfrm>
              <a:off x="235798" y="15613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2"/>
            <p:cNvSpPr/>
            <p:nvPr/>
          </p:nvSpPr>
          <p:spPr>
            <a:xfrm>
              <a:off x="235798" y="607142"/>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2"/>
            <p:cNvSpPr/>
            <p:nvPr/>
          </p:nvSpPr>
          <p:spPr>
            <a:xfrm>
              <a:off x="235798" y="105814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2"/>
            <p:cNvSpPr/>
            <p:nvPr/>
          </p:nvSpPr>
          <p:spPr>
            <a:xfrm>
              <a:off x="235798" y="1509152"/>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2"/>
            <p:cNvSpPr/>
            <p:nvPr/>
          </p:nvSpPr>
          <p:spPr>
            <a:xfrm>
              <a:off x="235798" y="196015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2"/>
            <p:cNvSpPr/>
            <p:nvPr/>
          </p:nvSpPr>
          <p:spPr>
            <a:xfrm>
              <a:off x="235798" y="2411162"/>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2"/>
            <p:cNvSpPr/>
            <p:nvPr/>
          </p:nvSpPr>
          <p:spPr>
            <a:xfrm>
              <a:off x="235798" y="286216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2"/>
            <p:cNvSpPr/>
            <p:nvPr/>
          </p:nvSpPr>
          <p:spPr>
            <a:xfrm>
              <a:off x="235798" y="3313172"/>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2"/>
            <p:cNvSpPr/>
            <p:nvPr/>
          </p:nvSpPr>
          <p:spPr>
            <a:xfrm>
              <a:off x="235798" y="376417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2"/>
            <p:cNvSpPr/>
            <p:nvPr/>
          </p:nvSpPr>
          <p:spPr>
            <a:xfrm>
              <a:off x="235798" y="4215182"/>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2"/>
            <p:cNvSpPr/>
            <p:nvPr/>
          </p:nvSpPr>
          <p:spPr>
            <a:xfrm>
              <a:off x="235798" y="4666187"/>
              <a:ext cx="211200" cy="211200"/>
            </a:xfrm>
            <a:prstGeom prst="ellipse">
              <a:avLst/>
            </a:prstGeom>
            <a:solidFill>
              <a:schemeClr val="lt2"/>
            </a:solidFill>
            <a:ln>
              <a:noFill/>
            </a:ln>
            <a:effectLst>
              <a:outerShdw blurRad="214313" rotWithShape="0" algn="bl">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53" name="Google Shape;653;p22"/>
          <p:cNvCxnSpPr>
            <a:endCxn id="642" idx="2"/>
          </p:cNvCxnSpPr>
          <p:nvPr/>
        </p:nvCxnSpPr>
        <p:spPr>
          <a:xfrm>
            <a:off x="332273" y="318887"/>
            <a:ext cx="8479500" cy="0"/>
          </a:xfrm>
          <a:prstGeom prst="straightConnector1">
            <a:avLst/>
          </a:prstGeom>
          <a:noFill/>
          <a:ln cap="flat" cmpd="sng" w="19050">
            <a:solidFill>
              <a:schemeClr val="lt2"/>
            </a:solidFill>
            <a:prstDash val="solid"/>
            <a:round/>
            <a:headEnd len="med" w="med" type="none"/>
            <a:tailEnd len="med" w="med" type="none"/>
          </a:ln>
          <a:effectLst>
            <a:outerShdw blurRad="57150" rotWithShape="0" algn="bl" dir="5400000" dist="19050">
              <a:schemeClr val="lt2">
                <a:alpha val="50000"/>
              </a:schemeClr>
            </a:outerShdw>
          </a:effectLst>
        </p:spPr>
      </p:cxnSp>
      <p:cxnSp>
        <p:nvCxnSpPr>
          <p:cNvPr id="654" name="Google Shape;654;p22"/>
          <p:cNvCxnSpPr>
            <a:stCxn id="640" idx="6"/>
            <a:endCxn id="652" idx="2"/>
          </p:cNvCxnSpPr>
          <p:nvPr/>
        </p:nvCxnSpPr>
        <p:spPr>
          <a:xfrm>
            <a:off x="332223" y="4828937"/>
            <a:ext cx="8479500" cy="0"/>
          </a:xfrm>
          <a:prstGeom prst="straightConnector1">
            <a:avLst/>
          </a:prstGeom>
          <a:noFill/>
          <a:ln cap="flat" cmpd="sng" w="19050">
            <a:solidFill>
              <a:schemeClr val="lt2"/>
            </a:solidFill>
            <a:prstDash val="solid"/>
            <a:round/>
            <a:headEnd len="med" w="med" type="none"/>
            <a:tailEnd len="med" w="med" type="none"/>
          </a:ln>
          <a:effectLst>
            <a:outerShdw blurRad="57150" rotWithShape="0" algn="bl" dir="5400000" dist="19050">
              <a:schemeClr val="lt2">
                <a:alpha val="50000"/>
              </a:schemeClr>
            </a:outerShdw>
          </a:effectLst>
        </p:spPr>
      </p:cxn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solidFill>
          <a:schemeClr val="lt1"/>
        </a:solidFill>
      </p:bgPr>
    </p:bg>
    <p:spTree>
      <p:nvGrpSpPr>
        <p:cNvPr id="655" name="Shape 655"/>
        <p:cNvGrpSpPr/>
        <p:nvPr/>
      </p:nvGrpSpPr>
      <p:grpSpPr>
        <a:xfrm>
          <a:off x="0" y="0"/>
          <a:ext cx="0" cy="0"/>
          <a:chOff x="0" y="0"/>
          <a:chExt cx="0" cy="0"/>
        </a:xfrm>
      </p:grpSpPr>
      <p:pic>
        <p:nvPicPr>
          <p:cNvPr id="656" name="Google Shape;656;p23"/>
          <p:cNvPicPr preferRelativeResize="0"/>
          <p:nvPr/>
        </p:nvPicPr>
        <p:blipFill rotWithShape="1">
          <a:blip r:embed="rId2">
            <a:alphaModFix/>
          </a:blip>
          <a:srcRect b="20443" l="45895" r="7032" t="21379"/>
          <a:stretch/>
        </p:blipFill>
        <p:spPr>
          <a:xfrm>
            <a:off x="4134500" y="4153354"/>
            <a:ext cx="875024" cy="1098501"/>
          </a:xfrm>
          <a:prstGeom prst="rect">
            <a:avLst/>
          </a:prstGeom>
          <a:noFill/>
          <a:ln>
            <a:noFill/>
          </a:ln>
        </p:spPr>
      </p:pic>
      <p:grpSp>
        <p:nvGrpSpPr>
          <p:cNvPr id="657" name="Google Shape;657;p23"/>
          <p:cNvGrpSpPr/>
          <p:nvPr/>
        </p:nvGrpSpPr>
        <p:grpSpPr>
          <a:xfrm>
            <a:off x="332213" y="4908812"/>
            <a:ext cx="8479575" cy="0"/>
            <a:chOff x="332223" y="4908812"/>
            <a:chExt cx="8479575" cy="0"/>
          </a:xfrm>
        </p:grpSpPr>
        <p:cxnSp>
          <p:nvCxnSpPr>
            <p:cNvPr id="658" name="Google Shape;658;p23"/>
            <p:cNvCxnSpPr/>
            <p:nvPr/>
          </p:nvCxnSpPr>
          <p:spPr>
            <a:xfrm>
              <a:off x="332223" y="4908812"/>
              <a:ext cx="3696300" cy="0"/>
            </a:xfrm>
            <a:prstGeom prst="straightConnector1">
              <a:avLst/>
            </a:prstGeom>
            <a:noFill/>
            <a:ln cap="flat" cmpd="sng" w="19050">
              <a:solidFill>
                <a:schemeClr val="dk2"/>
              </a:solidFill>
              <a:prstDash val="solid"/>
              <a:round/>
              <a:headEnd len="med" w="med" type="none"/>
              <a:tailEnd len="med" w="med" type="none"/>
            </a:ln>
            <a:effectLst>
              <a:outerShdw blurRad="57150" rotWithShape="0" algn="bl" dir="5400000" dist="19050">
                <a:schemeClr val="dk2">
                  <a:alpha val="50000"/>
                </a:schemeClr>
              </a:outerShdw>
            </a:effectLst>
          </p:spPr>
        </p:cxnSp>
        <p:cxnSp>
          <p:nvCxnSpPr>
            <p:cNvPr id="659" name="Google Shape;659;p23"/>
            <p:cNvCxnSpPr/>
            <p:nvPr/>
          </p:nvCxnSpPr>
          <p:spPr>
            <a:xfrm>
              <a:off x="5115498" y="4908812"/>
              <a:ext cx="3696300" cy="0"/>
            </a:xfrm>
            <a:prstGeom prst="straightConnector1">
              <a:avLst/>
            </a:prstGeom>
            <a:noFill/>
            <a:ln cap="flat" cmpd="sng" w="19050">
              <a:solidFill>
                <a:schemeClr val="dk2"/>
              </a:solidFill>
              <a:prstDash val="solid"/>
              <a:round/>
              <a:headEnd len="med" w="med" type="none"/>
              <a:tailEnd len="med" w="med" type="none"/>
            </a:ln>
            <a:effectLst>
              <a:outerShdw blurRad="57150" rotWithShape="0" algn="bl" dir="5400000" dist="19050">
                <a:schemeClr val="dk2">
                  <a:alpha val="50000"/>
                </a:schemeClr>
              </a:outerShdw>
            </a:effectLst>
          </p:spPr>
        </p:cxnSp>
      </p:grpSp>
      <p:grpSp>
        <p:nvGrpSpPr>
          <p:cNvPr id="660" name="Google Shape;660;p23"/>
          <p:cNvGrpSpPr/>
          <p:nvPr/>
        </p:nvGrpSpPr>
        <p:grpSpPr>
          <a:xfrm>
            <a:off x="332213" y="234712"/>
            <a:ext cx="8479575" cy="0"/>
            <a:chOff x="332223" y="4828937"/>
            <a:chExt cx="8479575" cy="0"/>
          </a:xfrm>
        </p:grpSpPr>
        <p:cxnSp>
          <p:nvCxnSpPr>
            <p:cNvPr id="661" name="Google Shape;661;p23"/>
            <p:cNvCxnSpPr/>
            <p:nvPr/>
          </p:nvCxnSpPr>
          <p:spPr>
            <a:xfrm>
              <a:off x="332223" y="4828937"/>
              <a:ext cx="3696300" cy="0"/>
            </a:xfrm>
            <a:prstGeom prst="straightConnector1">
              <a:avLst/>
            </a:prstGeom>
            <a:noFill/>
            <a:ln cap="flat" cmpd="sng" w="19050">
              <a:solidFill>
                <a:schemeClr val="dk2"/>
              </a:solidFill>
              <a:prstDash val="solid"/>
              <a:round/>
              <a:headEnd len="med" w="med" type="none"/>
              <a:tailEnd len="med" w="med" type="none"/>
            </a:ln>
            <a:effectLst>
              <a:outerShdw blurRad="57150" rotWithShape="0" algn="bl" dir="5400000" dist="19050">
                <a:schemeClr val="dk2">
                  <a:alpha val="50000"/>
                </a:schemeClr>
              </a:outerShdw>
            </a:effectLst>
          </p:spPr>
        </p:cxnSp>
        <p:cxnSp>
          <p:nvCxnSpPr>
            <p:cNvPr id="662" name="Google Shape;662;p23"/>
            <p:cNvCxnSpPr/>
            <p:nvPr/>
          </p:nvCxnSpPr>
          <p:spPr>
            <a:xfrm>
              <a:off x="5115498" y="4828937"/>
              <a:ext cx="3696300" cy="0"/>
            </a:xfrm>
            <a:prstGeom prst="straightConnector1">
              <a:avLst/>
            </a:prstGeom>
            <a:noFill/>
            <a:ln cap="flat" cmpd="sng" w="19050">
              <a:solidFill>
                <a:schemeClr val="dk2"/>
              </a:solidFill>
              <a:prstDash val="solid"/>
              <a:round/>
              <a:headEnd len="med" w="med" type="none"/>
              <a:tailEnd len="med" w="med" type="none"/>
            </a:ln>
            <a:effectLst>
              <a:outerShdw blurRad="57150" rotWithShape="0" algn="bl" dir="5400000" dist="19050">
                <a:schemeClr val="dk2">
                  <a:alpha val="50000"/>
                </a:schemeClr>
              </a:outerShdw>
            </a:effectLst>
          </p:spPr>
        </p:cxnSp>
      </p:grpSp>
      <p:pic>
        <p:nvPicPr>
          <p:cNvPr id="663" name="Google Shape;663;p23"/>
          <p:cNvPicPr preferRelativeResize="0"/>
          <p:nvPr/>
        </p:nvPicPr>
        <p:blipFill rotWithShape="1">
          <a:blip r:embed="rId2">
            <a:alphaModFix/>
          </a:blip>
          <a:srcRect b="20908" l="1317" r="57759" t="20914"/>
          <a:stretch/>
        </p:blipFill>
        <p:spPr>
          <a:xfrm>
            <a:off x="4191637" y="-409800"/>
            <a:ext cx="760726" cy="1098501"/>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67" name="Shape 667"/>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668" name="Shape 668"/>
        <p:cNvGrpSpPr/>
        <p:nvPr/>
      </p:nvGrpSpPr>
      <p:grpSpPr>
        <a:xfrm>
          <a:off x="0" y="0"/>
          <a:ext cx="0" cy="0"/>
          <a:chOff x="0" y="0"/>
          <a:chExt cx="0" cy="0"/>
        </a:xfrm>
      </p:grpSpPr>
      <p:sp>
        <p:nvSpPr>
          <p:cNvPr id="669" name="Google Shape;669;p2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a:effectLst>
            <a:outerShdw blurRad="114300" rotWithShape="0" algn="bl">
              <a:schemeClr val="dk2">
                <a:alpha val="60000"/>
              </a:schemeClr>
            </a:outerShdw>
          </a:effectLst>
        </p:spPr>
        <p:txBody>
          <a:bodyPr anchorCtr="0" anchor="t" bIns="91425" lIns="91425" spcFirstLastPara="1" rIns="91425" wrap="square" tIns="91425">
            <a:noAutofit/>
          </a:bodyPr>
          <a:lstStyle>
            <a:lvl1pPr lvl="0" rtl="0">
              <a:spcBef>
                <a:spcPts val="0"/>
              </a:spcBef>
              <a:spcAft>
                <a:spcPts val="0"/>
              </a:spcAft>
              <a:buClr>
                <a:schemeClr val="accent2"/>
              </a:buClr>
              <a:buSzPts val="3700"/>
              <a:buFont typeface="Staatliches"/>
              <a:buNone/>
              <a:defRPr sz="3700">
                <a:solidFill>
                  <a:schemeClr val="accent2"/>
                </a:solidFill>
                <a:latin typeface="Staatliches"/>
                <a:ea typeface="Staatliches"/>
                <a:cs typeface="Staatliches"/>
                <a:sym typeface="Staatliches"/>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accent2"/>
              </a:buClr>
              <a:buSzPts val="1400"/>
              <a:buFont typeface="DM Sans"/>
              <a:buChar char="●"/>
              <a:defRPr>
                <a:solidFill>
                  <a:schemeClr val="accent2"/>
                </a:solidFill>
                <a:latin typeface="DM Sans"/>
                <a:ea typeface="DM Sans"/>
                <a:cs typeface="DM Sans"/>
                <a:sym typeface="DM Sans"/>
              </a:defRPr>
            </a:lvl1pPr>
            <a:lvl2pPr indent="-317500" lvl="1" marL="914400">
              <a:lnSpc>
                <a:spcPct val="100000"/>
              </a:lnSpc>
              <a:spcBef>
                <a:spcPts val="0"/>
              </a:spcBef>
              <a:spcAft>
                <a:spcPts val="0"/>
              </a:spcAft>
              <a:buClr>
                <a:schemeClr val="accent2"/>
              </a:buClr>
              <a:buSzPts val="1400"/>
              <a:buFont typeface="DM Sans"/>
              <a:buChar char="○"/>
              <a:defRPr>
                <a:solidFill>
                  <a:schemeClr val="accent2"/>
                </a:solidFill>
                <a:latin typeface="DM Sans"/>
                <a:ea typeface="DM Sans"/>
                <a:cs typeface="DM Sans"/>
                <a:sym typeface="DM Sans"/>
              </a:defRPr>
            </a:lvl2pPr>
            <a:lvl3pPr indent="-317500" lvl="2" marL="1371600">
              <a:lnSpc>
                <a:spcPct val="100000"/>
              </a:lnSpc>
              <a:spcBef>
                <a:spcPts val="0"/>
              </a:spcBef>
              <a:spcAft>
                <a:spcPts val="0"/>
              </a:spcAft>
              <a:buClr>
                <a:schemeClr val="accent2"/>
              </a:buClr>
              <a:buSzPts val="1400"/>
              <a:buFont typeface="DM Sans"/>
              <a:buChar char="■"/>
              <a:defRPr>
                <a:solidFill>
                  <a:schemeClr val="accent2"/>
                </a:solidFill>
                <a:latin typeface="DM Sans"/>
                <a:ea typeface="DM Sans"/>
                <a:cs typeface="DM Sans"/>
                <a:sym typeface="DM Sans"/>
              </a:defRPr>
            </a:lvl3pPr>
            <a:lvl4pPr indent="-317500" lvl="3" marL="1828800">
              <a:lnSpc>
                <a:spcPct val="100000"/>
              </a:lnSpc>
              <a:spcBef>
                <a:spcPts val="0"/>
              </a:spcBef>
              <a:spcAft>
                <a:spcPts val="0"/>
              </a:spcAft>
              <a:buClr>
                <a:schemeClr val="accent2"/>
              </a:buClr>
              <a:buSzPts val="1400"/>
              <a:buFont typeface="DM Sans"/>
              <a:buChar char="●"/>
              <a:defRPr>
                <a:solidFill>
                  <a:schemeClr val="accent2"/>
                </a:solidFill>
                <a:latin typeface="DM Sans"/>
                <a:ea typeface="DM Sans"/>
                <a:cs typeface="DM Sans"/>
                <a:sym typeface="DM Sans"/>
              </a:defRPr>
            </a:lvl4pPr>
            <a:lvl5pPr indent="-317500" lvl="4" marL="2286000">
              <a:lnSpc>
                <a:spcPct val="100000"/>
              </a:lnSpc>
              <a:spcBef>
                <a:spcPts val="0"/>
              </a:spcBef>
              <a:spcAft>
                <a:spcPts val="0"/>
              </a:spcAft>
              <a:buClr>
                <a:schemeClr val="accent2"/>
              </a:buClr>
              <a:buSzPts val="1400"/>
              <a:buFont typeface="DM Sans"/>
              <a:buChar char="○"/>
              <a:defRPr>
                <a:solidFill>
                  <a:schemeClr val="accent2"/>
                </a:solidFill>
                <a:latin typeface="DM Sans"/>
                <a:ea typeface="DM Sans"/>
                <a:cs typeface="DM Sans"/>
                <a:sym typeface="DM Sans"/>
              </a:defRPr>
            </a:lvl5pPr>
            <a:lvl6pPr indent="-317500" lvl="5" marL="2743200">
              <a:lnSpc>
                <a:spcPct val="100000"/>
              </a:lnSpc>
              <a:spcBef>
                <a:spcPts val="0"/>
              </a:spcBef>
              <a:spcAft>
                <a:spcPts val="0"/>
              </a:spcAft>
              <a:buClr>
                <a:schemeClr val="accent2"/>
              </a:buClr>
              <a:buSzPts val="1400"/>
              <a:buFont typeface="DM Sans"/>
              <a:buChar char="■"/>
              <a:defRPr>
                <a:solidFill>
                  <a:schemeClr val="accent2"/>
                </a:solidFill>
                <a:latin typeface="DM Sans"/>
                <a:ea typeface="DM Sans"/>
                <a:cs typeface="DM Sans"/>
                <a:sym typeface="DM Sans"/>
              </a:defRPr>
            </a:lvl6pPr>
            <a:lvl7pPr indent="-317500" lvl="6" marL="3200400">
              <a:lnSpc>
                <a:spcPct val="100000"/>
              </a:lnSpc>
              <a:spcBef>
                <a:spcPts val="0"/>
              </a:spcBef>
              <a:spcAft>
                <a:spcPts val="0"/>
              </a:spcAft>
              <a:buClr>
                <a:schemeClr val="accent2"/>
              </a:buClr>
              <a:buSzPts val="1400"/>
              <a:buFont typeface="DM Sans"/>
              <a:buChar char="●"/>
              <a:defRPr>
                <a:solidFill>
                  <a:schemeClr val="accent2"/>
                </a:solidFill>
                <a:latin typeface="DM Sans"/>
                <a:ea typeface="DM Sans"/>
                <a:cs typeface="DM Sans"/>
                <a:sym typeface="DM Sans"/>
              </a:defRPr>
            </a:lvl7pPr>
            <a:lvl8pPr indent="-317500" lvl="7" marL="3657600">
              <a:lnSpc>
                <a:spcPct val="100000"/>
              </a:lnSpc>
              <a:spcBef>
                <a:spcPts val="0"/>
              </a:spcBef>
              <a:spcAft>
                <a:spcPts val="0"/>
              </a:spcAft>
              <a:buClr>
                <a:schemeClr val="accent2"/>
              </a:buClr>
              <a:buSzPts val="1400"/>
              <a:buFont typeface="DM Sans"/>
              <a:buChar char="○"/>
              <a:defRPr>
                <a:solidFill>
                  <a:schemeClr val="accent2"/>
                </a:solidFill>
                <a:latin typeface="DM Sans"/>
                <a:ea typeface="DM Sans"/>
                <a:cs typeface="DM Sans"/>
                <a:sym typeface="DM Sans"/>
              </a:defRPr>
            </a:lvl8pPr>
            <a:lvl9pPr indent="-317500" lvl="8" marL="4114800">
              <a:lnSpc>
                <a:spcPct val="100000"/>
              </a:lnSpc>
              <a:spcBef>
                <a:spcPts val="0"/>
              </a:spcBef>
              <a:spcAft>
                <a:spcPts val="0"/>
              </a:spcAft>
              <a:buClr>
                <a:schemeClr val="accent2"/>
              </a:buClr>
              <a:buSzPts val="1400"/>
              <a:buFont typeface="DM Sans"/>
              <a:buChar char="■"/>
              <a:defRPr>
                <a:solidFill>
                  <a:schemeClr val="accent2"/>
                </a:solidFill>
                <a:latin typeface="DM Sans"/>
                <a:ea typeface="DM Sans"/>
                <a:cs typeface="DM Sans"/>
                <a:sym typeface="DM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64" name="Shape 664"/>
        <p:cNvGrpSpPr/>
        <p:nvPr/>
      </p:nvGrpSpPr>
      <p:grpSpPr>
        <a:xfrm>
          <a:off x="0" y="0"/>
          <a:ext cx="0" cy="0"/>
          <a:chOff x="0" y="0"/>
          <a:chExt cx="0" cy="0"/>
        </a:xfrm>
      </p:grpSpPr>
      <p:sp>
        <p:nvSpPr>
          <p:cNvPr id="665" name="Google Shape;665;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666" name="Google Shape;666;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9.png"/><Relationship Id="rId4" Type="http://schemas.openxmlformats.org/officeDocument/2006/relationships/image" Target="../media/image19.png"/><Relationship Id="rId5" Type="http://schemas.openxmlformats.org/officeDocument/2006/relationships/image" Target="../media/image6.png"/></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11" Type="http://schemas.openxmlformats.org/officeDocument/2006/relationships/slide" Target="/ppt/slides/slide34.xml"/><Relationship Id="rId10" Type="http://schemas.openxmlformats.org/officeDocument/2006/relationships/slide" Target="/ppt/slides/slide26.xml"/><Relationship Id="rId21" Type="http://schemas.openxmlformats.org/officeDocument/2006/relationships/hyperlink" Target="https://www.videvo.net/?utm_source=slidesgo_template&amp;utm_medium=referral-link&amp;utm_campaign=sg_resources&amp;utm_content=videvo" TargetMode="External"/><Relationship Id="rId13"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2" Type="http://schemas.openxmlformats.org/officeDocument/2006/relationships/slide" Target="/ppt/slides/slide28.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image" Target="../media/image15.png"/><Relationship Id="rId4" Type="http://schemas.openxmlformats.org/officeDocument/2006/relationships/image" Target="../media/image11.png"/><Relationship Id="rId9" Type="http://schemas.openxmlformats.org/officeDocument/2006/relationships/slide" Target="/ppt/slides/slide20.xml"/><Relationship Id="rId15" Type="http://schemas.openxmlformats.org/officeDocument/2006/relationships/hyperlink" Target="http://bit.ly/30B07Gq" TargetMode="External"/><Relationship Id="rId14" Type="http://schemas.openxmlformats.org/officeDocument/2006/relationships/hyperlink" Target="https://bit.ly/3A1uf1Q" TargetMode="External"/><Relationship Id="rId17"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bit.ly/33VAFh3" TargetMode="External"/><Relationship Id="rId5" Type="http://schemas.openxmlformats.org/officeDocument/2006/relationships/slide" Target="/ppt/slides/slide26.xml"/><Relationship Id="rId19" Type="http://schemas.openxmlformats.org/officeDocument/2006/relationships/hyperlink" Target="https://storyset.com/?utm_source=slidesgo_template&amp;utm_medium=referral-link&amp;utm_campaign=promo-slide&amp;utm_term=slidesgo&amp;utm_content=storyset" TargetMode="External"/><Relationship Id="rId6" Type="http://schemas.openxmlformats.org/officeDocument/2006/relationships/slide" Target="/ppt/slides/slide23.xml"/><Relationship Id="rId18" Type="http://schemas.openxmlformats.org/officeDocument/2006/relationships/hyperlink" Target="https://www.flaticon.com/?utm_source=slidesgo_template&amp;utm_medium=referral-link&amp;utm_campaign=promo-slide&amp;utm_term=slidesgo&amp;utm_content=flaticon" TargetMode="External"/><Relationship Id="rId7" Type="http://schemas.openxmlformats.org/officeDocument/2006/relationships/slide" Target="/ppt/slides/slide22.xml"/><Relationship Id="rId8" Type="http://schemas.openxmlformats.org/officeDocument/2006/relationships/slide" Target="/ppt/slides/slide2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5.png"/><Relationship Id="rId4" Type="http://schemas.openxmlformats.org/officeDocument/2006/relationships/image" Target="../media/image6.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9.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2.png"/><Relationship Id="rId4" Type="http://schemas.openxmlformats.org/officeDocument/2006/relationships/image" Target="../media/image6.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5.png"/><Relationship Id="rId4" Type="http://schemas.openxmlformats.org/officeDocument/2006/relationships/image" Target="../media/image37.jpg"/><Relationship Id="rId5" Type="http://schemas.openxmlformats.org/officeDocument/2006/relationships/image" Target="../media/image15.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 Id="rId3" Type="http://schemas.openxmlformats.org/officeDocument/2006/relationships/image" Target="../media/image1.png"/><Relationship Id="rId4" Type="http://schemas.openxmlformats.org/officeDocument/2006/relationships/image" Target="../media/image6.png"/><Relationship Id="rId5" Type="http://schemas.openxmlformats.org/officeDocument/2006/relationships/image" Target="../media/image15.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 Id="rId3" Type="http://schemas.openxmlformats.org/officeDocument/2006/relationships/image" Target="../media/image10.png"/><Relationship Id="rId4" Type="http://schemas.openxmlformats.org/officeDocument/2006/relationships/image" Target="../media/image6.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 Id="rId3" Type="http://schemas.openxmlformats.org/officeDocument/2006/relationships/image" Target="../media/image15.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14.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39.jpg"/><Relationship Id="rId4" Type="http://schemas.openxmlformats.org/officeDocument/2006/relationships/image" Target="../media/image9.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2.xml"/><Relationship Id="rId3" Type="http://schemas.openxmlformats.org/officeDocument/2006/relationships/image" Target="../media/image15.png"/><Relationship Id="rId4" Type="http://schemas.openxmlformats.org/officeDocument/2006/relationships/image" Target="../media/image20.jpg"/><Relationship Id="rId5" Type="http://schemas.openxmlformats.org/officeDocument/2006/relationships/image" Target="../media/image1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image" Target="../media/image19.png"/><Relationship Id="rId4" Type="http://schemas.openxmlformats.org/officeDocument/2006/relationships/image" Target="../media/image15.png"/><Relationship Id="rId5" Type="http://schemas.openxmlformats.org/officeDocument/2006/relationships/image" Target="../media/image5.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image" Target="../media/image6.png"/><Relationship Id="rId4"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 Id="rId3" Type="http://schemas.openxmlformats.org/officeDocument/2006/relationships/image" Target="../media/image5.png"/><Relationship Id="rId4" Type="http://schemas.openxmlformats.org/officeDocument/2006/relationships/image" Target="../media/image6.png"/><Relationship Id="rId5"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image" Target="../media/image9.png"/><Relationship Id="rId4" Type="http://schemas.openxmlformats.org/officeDocument/2006/relationships/image" Target="../media/image3.png"/><Relationship Id="rId5" Type="http://schemas.openxmlformats.org/officeDocument/2006/relationships/image" Target="../media/image11.png"/><Relationship Id="rId6" Type="http://schemas.openxmlformats.org/officeDocument/2006/relationships/image" Target="../media/image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15.png"/><Relationship Id="rId4" Type="http://schemas.openxmlformats.org/officeDocument/2006/relationships/image" Target="../media/image1.png"/><Relationship Id="rId5" Type="http://schemas.openxmlformats.org/officeDocument/2006/relationships/image" Target="../media/image19.png"/><Relationship Id="rId6"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7" Type="http://schemas.openxmlformats.org/officeDocument/2006/relationships/hyperlink" Target="https://docs.google.com/spreadsheets/d/1z6Bsjzk-U8Z7CyhiN9FVq3aWznJ3gW2K_DoBL6XRcq0/copy" TargetMode="External"/><Relationship Id="rId8" Type="http://schemas.openxmlformats.org/officeDocument/2006/relationships/image" Target="../media/image30.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 Id="rId3" Type="http://schemas.openxmlformats.org/officeDocument/2006/relationships/image" Target="../media/image19.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 Id="rId3" Type="http://schemas.openxmlformats.org/officeDocument/2006/relationships/image" Target="../media/image9.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 Id="rId3" Type="http://schemas.openxmlformats.org/officeDocument/2006/relationships/image" Target="../media/image7.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image" Target="../media/image6.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hyperlink" Target="https://www.freepik.com/free-vector/realistic-casino-neon-sign-collection_4404897.htm/?utm_source=slidesgo_template&amp;utm_medium=referral-link&amp;utm_campaign=sg_resources&amp;utm_content=freepik" TargetMode="External"/><Relationship Id="rId4" Type="http://schemas.openxmlformats.org/officeDocument/2006/relationships/hyperlink" Target="https://www.freepik.com/free-vector/realistic-casino-neon-sign-collection_4404898.htm/?utm_source=slidesgo_template&amp;utm_medium=referral-link&amp;utm_campaign=sg_resources&amp;utm_content=freepik" TargetMode="External"/><Relationship Id="rId5" Type="http://schemas.openxmlformats.org/officeDocument/2006/relationships/hyperlink" Target="https://www.freepik.com/free-vector/realistic-casino-neon-sign-collection_4404898.htm/?utm_source=slidesgo_template&amp;utm_medium=referral-link&amp;utm_campaign=sg_resources&amp;utm_content=freepik" TargetMode="External"/><Relationship Id="rId6" Type="http://schemas.openxmlformats.org/officeDocument/2006/relationships/image" Target="../media/image33.png"/><Relationship Id="rId7" Type="http://schemas.openxmlformats.org/officeDocument/2006/relationships/image" Target="../media/image32.png"/><Relationship Id="rId8" Type="http://schemas.openxmlformats.org/officeDocument/2006/relationships/image" Target="../media/image31.png"/></Relationships>
</file>

<file path=ppt/slides/_rels/slide23.xml.rels><?xml version="1.0" encoding="UTF-8" standalone="yes"?><Relationships xmlns="http://schemas.openxmlformats.org/package/2006/relationships"><Relationship Id="rId10" Type="http://schemas.openxmlformats.org/officeDocument/2006/relationships/image" Target="../media/image9.png"/><Relationship Id="rId1" Type="http://schemas.openxmlformats.org/officeDocument/2006/relationships/slideLayout" Target="../slideLayouts/slideLayout15.xml"/><Relationship Id="rId2" Type="http://schemas.openxmlformats.org/officeDocument/2006/relationships/notesSlide" Target="../notesSlides/notesSlide23.xml"/><Relationship Id="rId3" Type="http://schemas.openxmlformats.org/officeDocument/2006/relationships/hyperlink" Target="https://www.freepik.com/free-vector/realistic-casino-neon-sign-collection_4404897.htm/?utm_source=slidesgo_template&amp;utm_medium=referral-link&amp;utm_campaign=sg_resources&amp;utm_content=freepik" TargetMode="External"/><Relationship Id="rId4" Type="http://schemas.openxmlformats.org/officeDocument/2006/relationships/hyperlink" Target="https://www.freepik.com/free-vector/realistic-casino-neon-sign-collection_4404898.htm/?utm_source=slidesgo_template&amp;utm_medium=referral-link&amp;utm_campaign=sg_resources&amp;utm_content=freepik" TargetMode="External"/><Relationship Id="rId9" Type="http://schemas.openxmlformats.org/officeDocument/2006/relationships/hyperlink" Target="https://www.flaticon.com/packs/casino-49?word=casinohttps://www.flaticon.com/?utm_source=slidesgo_template&amp;utm_medium=referral-link&amp;utm_campaign=sg_credits&amp;utm_content=flaticon" TargetMode="External"/><Relationship Id="rId5" Type="http://schemas.openxmlformats.org/officeDocument/2006/relationships/hyperlink" Target="https://www.freepik.com/free-vector/realistic-casino-neon-sign-collection_4404898.htm/?utm_source=slidesgo_template&amp;utm_medium=referral-link&amp;utm_campaign=sg_resources&amp;utm_content=freepik" TargetMode="External"/><Relationship Id="rId6" Type="http://schemas.openxmlformats.org/officeDocument/2006/relationships/hyperlink" Target="https://www.freepik.com/free-vector/realistic-casino-neon-sign-collection_4404901.htm/?utm_source=slidesgo_template&amp;utm_medium=referral-link&amp;utm_campaign=sg_resources&amp;utm_content=freepik" TargetMode="External"/><Relationship Id="rId7" Type="http://schemas.openxmlformats.org/officeDocument/2006/relationships/hyperlink" Target="https://www.freepik.com/free-photo/friends-playing-poker-together_22712122.htm/?utm_source=slidesgo_template&amp;utm_medium=referral-link&amp;utm_campaign=sg_resources&amp;utm_content=freepik" TargetMode="External"/><Relationship Id="rId8" Type="http://schemas.openxmlformats.org/officeDocument/2006/relationships/hyperlink" Target="https://www.freepik.com/free-photo/royal-flush-playing-card-casino-chips-green-poker-background_2900547.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slide" Target="/ppt/slides/slide20.xml"/><Relationship Id="rId6" Type="http://schemas.openxmlformats.org/officeDocument/2006/relationships/hyperlink" Target="http://bit.ly/33VAFh3" TargetMode="External"/><Relationship Id="rId7"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fonts.google.com/specimen/Staatliches" TargetMode="External"/><Relationship Id="rId4" Type="http://schemas.openxmlformats.org/officeDocument/2006/relationships/hyperlink" Target="https://fonts.google.com/specimen/Damion" TargetMode="External"/><Relationship Id="rId5" Type="http://schemas.openxmlformats.org/officeDocument/2006/relationships/hyperlink" Target="https://fonts.google.com/specimen/DM+Sans"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28.png"/><Relationship Id="rId14" Type="http://schemas.openxmlformats.org/officeDocument/2006/relationships/image" Target="../media/image29.png"/><Relationship Id="rId17" Type="http://schemas.openxmlformats.org/officeDocument/2006/relationships/image" Target="../media/image34.png"/><Relationship Id="rId16" Type="http://schemas.openxmlformats.org/officeDocument/2006/relationships/image" Target="../media/image35.png"/><Relationship Id="rId5" Type="http://schemas.openxmlformats.org/officeDocument/2006/relationships/image" Target="../media/image3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3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 name="Shape 673"/>
        <p:cNvGrpSpPr/>
        <p:nvPr/>
      </p:nvGrpSpPr>
      <p:grpSpPr>
        <a:xfrm>
          <a:off x="0" y="0"/>
          <a:ext cx="0" cy="0"/>
          <a:chOff x="0" y="0"/>
          <a:chExt cx="0" cy="0"/>
        </a:xfrm>
      </p:grpSpPr>
      <p:sp>
        <p:nvSpPr>
          <p:cNvPr id="674" name="Google Shape;674;p27"/>
          <p:cNvSpPr/>
          <p:nvPr/>
        </p:nvSpPr>
        <p:spPr>
          <a:xfrm>
            <a:off x="4242901" y="3977642"/>
            <a:ext cx="41385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7"/>
          <p:cNvSpPr/>
          <p:nvPr/>
        </p:nvSpPr>
        <p:spPr>
          <a:xfrm>
            <a:off x="4166701" y="3901442"/>
            <a:ext cx="41385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DM Sans"/>
                <a:ea typeface="DM Sans"/>
                <a:cs typeface="DM Sans"/>
                <a:sym typeface="DM Sans"/>
              </a:rPr>
              <a:t>Here is where your presentation begins</a:t>
            </a:r>
            <a:endParaRPr/>
          </a:p>
        </p:txBody>
      </p:sp>
      <p:sp>
        <p:nvSpPr>
          <p:cNvPr id="676" name="Google Shape;676;p27"/>
          <p:cNvSpPr txBox="1"/>
          <p:nvPr>
            <p:ph type="ctrTitle"/>
          </p:nvPr>
        </p:nvSpPr>
        <p:spPr>
          <a:xfrm>
            <a:off x="713225" y="866025"/>
            <a:ext cx="5108700" cy="218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Gambling HALL</a:t>
            </a:r>
            <a:endParaRPr/>
          </a:p>
        </p:txBody>
      </p:sp>
      <p:pic>
        <p:nvPicPr>
          <p:cNvPr id="677" name="Google Shape;677;p27"/>
          <p:cNvPicPr preferRelativeResize="0"/>
          <p:nvPr/>
        </p:nvPicPr>
        <p:blipFill rotWithShape="1">
          <a:blip r:embed="rId3">
            <a:alphaModFix/>
          </a:blip>
          <a:srcRect b="15633" l="0" r="0" t="24400"/>
          <a:stretch/>
        </p:blipFill>
        <p:spPr>
          <a:xfrm>
            <a:off x="4604259" y="943602"/>
            <a:ext cx="4284215" cy="2609351"/>
          </a:xfrm>
          <a:prstGeom prst="rect">
            <a:avLst/>
          </a:prstGeom>
          <a:noFill/>
          <a:ln>
            <a:noFill/>
          </a:ln>
        </p:spPr>
      </p:pic>
      <p:pic>
        <p:nvPicPr>
          <p:cNvPr id="678" name="Google Shape;678;p27"/>
          <p:cNvPicPr preferRelativeResize="0"/>
          <p:nvPr/>
        </p:nvPicPr>
        <p:blipFill rotWithShape="1">
          <a:blip r:embed="rId4">
            <a:alphaModFix/>
          </a:blip>
          <a:srcRect b="31204" l="16269" r="15629" t="27129"/>
          <a:stretch/>
        </p:blipFill>
        <p:spPr>
          <a:xfrm>
            <a:off x="575250" y="3515026"/>
            <a:ext cx="3276574" cy="1127500"/>
          </a:xfrm>
          <a:prstGeom prst="rect">
            <a:avLst/>
          </a:prstGeom>
          <a:noFill/>
          <a:ln>
            <a:noFill/>
          </a:ln>
        </p:spPr>
      </p:pic>
      <p:pic>
        <p:nvPicPr>
          <p:cNvPr id="679" name="Google Shape;679;p27"/>
          <p:cNvPicPr preferRelativeResize="0"/>
          <p:nvPr/>
        </p:nvPicPr>
        <p:blipFill rotWithShape="1">
          <a:blip r:embed="rId5">
            <a:alphaModFix/>
          </a:blip>
          <a:srcRect b="5044" l="11418" r="50821" t="55046"/>
          <a:stretch/>
        </p:blipFill>
        <p:spPr>
          <a:xfrm>
            <a:off x="7739000" y="3386187"/>
            <a:ext cx="942476" cy="1011775"/>
          </a:xfrm>
          <a:prstGeom prst="rect">
            <a:avLst/>
          </a:prstGeom>
          <a:noFill/>
          <a:ln>
            <a:noFill/>
          </a:ln>
        </p:spPr>
      </p:pic>
      <p:sp>
        <p:nvSpPr>
          <p:cNvPr id="680" name="Google Shape;680;p27"/>
          <p:cNvSpPr/>
          <p:nvPr/>
        </p:nvSpPr>
        <p:spPr>
          <a:xfrm rot="-2700000">
            <a:off x="8191490" y="763263"/>
            <a:ext cx="478570" cy="478570"/>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7"/>
          <p:cNvSpPr/>
          <p:nvPr/>
        </p:nvSpPr>
        <p:spPr>
          <a:xfrm>
            <a:off x="404375" y="684234"/>
            <a:ext cx="617700" cy="6177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7"/>
          <p:cNvSpPr/>
          <p:nvPr/>
        </p:nvSpPr>
        <p:spPr>
          <a:xfrm rot="2404">
            <a:off x="4105262" y="3162787"/>
            <a:ext cx="429000" cy="429300"/>
          </a:xfrm>
          <a:prstGeom prst="star4">
            <a:avLst>
              <a:gd fmla="val 0" name="adj"/>
            </a:avLst>
          </a:prstGeom>
          <a:noFill/>
          <a:ln cap="flat" cmpd="sng" w="9525">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7"/>
          <p:cNvSpPr txBox="1"/>
          <p:nvPr>
            <p:ph idx="2" type="ctrTitle"/>
          </p:nvPr>
        </p:nvSpPr>
        <p:spPr>
          <a:xfrm>
            <a:off x="713225" y="2860025"/>
            <a:ext cx="3629100" cy="87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t>
            </a:r>
            <a:r>
              <a:rPr lang="en"/>
              <a:t>initheme</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 name="Shape 687"/>
        <p:cNvGrpSpPr/>
        <p:nvPr/>
      </p:nvGrpSpPr>
      <p:grpSpPr>
        <a:xfrm>
          <a:off x="0" y="0"/>
          <a:ext cx="0" cy="0"/>
          <a:chOff x="0" y="0"/>
          <a:chExt cx="0" cy="0"/>
        </a:xfrm>
      </p:grpSpPr>
      <p:pic>
        <p:nvPicPr>
          <p:cNvPr id="688" name="Google Shape;688;p28"/>
          <p:cNvPicPr preferRelativeResize="0"/>
          <p:nvPr/>
        </p:nvPicPr>
        <p:blipFill rotWithShape="1">
          <a:blip r:embed="rId3">
            <a:alphaModFix/>
          </a:blip>
          <a:srcRect b="11437" l="8842" r="25263" t="21677"/>
          <a:stretch/>
        </p:blipFill>
        <p:spPr>
          <a:xfrm>
            <a:off x="7074000" y="76475"/>
            <a:ext cx="1928800" cy="1988376"/>
          </a:xfrm>
          <a:prstGeom prst="rect">
            <a:avLst/>
          </a:prstGeom>
          <a:noFill/>
          <a:ln>
            <a:noFill/>
          </a:ln>
        </p:spPr>
      </p:pic>
      <p:pic>
        <p:nvPicPr>
          <p:cNvPr id="689" name="Google Shape;689;p28"/>
          <p:cNvPicPr preferRelativeResize="0"/>
          <p:nvPr/>
        </p:nvPicPr>
        <p:blipFill>
          <a:blip r:embed="rId4">
            <a:alphaModFix/>
          </a:blip>
          <a:stretch>
            <a:fillRect/>
          </a:stretch>
        </p:blipFill>
        <p:spPr>
          <a:xfrm>
            <a:off x="720000" y="1614825"/>
            <a:ext cx="7704003" cy="2459551"/>
          </a:xfrm>
          <a:prstGeom prst="rect">
            <a:avLst/>
          </a:prstGeom>
          <a:noFill/>
          <a:ln>
            <a:noFill/>
          </a:ln>
        </p:spPr>
      </p:pic>
      <p:sp>
        <p:nvSpPr>
          <p:cNvPr id="690" name="Google Shape;690;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691" name="Google Shape;691;p28"/>
          <p:cNvSpPr txBox="1"/>
          <p:nvPr>
            <p:ph idx="1" type="body"/>
          </p:nvPr>
        </p:nvSpPr>
        <p:spPr>
          <a:xfrm>
            <a:off x="720000" y="1152475"/>
            <a:ext cx="7704000" cy="43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graphicFrame>
        <p:nvGraphicFramePr>
          <p:cNvPr id="692" name="Google Shape;692;p28"/>
          <p:cNvGraphicFramePr/>
          <p:nvPr/>
        </p:nvGraphicFramePr>
        <p:xfrm>
          <a:off x="720000" y="1614825"/>
          <a:ext cx="3000000" cy="3000000"/>
        </p:xfrm>
        <a:graphic>
          <a:graphicData uri="http://schemas.openxmlformats.org/drawingml/2006/table">
            <a:tbl>
              <a:tblPr>
                <a:noFill/>
                <a:tableStyleId>{6B485DC9-7141-4F28-BC29-A283DBAF9128}</a:tableStyleId>
              </a:tblPr>
              <a:tblGrid>
                <a:gridCol w="2044175"/>
                <a:gridCol w="5659825"/>
              </a:tblGrid>
              <a:tr h="409925">
                <a:tc>
                  <a:txBody>
                    <a:bodyPr/>
                    <a:lstStyle/>
                    <a:p>
                      <a:pPr indent="0" lvl="0" marL="0" rtl="0" algn="l">
                        <a:spcBef>
                          <a:spcPts val="0"/>
                        </a:spcBef>
                        <a:spcAft>
                          <a:spcPts val="0"/>
                        </a:spcAft>
                        <a:buNone/>
                      </a:pPr>
                      <a:r>
                        <a:rPr lang="en" sz="1100">
                          <a:solidFill>
                            <a:schemeClr val="hlink"/>
                          </a:solidFill>
                          <a:uFill>
                            <a:noFill/>
                          </a:uFill>
                          <a:latin typeface="Staatliches"/>
                          <a:ea typeface="Staatliches"/>
                          <a:cs typeface="Staatliches"/>
                          <a:sym typeface="Staatliches"/>
                          <a:hlinkClick action="ppaction://hlinksldjump" r:id="rId5"/>
                        </a:rPr>
                        <a:t>Fonts</a:t>
                      </a:r>
                      <a:endParaRPr sz="1100">
                        <a:solidFill>
                          <a:schemeClr val="accent2"/>
                        </a:solidFill>
                        <a:latin typeface="Staatliches"/>
                        <a:ea typeface="Staatliches"/>
                        <a:cs typeface="Staatliches"/>
                        <a:sym typeface="Staatliche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accent3"/>
                          </a:solidFill>
                          <a:latin typeface="DM Sans"/>
                          <a:ea typeface="DM Sans"/>
                          <a:cs typeface="DM Sans"/>
                          <a:sym typeface="DM Sans"/>
                        </a:rPr>
                        <a:t>To view this template correctly in PowerPoint, download and install the fonts we used</a:t>
                      </a:r>
                      <a:endParaRPr sz="1100">
                        <a:solidFill>
                          <a:schemeClr val="accent3"/>
                        </a:solidFill>
                        <a:latin typeface="DM Sans"/>
                        <a:ea typeface="DM Sans"/>
                        <a:cs typeface="DM Sans"/>
                        <a:sym typeface="DM Sa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9925">
                <a:tc>
                  <a:txBody>
                    <a:bodyPr/>
                    <a:lstStyle/>
                    <a:p>
                      <a:pPr indent="0" lvl="0" marL="0" rtl="0" algn="l">
                        <a:spcBef>
                          <a:spcPts val="0"/>
                        </a:spcBef>
                        <a:spcAft>
                          <a:spcPts val="0"/>
                        </a:spcAft>
                        <a:buNone/>
                      </a:pPr>
                      <a:r>
                        <a:rPr lang="en" sz="1100">
                          <a:solidFill>
                            <a:schemeClr val="hlink"/>
                          </a:solidFill>
                          <a:uFill>
                            <a:noFill/>
                          </a:uFill>
                          <a:latin typeface="Staatliches"/>
                          <a:ea typeface="Staatliches"/>
                          <a:cs typeface="Staatliches"/>
                          <a:sym typeface="Staatliches"/>
                          <a:hlinkClick action="ppaction://hlinksldjump" r:id="rId6"/>
                        </a:rPr>
                        <a:t>Used</a:t>
                      </a:r>
                      <a:r>
                        <a:rPr lang="en" sz="1100">
                          <a:solidFill>
                            <a:schemeClr val="accent2"/>
                          </a:solidFill>
                          <a:latin typeface="Staatliches"/>
                          <a:ea typeface="Staatliches"/>
                          <a:cs typeface="Staatliches"/>
                          <a:sym typeface="Staatliches"/>
                        </a:rPr>
                        <a:t> </a:t>
                      </a:r>
                      <a:r>
                        <a:rPr lang="en" sz="1100">
                          <a:solidFill>
                            <a:schemeClr val="accent3"/>
                          </a:solidFill>
                          <a:latin typeface="Staatliches"/>
                          <a:ea typeface="Staatliches"/>
                          <a:cs typeface="Staatliches"/>
                          <a:sym typeface="Staatliches"/>
                        </a:rPr>
                        <a:t>and </a:t>
                      </a:r>
                      <a:r>
                        <a:rPr lang="en" sz="1100">
                          <a:solidFill>
                            <a:schemeClr val="hlink"/>
                          </a:solidFill>
                          <a:uFill>
                            <a:noFill/>
                          </a:uFill>
                          <a:latin typeface="Staatliches"/>
                          <a:ea typeface="Staatliches"/>
                          <a:cs typeface="Staatliches"/>
                          <a:sym typeface="Staatliches"/>
                          <a:hlinkClick action="ppaction://hlinksldjump" r:id="rId7"/>
                        </a:rPr>
                        <a:t>alternative</a:t>
                      </a:r>
                      <a:r>
                        <a:rPr lang="en" sz="1100">
                          <a:solidFill>
                            <a:schemeClr val="hlink"/>
                          </a:solidFill>
                          <a:uFill>
                            <a:noFill/>
                          </a:uFill>
                          <a:latin typeface="Staatliches"/>
                          <a:ea typeface="Staatliches"/>
                          <a:cs typeface="Staatliches"/>
                          <a:sym typeface="Staatliches"/>
                          <a:hlinkClick action="ppaction://hlinksldjump" r:id="rId8"/>
                        </a:rPr>
                        <a:t> resources</a:t>
                      </a:r>
                      <a:endParaRPr sz="1100">
                        <a:solidFill>
                          <a:schemeClr val="accent2"/>
                        </a:solidFill>
                        <a:latin typeface="Staatliches"/>
                        <a:ea typeface="Staatliches"/>
                        <a:cs typeface="Staatliches"/>
                        <a:sym typeface="Staatliche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100">
                          <a:solidFill>
                            <a:schemeClr val="accent3"/>
                          </a:solidFill>
                          <a:latin typeface="DM Sans"/>
                          <a:ea typeface="DM Sans"/>
                          <a:cs typeface="DM Sans"/>
                          <a:sym typeface="DM Sans"/>
                        </a:rPr>
                        <a:t>An assortment of graphic resources that are suitable for use in this presentation</a:t>
                      </a:r>
                      <a:endParaRPr sz="1100">
                        <a:solidFill>
                          <a:schemeClr val="accent3"/>
                        </a:solidFill>
                        <a:latin typeface="DM Sans"/>
                        <a:ea typeface="DM Sans"/>
                        <a:cs typeface="DM Sans"/>
                        <a:sym typeface="DM Sa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9925">
                <a:tc>
                  <a:txBody>
                    <a:bodyPr/>
                    <a:lstStyle/>
                    <a:p>
                      <a:pPr indent="0" lvl="0" marL="0" rtl="0" algn="l">
                        <a:spcBef>
                          <a:spcPts val="0"/>
                        </a:spcBef>
                        <a:spcAft>
                          <a:spcPts val="0"/>
                        </a:spcAft>
                        <a:buNone/>
                      </a:pPr>
                      <a:r>
                        <a:rPr lang="en" sz="1100">
                          <a:solidFill>
                            <a:schemeClr val="hlink"/>
                          </a:solidFill>
                          <a:uFill>
                            <a:noFill/>
                          </a:uFill>
                          <a:latin typeface="Staatliches"/>
                          <a:ea typeface="Staatliches"/>
                          <a:cs typeface="Staatliches"/>
                          <a:sym typeface="Staatliches"/>
                          <a:hlinkClick action="ppaction://hlinksldjump" r:id="rId9"/>
                        </a:rPr>
                        <a:t>Thanks slide</a:t>
                      </a:r>
                      <a:endParaRPr sz="1100">
                        <a:solidFill>
                          <a:schemeClr val="accent2"/>
                        </a:solidFill>
                        <a:latin typeface="Staatliches"/>
                        <a:ea typeface="Staatliches"/>
                        <a:cs typeface="Staatliches"/>
                        <a:sym typeface="Staatliche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accent3"/>
                          </a:solidFill>
                          <a:latin typeface="DM Sans"/>
                          <a:ea typeface="DM Sans"/>
                          <a:cs typeface="DM Sans"/>
                          <a:sym typeface="DM Sans"/>
                        </a:rPr>
                        <a:t>You must keep it so that proper credits for our design are given</a:t>
                      </a:r>
                      <a:endParaRPr sz="1100">
                        <a:solidFill>
                          <a:schemeClr val="accent3"/>
                        </a:solidFill>
                        <a:latin typeface="DM Sans"/>
                        <a:ea typeface="DM Sans"/>
                        <a:cs typeface="DM Sans"/>
                        <a:sym typeface="DM Sa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9925">
                <a:tc>
                  <a:txBody>
                    <a:bodyPr/>
                    <a:lstStyle/>
                    <a:p>
                      <a:pPr indent="0" lvl="0" marL="0" rtl="0" algn="l">
                        <a:spcBef>
                          <a:spcPts val="0"/>
                        </a:spcBef>
                        <a:spcAft>
                          <a:spcPts val="0"/>
                        </a:spcAft>
                        <a:buNone/>
                      </a:pPr>
                      <a:r>
                        <a:rPr lang="en" sz="1100">
                          <a:solidFill>
                            <a:schemeClr val="hlink"/>
                          </a:solidFill>
                          <a:uFill>
                            <a:noFill/>
                          </a:uFill>
                          <a:latin typeface="Staatliches"/>
                          <a:ea typeface="Staatliches"/>
                          <a:cs typeface="Staatliches"/>
                          <a:sym typeface="Staatliches"/>
                          <a:hlinkClick action="ppaction://hlinksldjump" r:id="rId10"/>
                        </a:rPr>
                        <a:t>Colors</a:t>
                      </a:r>
                      <a:endParaRPr sz="1100">
                        <a:solidFill>
                          <a:schemeClr val="accent2"/>
                        </a:solidFill>
                        <a:latin typeface="Staatliches"/>
                        <a:ea typeface="Staatliches"/>
                        <a:cs typeface="Staatliches"/>
                        <a:sym typeface="Staatliche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accent3"/>
                          </a:solidFill>
                          <a:latin typeface="DM Sans"/>
                          <a:ea typeface="DM Sans"/>
                          <a:cs typeface="DM Sans"/>
                          <a:sym typeface="DM Sans"/>
                        </a:rPr>
                        <a:t>All the colors used in this presentation</a:t>
                      </a:r>
                      <a:endParaRPr sz="1100">
                        <a:solidFill>
                          <a:schemeClr val="accent3"/>
                        </a:solidFill>
                        <a:latin typeface="DM Sans"/>
                        <a:ea typeface="DM Sans"/>
                        <a:cs typeface="DM Sans"/>
                        <a:sym typeface="DM Sa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9925">
                <a:tc>
                  <a:txBody>
                    <a:bodyPr/>
                    <a:lstStyle/>
                    <a:p>
                      <a:pPr indent="0" lvl="0" marL="0" rtl="0" algn="l">
                        <a:spcBef>
                          <a:spcPts val="0"/>
                        </a:spcBef>
                        <a:spcAft>
                          <a:spcPts val="0"/>
                        </a:spcAft>
                        <a:buNone/>
                      </a:pPr>
                      <a:r>
                        <a:rPr lang="en" sz="1100">
                          <a:solidFill>
                            <a:schemeClr val="hlink"/>
                          </a:solidFill>
                          <a:uFill>
                            <a:noFill/>
                          </a:uFill>
                          <a:latin typeface="Staatliches"/>
                          <a:ea typeface="Staatliches"/>
                          <a:cs typeface="Staatliches"/>
                          <a:sym typeface="Staatliches"/>
                          <a:hlinkClick action="ppaction://hlinksldjump" r:id="rId11"/>
                        </a:rPr>
                        <a:t>Icons </a:t>
                      </a:r>
                      <a:r>
                        <a:rPr lang="en" sz="1100">
                          <a:solidFill>
                            <a:schemeClr val="accent3"/>
                          </a:solidFill>
                          <a:latin typeface="Staatliches"/>
                          <a:ea typeface="Staatliches"/>
                          <a:cs typeface="Staatliches"/>
                          <a:sym typeface="Staatliches"/>
                        </a:rPr>
                        <a:t>and </a:t>
                      </a:r>
                      <a:r>
                        <a:rPr lang="en" sz="1100">
                          <a:solidFill>
                            <a:schemeClr val="hlink"/>
                          </a:solidFill>
                          <a:uFill>
                            <a:noFill/>
                          </a:uFill>
                          <a:latin typeface="Staatliches"/>
                          <a:ea typeface="Staatliches"/>
                          <a:cs typeface="Staatliches"/>
                          <a:sym typeface="Staatliches"/>
                          <a:hlinkClick action="ppaction://hlinksldjump" r:id="rId12"/>
                        </a:rPr>
                        <a:t>infographic resources</a:t>
                      </a:r>
                      <a:endParaRPr sz="1100">
                        <a:solidFill>
                          <a:schemeClr val="accent2"/>
                        </a:solidFill>
                        <a:latin typeface="Staatliches"/>
                        <a:ea typeface="Staatliches"/>
                        <a:cs typeface="Staatliches"/>
                        <a:sym typeface="Staatliche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100">
                          <a:solidFill>
                            <a:schemeClr val="accent3"/>
                          </a:solidFill>
                          <a:latin typeface="DM Sans"/>
                          <a:ea typeface="DM Sans"/>
                          <a:cs typeface="DM Sans"/>
                          <a:sym typeface="DM Sans"/>
                        </a:rPr>
                        <a:t>These can be used in the template, and their size and color can be edited</a:t>
                      </a:r>
                      <a:endParaRPr sz="1100">
                        <a:solidFill>
                          <a:schemeClr val="accent3"/>
                        </a:solidFill>
                        <a:latin typeface="DM Sans"/>
                        <a:ea typeface="DM Sans"/>
                        <a:cs typeface="DM Sans"/>
                        <a:sym typeface="DM Sa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09925">
                <a:tc>
                  <a:txBody>
                    <a:bodyPr/>
                    <a:lstStyle/>
                    <a:p>
                      <a:pPr indent="0" lvl="0" marL="0" rtl="0" algn="l">
                        <a:spcBef>
                          <a:spcPts val="0"/>
                        </a:spcBef>
                        <a:spcAft>
                          <a:spcPts val="0"/>
                        </a:spcAft>
                        <a:buNone/>
                      </a:pPr>
                      <a:r>
                        <a:rPr lang="en" sz="1100">
                          <a:solidFill>
                            <a:schemeClr val="accent3"/>
                          </a:solidFill>
                          <a:latin typeface="Staatliches"/>
                          <a:ea typeface="Staatliches"/>
                          <a:cs typeface="Staatliches"/>
                          <a:sym typeface="Staatliches"/>
                        </a:rPr>
                        <a:t>Editable presentation theme </a:t>
                      </a:r>
                      <a:endParaRPr sz="1100">
                        <a:solidFill>
                          <a:schemeClr val="accent3"/>
                        </a:solidFill>
                        <a:latin typeface="Staatliches"/>
                        <a:ea typeface="Staatliches"/>
                        <a:cs typeface="Staatliches"/>
                        <a:sym typeface="Staatliche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100">
                          <a:solidFill>
                            <a:schemeClr val="accent3"/>
                          </a:solidFill>
                          <a:latin typeface="DM Sans"/>
                          <a:ea typeface="DM Sans"/>
                          <a:cs typeface="DM Sans"/>
                          <a:sym typeface="DM Sans"/>
                        </a:rPr>
                        <a:t>You can edit the master slides easily. For more info, click </a:t>
                      </a:r>
                      <a:r>
                        <a:rPr lang="en" sz="1100" u="sng">
                          <a:solidFill>
                            <a:schemeClr val="accent3"/>
                          </a:solidFill>
                          <a:latin typeface="DM Sans"/>
                          <a:ea typeface="DM Sans"/>
                          <a:cs typeface="DM Sans"/>
                          <a:sym typeface="DM Sans"/>
                          <a:hlinkClick r:id="rId13">
                            <a:extLst>
                              <a:ext uri="{A12FA001-AC4F-418D-AE19-62706E023703}">
                                <ahyp:hlinkClr val="tx"/>
                              </a:ext>
                            </a:extLst>
                          </a:hlinkClick>
                        </a:rPr>
                        <a:t>here</a:t>
                      </a:r>
                      <a:endParaRPr sz="1100">
                        <a:solidFill>
                          <a:schemeClr val="accent3"/>
                        </a:solidFill>
                        <a:latin typeface="DM Sans"/>
                        <a:ea typeface="DM Sans"/>
                        <a:cs typeface="DM Sans"/>
                        <a:sym typeface="DM San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
        <p:nvSpPr>
          <p:cNvPr id="693" name="Google Shape;693;p28"/>
          <p:cNvSpPr txBox="1"/>
          <p:nvPr/>
        </p:nvSpPr>
        <p:spPr>
          <a:xfrm>
            <a:off x="713225" y="4147800"/>
            <a:ext cx="38589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accent3"/>
                </a:solidFill>
                <a:latin typeface="DM Sans"/>
                <a:ea typeface="DM Sans"/>
                <a:cs typeface="DM Sans"/>
                <a:sym typeface="DM Sans"/>
              </a:rPr>
              <a:t>For more info:</a:t>
            </a:r>
            <a:br>
              <a:rPr b="1" lang="en" sz="800">
                <a:solidFill>
                  <a:schemeClr val="accent3"/>
                </a:solidFill>
                <a:latin typeface="Anaheim"/>
                <a:ea typeface="Anaheim"/>
                <a:cs typeface="Anaheim"/>
                <a:sym typeface="Anaheim"/>
              </a:rPr>
            </a:br>
            <a:r>
              <a:rPr lang="en" sz="1000">
                <a:solidFill>
                  <a:schemeClr val="accent3"/>
                </a:solidFill>
                <a:uFill>
                  <a:noFill/>
                </a:uFill>
                <a:latin typeface="Staatliches"/>
                <a:ea typeface="Staatliches"/>
                <a:cs typeface="Staatliches"/>
                <a:sym typeface="Staatliches"/>
                <a:hlinkClick r:id="rId14">
                  <a:extLst>
                    <a:ext uri="{A12FA001-AC4F-418D-AE19-62706E023703}">
                      <ahyp:hlinkClr val="tx"/>
                    </a:ext>
                  </a:extLst>
                </a:hlinkClick>
              </a:rPr>
              <a:t>SLIDESGO </a:t>
            </a:r>
            <a:r>
              <a:rPr lang="en" sz="1000">
                <a:solidFill>
                  <a:schemeClr val="accent3"/>
                </a:solidFill>
                <a:latin typeface="Staatliches"/>
                <a:ea typeface="Staatliches"/>
                <a:cs typeface="Staatliches"/>
                <a:sym typeface="Staatliches"/>
              </a:rPr>
              <a:t>| </a:t>
            </a:r>
            <a:r>
              <a:rPr lang="en" sz="1000">
                <a:solidFill>
                  <a:schemeClr val="accent3"/>
                </a:solidFill>
                <a:uFill>
                  <a:noFill/>
                </a:uFill>
                <a:latin typeface="Staatliches"/>
                <a:ea typeface="Staatliches"/>
                <a:cs typeface="Staatliches"/>
                <a:sym typeface="Staatliches"/>
                <a:hlinkClick r:id="rId15">
                  <a:extLst>
                    <a:ext uri="{A12FA001-AC4F-418D-AE19-62706E023703}">
                      <ahyp:hlinkClr val="tx"/>
                    </a:ext>
                  </a:extLst>
                </a:hlinkClick>
              </a:rPr>
              <a:t>BLOG</a:t>
            </a:r>
            <a:r>
              <a:rPr lang="en" sz="1000">
                <a:solidFill>
                  <a:schemeClr val="accent3"/>
                </a:solidFill>
                <a:latin typeface="Staatliches"/>
                <a:ea typeface="Staatliches"/>
                <a:cs typeface="Staatliches"/>
                <a:sym typeface="Staatliches"/>
              </a:rPr>
              <a:t> | </a:t>
            </a:r>
            <a:r>
              <a:rPr lang="en" sz="1000">
                <a:solidFill>
                  <a:schemeClr val="accent3"/>
                </a:solidFill>
                <a:uFill>
                  <a:noFill/>
                </a:uFill>
                <a:latin typeface="Staatliches"/>
                <a:ea typeface="Staatliches"/>
                <a:cs typeface="Staatliches"/>
                <a:sym typeface="Staatliches"/>
                <a:hlinkClick r:id="rId16">
                  <a:extLst>
                    <a:ext uri="{A12FA001-AC4F-418D-AE19-62706E023703}">
                      <ahyp:hlinkClr val="tx"/>
                    </a:ext>
                  </a:extLst>
                </a:hlinkClick>
              </a:rPr>
              <a:t>FAQ</a:t>
            </a:r>
            <a:r>
              <a:rPr lang="en" sz="1000">
                <a:solidFill>
                  <a:schemeClr val="accent3"/>
                </a:solidFill>
                <a:latin typeface="Staatliches"/>
                <a:ea typeface="Staatliches"/>
                <a:cs typeface="Staatliches"/>
                <a:sym typeface="Staatliches"/>
              </a:rPr>
              <a:t>s</a:t>
            </a:r>
            <a:endParaRPr sz="1000">
              <a:solidFill>
                <a:schemeClr val="accent3"/>
              </a:solidFill>
              <a:latin typeface="Staatliches"/>
              <a:ea typeface="Staatliches"/>
              <a:cs typeface="Staatliches"/>
              <a:sym typeface="Staatliches"/>
            </a:endParaRPr>
          </a:p>
        </p:txBody>
      </p:sp>
      <p:sp>
        <p:nvSpPr>
          <p:cNvPr id="694" name="Google Shape;694;p28"/>
          <p:cNvSpPr txBox="1"/>
          <p:nvPr/>
        </p:nvSpPr>
        <p:spPr>
          <a:xfrm>
            <a:off x="4572000" y="4147800"/>
            <a:ext cx="38589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chemeClr val="accent3"/>
                </a:solidFill>
                <a:latin typeface="DM Sans"/>
                <a:ea typeface="DM Sans"/>
                <a:cs typeface="DM Sans"/>
                <a:sym typeface="DM Sans"/>
              </a:rPr>
              <a:t>You can visit our sister </a:t>
            </a:r>
            <a:r>
              <a:rPr lang="en" sz="800">
                <a:solidFill>
                  <a:schemeClr val="accent3"/>
                </a:solidFill>
                <a:latin typeface="DM Sans"/>
                <a:ea typeface="DM Sans"/>
                <a:cs typeface="DM Sans"/>
                <a:sym typeface="DM Sans"/>
              </a:rPr>
              <a:t>projects</a:t>
            </a:r>
            <a:r>
              <a:rPr lang="en" sz="800">
                <a:solidFill>
                  <a:schemeClr val="accent3"/>
                </a:solidFill>
                <a:latin typeface="DM Sans"/>
                <a:ea typeface="DM Sans"/>
                <a:cs typeface="DM Sans"/>
                <a:sym typeface="DM Sans"/>
              </a:rPr>
              <a:t>:</a:t>
            </a:r>
            <a:br>
              <a:rPr b="1" lang="en" sz="800">
                <a:solidFill>
                  <a:schemeClr val="accent3"/>
                </a:solidFill>
                <a:latin typeface="Anaheim"/>
                <a:ea typeface="Anaheim"/>
                <a:cs typeface="Anaheim"/>
                <a:sym typeface="Anaheim"/>
              </a:rPr>
            </a:br>
            <a:r>
              <a:rPr lang="en" sz="1000">
                <a:solidFill>
                  <a:schemeClr val="accent3"/>
                </a:solidFill>
                <a:uFill>
                  <a:noFill/>
                </a:uFill>
                <a:latin typeface="Staatliches"/>
                <a:ea typeface="Staatliches"/>
                <a:cs typeface="Staatliches"/>
                <a:sym typeface="Staatliches"/>
                <a:hlinkClick r:id="rId17">
                  <a:extLst>
                    <a:ext uri="{A12FA001-AC4F-418D-AE19-62706E023703}">
                      <ahyp:hlinkClr val="tx"/>
                    </a:ext>
                  </a:extLst>
                </a:hlinkClick>
              </a:rPr>
              <a:t>FREEPIK</a:t>
            </a:r>
            <a:r>
              <a:rPr lang="en" sz="1000">
                <a:solidFill>
                  <a:schemeClr val="accent3"/>
                </a:solidFill>
                <a:latin typeface="Staatliches"/>
                <a:ea typeface="Staatliches"/>
                <a:cs typeface="Staatliches"/>
                <a:sym typeface="Staatliches"/>
              </a:rPr>
              <a:t> | </a:t>
            </a:r>
            <a:r>
              <a:rPr lang="en" sz="1000">
                <a:solidFill>
                  <a:schemeClr val="accent3"/>
                </a:solidFill>
                <a:uFill>
                  <a:noFill/>
                </a:uFill>
                <a:latin typeface="Staatliches"/>
                <a:ea typeface="Staatliches"/>
                <a:cs typeface="Staatliches"/>
                <a:sym typeface="Staatliches"/>
                <a:hlinkClick r:id="rId18">
                  <a:extLst>
                    <a:ext uri="{A12FA001-AC4F-418D-AE19-62706E023703}">
                      <ahyp:hlinkClr val="tx"/>
                    </a:ext>
                  </a:extLst>
                </a:hlinkClick>
              </a:rPr>
              <a:t>FLATICON</a:t>
            </a:r>
            <a:r>
              <a:rPr lang="en" sz="1000">
                <a:solidFill>
                  <a:schemeClr val="accent3"/>
                </a:solidFill>
                <a:latin typeface="Staatliches"/>
                <a:ea typeface="Staatliches"/>
                <a:cs typeface="Staatliches"/>
                <a:sym typeface="Staatliches"/>
              </a:rPr>
              <a:t> | </a:t>
            </a:r>
            <a:r>
              <a:rPr lang="en" sz="1000">
                <a:solidFill>
                  <a:schemeClr val="accent3"/>
                </a:solidFill>
                <a:uFill>
                  <a:noFill/>
                </a:uFill>
                <a:latin typeface="Staatliches"/>
                <a:ea typeface="Staatliches"/>
                <a:cs typeface="Staatliches"/>
                <a:sym typeface="Staatliches"/>
                <a:hlinkClick r:id="rId19">
                  <a:extLst>
                    <a:ext uri="{A12FA001-AC4F-418D-AE19-62706E023703}">
                      <ahyp:hlinkClr val="tx"/>
                    </a:ext>
                  </a:extLst>
                </a:hlinkClick>
              </a:rPr>
              <a:t>STORYSET</a:t>
            </a:r>
            <a:r>
              <a:rPr lang="en" sz="1000">
                <a:solidFill>
                  <a:schemeClr val="accent3"/>
                </a:solidFill>
                <a:latin typeface="Staatliches"/>
                <a:ea typeface="Staatliches"/>
                <a:cs typeface="Staatliches"/>
                <a:sym typeface="Staatliches"/>
              </a:rPr>
              <a:t> | </a:t>
            </a:r>
            <a:r>
              <a:rPr lang="en" sz="1000">
                <a:solidFill>
                  <a:schemeClr val="accent3"/>
                </a:solidFill>
                <a:uFill>
                  <a:noFill/>
                </a:uFill>
                <a:latin typeface="Staatliches"/>
                <a:ea typeface="Staatliches"/>
                <a:cs typeface="Staatliches"/>
                <a:sym typeface="Staatliches"/>
                <a:hlinkClick r:id="rId20">
                  <a:extLst>
                    <a:ext uri="{A12FA001-AC4F-418D-AE19-62706E023703}">
                      <ahyp:hlinkClr val="tx"/>
                    </a:ext>
                  </a:extLst>
                </a:hlinkClick>
              </a:rPr>
              <a:t>WEPIK </a:t>
            </a:r>
            <a:r>
              <a:rPr lang="en" sz="1000">
                <a:solidFill>
                  <a:schemeClr val="accent3"/>
                </a:solidFill>
                <a:latin typeface="Staatliches"/>
                <a:ea typeface="Staatliches"/>
                <a:cs typeface="Staatliches"/>
                <a:sym typeface="Staatliches"/>
              </a:rPr>
              <a:t>| </a:t>
            </a:r>
            <a:r>
              <a:rPr lang="en" sz="1000">
                <a:solidFill>
                  <a:schemeClr val="hlink"/>
                </a:solidFill>
                <a:uFill>
                  <a:noFill/>
                </a:uFill>
                <a:latin typeface="Staatliches"/>
                <a:ea typeface="Staatliches"/>
                <a:cs typeface="Staatliches"/>
                <a:sym typeface="Staatliches"/>
                <a:hlinkClick r:id="rId21"/>
              </a:rPr>
              <a:t>VIDEVO</a:t>
            </a:r>
            <a:endParaRPr sz="600">
              <a:solidFill>
                <a:schemeClr val="accent3"/>
              </a:solidFill>
              <a:latin typeface="Staatliches"/>
              <a:ea typeface="Staatliches"/>
              <a:cs typeface="Staatliches"/>
              <a:sym typeface="Staatliches"/>
            </a:endParaRPr>
          </a:p>
        </p:txBody>
      </p:sp>
      <p:sp>
        <p:nvSpPr>
          <p:cNvPr id="695" name="Google Shape;695;p28"/>
          <p:cNvSpPr/>
          <p:nvPr/>
        </p:nvSpPr>
        <p:spPr>
          <a:xfrm>
            <a:off x="569800" y="260225"/>
            <a:ext cx="757500" cy="757500"/>
          </a:xfrm>
          <a:prstGeom prst="star4">
            <a:avLst>
              <a:gd fmla="val 12500" name="adj"/>
            </a:avLst>
          </a:prstGeom>
          <a:noFill/>
          <a:ln cap="flat" cmpd="sng" w="19050">
            <a:solidFill>
              <a:schemeClr val="lt1"/>
            </a:solidFill>
            <a:prstDash val="solid"/>
            <a:round/>
            <a:headEnd len="sm" w="sm" type="none"/>
            <a:tailEnd len="sm" w="sm" type="none"/>
          </a:ln>
          <a:effectLst>
            <a:outerShdw blurRad="57150" rotWithShape="0" algn="bl" dist="19050">
              <a:schemeClr val="l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8"/>
          <p:cNvSpPr/>
          <p:nvPr/>
        </p:nvSpPr>
        <p:spPr>
          <a:xfrm>
            <a:off x="7977946" y="3897430"/>
            <a:ext cx="352500" cy="352500"/>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8"/>
          <p:cNvSpPr/>
          <p:nvPr/>
        </p:nvSpPr>
        <p:spPr>
          <a:xfrm>
            <a:off x="8276650" y="4192525"/>
            <a:ext cx="498600" cy="498300"/>
          </a:xfrm>
          <a:prstGeom prst="star4">
            <a:avLst>
              <a:gd fmla="val 12500" name="adj"/>
            </a:avLst>
          </a:prstGeom>
          <a:noFill/>
          <a:ln cap="flat" cmpd="sng" w="19050">
            <a:solidFill>
              <a:schemeClr val="lt2"/>
            </a:solidFill>
            <a:prstDash val="solid"/>
            <a:round/>
            <a:headEnd len="sm" w="sm" type="none"/>
            <a:tailEnd len="sm" w="sm" type="none"/>
          </a:ln>
          <a:effectLst>
            <a:outerShdw blurRad="57150" rotWithShape="0" algn="bl" dist="19050">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 name="Shape 701"/>
        <p:cNvGrpSpPr/>
        <p:nvPr/>
      </p:nvGrpSpPr>
      <p:grpSpPr>
        <a:xfrm>
          <a:off x="0" y="0"/>
          <a:ext cx="0" cy="0"/>
          <a:chOff x="0" y="0"/>
          <a:chExt cx="0" cy="0"/>
        </a:xfrm>
      </p:grpSpPr>
      <p:grpSp>
        <p:nvGrpSpPr>
          <p:cNvPr id="702" name="Google Shape;702;p29"/>
          <p:cNvGrpSpPr/>
          <p:nvPr/>
        </p:nvGrpSpPr>
        <p:grpSpPr>
          <a:xfrm>
            <a:off x="2024976" y="1274913"/>
            <a:ext cx="1132500" cy="572700"/>
            <a:chOff x="2024976" y="1274913"/>
            <a:chExt cx="1132500" cy="572700"/>
          </a:xfrm>
        </p:grpSpPr>
        <p:sp>
          <p:nvSpPr>
            <p:cNvPr id="703" name="Google Shape;703;p29"/>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9"/>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Staatliches"/>
                  <a:ea typeface="Staatliches"/>
                  <a:cs typeface="Staatliches"/>
                  <a:sym typeface="Staatliches"/>
                </a:rPr>
                <a:t>01</a:t>
              </a:r>
              <a:endParaRPr sz="3000">
                <a:solidFill>
                  <a:schemeClr val="accent3"/>
                </a:solidFill>
                <a:latin typeface="Staatliches"/>
                <a:ea typeface="Staatliches"/>
                <a:cs typeface="Staatliches"/>
                <a:sym typeface="Staatliches"/>
              </a:endParaRPr>
            </a:p>
          </p:txBody>
        </p:sp>
      </p:grpSp>
      <p:grpSp>
        <p:nvGrpSpPr>
          <p:cNvPr id="705" name="Google Shape;705;p29"/>
          <p:cNvGrpSpPr/>
          <p:nvPr/>
        </p:nvGrpSpPr>
        <p:grpSpPr>
          <a:xfrm>
            <a:off x="6233776" y="1274913"/>
            <a:ext cx="1132500" cy="572700"/>
            <a:chOff x="2024976" y="1274913"/>
            <a:chExt cx="1132500" cy="572700"/>
          </a:xfrm>
        </p:grpSpPr>
        <p:sp>
          <p:nvSpPr>
            <p:cNvPr id="706" name="Google Shape;706;p29"/>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solidFill>
                  <a:schemeClr val="accent3"/>
                </a:solidFill>
                <a:latin typeface="Staatliches"/>
                <a:ea typeface="Staatliches"/>
                <a:cs typeface="Staatliches"/>
                <a:sym typeface="Staatliches"/>
              </a:endParaRPr>
            </a:p>
          </p:txBody>
        </p:sp>
        <p:sp>
          <p:nvSpPr>
            <p:cNvPr id="707" name="Google Shape;707;p29"/>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Staatliches"/>
                  <a:ea typeface="Staatliches"/>
                  <a:cs typeface="Staatliches"/>
                  <a:sym typeface="Staatliches"/>
                </a:rPr>
                <a:t>02</a:t>
              </a:r>
              <a:endParaRPr sz="3000">
                <a:solidFill>
                  <a:schemeClr val="accent3"/>
                </a:solidFill>
                <a:latin typeface="Staatliches"/>
                <a:ea typeface="Staatliches"/>
                <a:cs typeface="Staatliches"/>
                <a:sym typeface="Staatliches"/>
              </a:endParaRPr>
            </a:p>
          </p:txBody>
        </p:sp>
      </p:grpSp>
      <p:grpSp>
        <p:nvGrpSpPr>
          <p:cNvPr id="708" name="Google Shape;708;p29"/>
          <p:cNvGrpSpPr/>
          <p:nvPr/>
        </p:nvGrpSpPr>
        <p:grpSpPr>
          <a:xfrm>
            <a:off x="2024976" y="3099538"/>
            <a:ext cx="1132500" cy="572700"/>
            <a:chOff x="2024976" y="1274913"/>
            <a:chExt cx="1132500" cy="572700"/>
          </a:xfrm>
        </p:grpSpPr>
        <p:sp>
          <p:nvSpPr>
            <p:cNvPr id="709" name="Google Shape;709;p29"/>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solidFill>
                  <a:schemeClr val="accent3"/>
                </a:solidFill>
                <a:latin typeface="Staatliches"/>
                <a:ea typeface="Staatliches"/>
                <a:cs typeface="Staatliches"/>
                <a:sym typeface="Staatliches"/>
              </a:endParaRPr>
            </a:p>
          </p:txBody>
        </p:sp>
        <p:sp>
          <p:nvSpPr>
            <p:cNvPr id="710" name="Google Shape;710;p29"/>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Staatliches"/>
                  <a:ea typeface="Staatliches"/>
                  <a:cs typeface="Staatliches"/>
                  <a:sym typeface="Staatliches"/>
                </a:rPr>
                <a:t>03</a:t>
              </a:r>
              <a:endParaRPr sz="3000">
                <a:solidFill>
                  <a:schemeClr val="accent3"/>
                </a:solidFill>
                <a:latin typeface="Staatliches"/>
                <a:ea typeface="Staatliches"/>
                <a:cs typeface="Staatliches"/>
                <a:sym typeface="Staatliches"/>
              </a:endParaRPr>
            </a:p>
          </p:txBody>
        </p:sp>
      </p:grpSp>
      <p:grpSp>
        <p:nvGrpSpPr>
          <p:cNvPr id="711" name="Google Shape;711;p29"/>
          <p:cNvGrpSpPr/>
          <p:nvPr/>
        </p:nvGrpSpPr>
        <p:grpSpPr>
          <a:xfrm>
            <a:off x="6233776" y="3099538"/>
            <a:ext cx="1132500" cy="572700"/>
            <a:chOff x="2024976" y="1274913"/>
            <a:chExt cx="1132500" cy="572700"/>
          </a:xfrm>
        </p:grpSpPr>
        <p:sp>
          <p:nvSpPr>
            <p:cNvPr id="712" name="Google Shape;712;p29"/>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solidFill>
                  <a:schemeClr val="accent3"/>
                </a:solidFill>
                <a:latin typeface="Staatliches"/>
                <a:ea typeface="Staatliches"/>
                <a:cs typeface="Staatliches"/>
                <a:sym typeface="Staatliches"/>
              </a:endParaRPr>
            </a:p>
          </p:txBody>
        </p:sp>
        <p:sp>
          <p:nvSpPr>
            <p:cNvPr id="713" name="Google Shape;713;p29"/>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Staatliches"/>
                  <a:ea typeface="Staatliches"/>
                  <a:cs typeface="Staatliches"/>
                  <a:sym typeface="Staatliches"/>
                </a:rPr>
                <a:t>04</a:t>
              </a:r>
              <a:endParaRPr sz="3000">
                <a:solidFill>
                  <a:schemeClr val="accent3"/>
                </a:solidFill>
                <a:latin typeface="Staatliches"/>
                <a:ea typeface="Staatliches"/>
                <a:cs typeface="Staatliches"/>
                <a:sym typeface="Staatliches"/>
              </a:endParaRPr>
            </a:p>
          </p:txBody>
        </p:sp>
      </p:grpSp>
      <p:sp>
        <p:nvSpPr>
          <p:cNvPr id="714" name="Google Shape;714;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solidFill>
                  <a:schemeClr val="accent3"/>
                </a:solidFill>
              </a:rPr>
              <a:t>Table of Contents</a:t>
            </a:r>
            <a:endParaRPr b="0">
              <a:solidFill>
                <a:schemeClr val="accent3"/>
              </a:solidFill>
            </a:endParaRPr>
          </a:p>
        </p:txBody>
      </p:sp>
      <p:sp>
        <p:nvSpPr>
          <p:cNvPr id="715" name="Google Shape;715;p29"/>
          <p:cNvSpPr txBox="1"/>
          <p:nvPr>
            <p:ph idx="1" type="subTitle"/>
          </p:nvPr>
        </p:nvSpPr>
        <p:spPr>
          <a:xfrm>
            <a:off x="1415675" y="2263925"/>
            <a:ext cx="2274900" cy="5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716" name="Google Shape;716;p29"/>
          <p:cNvSpPr txBox="1"/>
          <p:nvPr>
            <p:ph idx="2" type="subTitle"/>
          </p:nvPr>
        </p:nvSpPr>
        <p:spPr>
          <a:xfrm>
            <a:off x="5662576" y="2263926"/>
            <a:ext cx="2274900" cy="5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717" name="Google Shape;717;p29"/>
          <p:cNvSpPr txBox="1"/>
          <p:nvPr>
            <p:ph idx="3" type="subTitle"/>
          </p:nvPr>
        </p:nvSpPr>
        <p:spPr>
          <a:xfrm>
            <a:off x="1415675" y="4093391"/>
            <a:ext cx="2274900" cy="5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718" name="Google Shape;718;p29"/>
          <p:cNvSpPr txBox="1"/>
          <p:nvPr>
            <p:ph idx="4" type="subTitle"/>
          </p:nvPr>
        </p:nvSpPr>
        <p:spPr>
          <a:xfrm>
            <a:off x="5662576" y="4093393"/>
            <a:ext cx="2274900" cy="5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719" name="Google Shape;719;p29"/>
          <p:cNvSpPr txBox="1"/>
          <p:nvPr>
            <p:ph idx="9" type="subTitle"/>
          </p:nvPr>
        </p:nvSpPr>
        <p:spPr>
          <a:xfrm>
            <a:off x="1415670" y="1916900"/>
            <a:ext cx="22749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History</a:t>
            </a:r>
            <a:endParaRPr/>
          </a:p>
        </p:txBody>
      </p:sp>
      <p:sp>
        <p:nvSpPr>
          <p:cNvPr id="720" name="Google Shape;720;p29"/>
          <p:cNvSpPr txBox="1"/>
          <p:nvPr>
            <p:ph idx="13" type="subTitle"/>
          </p:nvPr>
        </p:nvSpPr>
        <p:spPr>
          <a:xfrm>
            <a:off x="1415670" y="3739478"/>
            <a:ext cx="22749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casino experience</a:t>
            </a:r>
            <a:endParaRPr/>
          </a:p>
        </p:txBody>
      </p:sp>
      <p:sp>
        <p:nvSpPr>
          <p:cNvPr id="721" name="Google Shape;721;p29"/>
          <p:cNvSpPr txBox="1"/>
          <p:nvPr>
            <p:ph idx="14" type="subTitle"/>
          </p:nvPr>
        </p:nvSpPr>
        <p:spPr>
          <a:xfrm>
            <a:off x="5662577" y="1916900"/>
            <a:ext cx="22749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Casino games</a:t>
            </a:r>
            <a:endParaRPr/>
          </a:p>
        </p:txBody>
      </p:sp>
      <p:sp>
        <p:nvSpPr>
          <p:cNvPr id="722" name="Google Shape;722;p29"/>
          <p:cNvSpPr txBox="1"/>
          <p:nvPr>
            <p:ph idx="15" type="subTitle"/>
          </p:nvPr>
        </p:nvSpPr>
        <p:spPr>
          <a:xfrm>
            <a:off x="5662577" y="3739478"/>
            <a:ext cx="22749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casino security</a:t>
            </a:r>
            <a:endParaRPr/>
          </a:p>
        </p:txBody>
      </p:sp>
      <p:pic>
        <p:nvPicPr>
          <p:cNvPr id="723" name="Google Shape;723;p29"/>
          <p:cNvPicPr preferRelativeResize="0"/>
          <p:nvPr/>
        </p:nvPicPr>
        <p:blipFill rotWithShape="1">
          <a:blip r:embed="rId3">
            <a:alphaModFix/>
          </a:blip>
          <a:srcRect b="21975" l="16378" r="16552" t="19359"/>
          <a:stretch/>
        </p:blipFill>
        <p:spPr>
          <a:xfrm>
            <a:off x="6797725" y="169813"/>
            <a:ext cx="2015552" cy="991534"/>
          </a:xfrm>
          <a:prstGeom prst="rect">
            <a:avLst/>
          </a:prstGeom>
          <a:noFill/>
          <a:ln>
            <a:noFill/>
          </a:ln>
        </p:spPr>
      </p:pic>
      <p:pic>
        <p:nvPicPr>
          <p:cNvPr id="724" name="Google Shape;724;p29"/>
          <p:cNvPicPr preferRelativeResize="0"/>
          <p:nvPr/>
        </p:nvPicPr>
        <p:blipFill rotWithShape="1">
          <a:blip r:embed="rId4">
            <a:alphaModFix/>
          </a:blip>
          <a:srcRect b="5041" l="5691" r="8853" t="23849"/>
          <a:stretch/>
        </p:blipFill>
        <p:spPr>
          <a:xfrm>
            <a:off x="3684299" y="1847613"/>
            <a:ext cx="1784012" cy="1507776"/>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 name="Shape 728"/>
        <p:cNvGrpSpPr/>
        <p:nvPr/>
      </p:nvGrpSpPr>
      <p:grpSpPr>
        <a:xfrm>
          <a:off x="0" y="0"/>
          <a:ext cx="0" cy="0"/>
          <a:chOff x="0" y="0"/>
          <a:chExt cx="0" cy="0"/>
        </a:xfrm>
      </p:grpSpPr>
      <p:sp>
        <p:nvSpPr>
          <p:cNvPr id="729" name="Google Shape;729;p30"/>
          <p:cNvSpPr txBox="1"/>
          <p:nvPr>
            <p:ph idx="1" type="subTitle"/>
          </p:nvPr>
        </p:nvSpPr>
        <p:spPr>
          <a:xfrm>
            <a:off x="2526750" y="2829200"/>
            <a:ext cx="4090500" cy="135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sp>
        <p:nvSpPr>
          <p:cNvPr id="730" name="Google Shape;730;p30"/>
          <p:cNvSpPr txBox="1"/>
          <p:nvPr>
            <p:ph type="title"/>
          </p:nvPr>
        </p:nvSpPr>
        <p:spPr>
          <a:xfrm>
            <a:off x="2526750" y="2134075"/>
            <a:ext cx="4090500" cy="69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pic>
        <p:nvPicPr>
          <p:cNvPr id="731" name="Google Shape;731;p30"/>
          <p:cNvPicPr preferRelativeResize="0"/>
          <p:nvPr/>
        </p:nvPicPr>
        <p:blipFill rotWithShape="1">
          <a:blip r:embed="rId3">
            <a:alphaModFix/>
          </a:blip>
          <a:srcRect b="15633" l="0" r="0" t="24400"/>
          <a:stretch/>
        </p:blipFill>
        <p:spPr>
          <a:xfrm>
            <a:off x="3042788" y="309375"/>
            <a:ext cx="3058426" cy="1862775"/>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5" name="Shape 735"/>
        <p:cNvGrpSpPr/>
        <p:nvPr/>
      </p:nvGrpSpPr>
      <p:grpSpPr>
        <a:xfrm>
          <a:off x="0" y="0"/>
          <a:ext cx="0" cy="0"/>
          <a:chOff x="0" y="0"/>
          <a:chExt cx="0" cy="0"/>
        </a:xfrm>
      </p:grpSpPr>
      <p:pic>
        <p:nvPicPr>
          <p:cNvPr id="736" name="Google Shape;736;p31"/>
          <p:cNvPicPr preferRelativeResize="0"/>
          <p:nvPr/>
        </p:nvPicPr>
        <p:blipFill rotWithShape="1">
          <a:blip r:embed="rId3">
            <a:alphaModFix/>
          </a:blip>
          <a:srcRect b="3870" l="9592" r="9324" t="9338"/>
          <a:stretch/>
        </p:blipFill>
        <p:spPr>
          <a:xfrm>
            <a:off x="1249825" y="539500"/>
            <a:ext cx="3738650" cy="4064499"/>
          </a:xfrm>
          <a:prstGeom prst="rect">
            <a:avLst/>
          </a:prstGeom>
          <a:noFill/>
          <a:ln>
            <a:noFill/>
          </a:ln>
        </p:spPr>
      </p:pic>
      <p:sp>
        <p:nvSpPr>
          <p:cNvPr id="737" name="Google Shape;737;p31"/>
          <p:cNvSpPr txBox="1"/>
          <p:nvPr>
            <p:ph idx="1" type="subTitle"/>
          </p:nvPr>
        </p:nvSpPr>
        <p:spPr>
          <a:xfrm>
            <a:off x="5177400" y="2927125"/>
            <a:ext cx="2689800" cy="47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738" name="Google Shape;738;p31"/>
          <p:cNvSpPr txBox="1"/>
          <p:nvPr>
            <p:ph type="title"/>
          </p:nvPr>
        </p:nvSpPr>
        <p:spPr>
          <a:xfrm>
            <a:off x="5177400" y="2195500"/>
            <a:ext cx="2689800" cy="63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history</a:t>
            </a:r>
            <a:endParaRPr/>
          </a:p>
        </p:txBody>
      </p:sp>
      <p:sp>
        <p:nvSpPr>
          <p:cNvPr id="739" name="Google Shape;739;p31"/>
          <p:cNvSpPr txBox="1"/>
          <p:nvPr>
            <p:ph idx="2" type="title"/>
          </p:nvPr>
        </p:nvSpPr>
        <p:spPr>
          <a:xfrm>
            <a:off x="2484950" y="2380163"/>
            <a:ext cx="1268400" cy="75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40" name="Google Shape;740;p31"/>
          <p:cNvSpPr/>
          <p:nvPr/>
        </p:nvSpPr>
        <p:spPr>
          <a:xfrm rot="-2700000">
            <a:off x="5620846" y="1487143"/>
            <a:ext cx="352563" cy="352563"/>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1"/>
          <p:cNvSpPr/>
          <p:nvPr/>
        </p:nvSpPr>
        <p:spPr>
          <a:xfrm>
            <a:off x="7784646" y="3611680"/>
            <a:ext cx="352500" cy="352500"/>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42" name="Google Shape;742;p31"/>
          <p:cNvPicPr preferRelativeResize="0"/>
          <p:nvPr/>
        </p:nvPicPr>
        <p:blipFill rotWithShape="1">
          <a:blip r:embed="rId4">
            <a:alphaModFix/>
          </a:blip>
          <a:srcRect b="5044" l="11418" r="50821" t="55046"/>
          <a:stretch/>
        </p:blipFill>
        <p:spPr>
          <a:xfrm>
            <a:off x="7959538" y="3863687"/>
            <a:ext cx="942476" cy="1011775"/>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32"/>
          <p:cNvSpPr/>
          <p:nvPr/>
        </p:nvSpPr>
        <p:spPr>
          <a:xfrm>
            <a:off x="4027145" y="1424625"/>
            <a:ext cx="4116600" cy="3057600"/>
          </a:xfrm>
          <a:prstGeom prst="roundRect">
            <a:avLst>
              <a:gd fmla="val 19021"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48" name="Google Shape;748;p32"/>
          <p:cNvPicPr preferRelativeResize="0"/>
          <p:nvPr/>
        </p:nvPicPr>
        <p:blipFill rotWithShape="1">
          <a:blip r:embed="rId3">
            <a:alphaModFix amt="65000"/>
          </a:blip>
          <a:srcRect b="21975" l="31099" r="16552" t="19359"/>
          <a:stretch/>
        </p:blipFill>
        <p:spPr>
          <a:xfrm>
            <a:off x="121202" y="55000"/>
            <a:ext cx="2478724" cy="1562300"/>
          </a:xfrm>
          <a:prstGeom prst="rect">
            <a:avLst/>
          </a:prstGeom>
          <a:noFill/>
          <a:ln>
            <a:noFill/>
          </a:ln>
        </p:spPr>
      </p:pic>
      <p:pic>
        <p:nvPicPr>
          <p:cNvPr id="749" name="Google Shape;749;p32"/>
          <p:cNvPicPr preferRelativeResize="0"/>
          <p:nvPr>
            <p:ph idx="2" type="pic"/>
          </p:nvPr>
        </p:nvPicPr>
        <p:blipFill rotWithShape="1">
          <a:blip r:embed="rId4">
            <a:alphaModFix/>
          </a:blip>
          <a:srcRect b="1018" l="964" r="24857" t="1028"/>
          <a:stretch/>
        </p:blipFill>
        <p:spPr>
          <a:xfrm>
            <a:off x="4143700" y="1502575"/>
            <a:ext cx="4116600" cy="3057600"/>
          </a:xfrm>
          <a:prstGeom prst="roundRect">
            <a:avLst>
              <a:gd fmla="val 16667" name="adj"/>
            </a:avLst>
          </a:prstGeom>
        </p:spPr>
      </p:pic>
      <p:sp>
        <p:nvSpPr>
          <p:cNvPr id="750" name="Google Shape;750;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casino business</a:t>
            </a:r>
            <a:endParaRPr/>
          </a:p>
        </p:txBody>
      </p:sp>
      <p:sp>
        <p:nvSpPr>
          <p:cNvPr id="751" name="Google Shape;751;p32"/>
          <p:cNvSpPr txBox="1"/>
          <p:nvPr>
            <p:ph idx="1" type="body"/>
          </p:nvPr>
        </p:nvSpPr>
        <p:spPr>
          <a:xfrm>
            <a:off x="726450" y="1701225"/>
            <a:ext cx="2942700" cy="250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accent3"/>
                </a:solidFill>
              </a:rPr>
              <a:t>Do you kn</a:t>
            </a:r>
            <a:r>
              <a:rPr lang="en">
                <a:solidFill>
                  <a:schemeClr val="accent3"/>
                </a:solidFill>
              </a:rPr>
              <a:t>ow what helps you make your point clear?</a:t>
            </a:r>
            <a:br>
              <a:rPr lang="en">
                <a:solidFill>
                  <a:schemeClr val="accent3"/>
                </a:solidFill>
              </a:rPr>
            </a:br>
            <a:r>
              <a:rPr lang="en">
                <a:solidFill>
                  <a:schemeClr val="accent3"/>
                </a:solidFill>
              </a:rPr>
              <a:t>Lists like this one:</a:t>
            </a:r>
            <a:endParaRPr>
              <a:solidFill>
                <a:schemeClr val="accent3"/>
              </a:solidFill>
            </a:endParaRPr>
          </a:p>
          <a:p>
            <a:pPr indent="-215900" lvl="0" marL="241300" rtl="0" algn="l">
              <a:spcBef>
                <a:spcPts val="1000"/>
              </a:spcBef>
              <a:spcAft>
                <a:spcPts val="0"/>
              </a:spcAft>
              <a:buClr>
                <a:schemeClr val="accent3"/>
              </a:buClr>
              <a:buSzPts val="1400"/>
              <a:buChar char="●"/>
            </a:pPr>
            <a:r>
              <a:rPr lang="en">
                <a:solidFill>
                  <a:schemeClr val="accent3"/>
                </a:solidFill>
              </a:rPr>
              <a:t>They’re sim</a:t>
            </a:r>
            <a:r>
              <a:rPr lang="en">
                <a:solidFill>
                  <a:schemeClr val="accent3"/>
                </a:solidFill>
              </a:rPr>
              <a:t>ple </a:t>
            </a:r>
            <a:endParaRPr>
              <a:solidFill>
                <a:schemeClr val="accent3"/>
              </a:solidFill>
            </a:endParaRPr>
          </a:p>
          <a:p>
            <a:pPr indent="-215900" lvl="0" marL="241300" rtl="0" algn="l">
              <a:spcBef>
                <a:spcPts val="0"/>
              </a:spcBef>
              <a:spcAft>
                <a:spcPts val="0"/>
              </a:spcAft>
              <a:buClr>
                <a:schemeClr val="accent3"/>
              </a:buClr>
              <a:buSzPts val="1400"/>
              <a:buChar char="●"/>
            </a:pPr>
            <a:r>
              <a:rPr lang="en">
                <a:solidFill>
                  <a:schemeClr val="accent3"/>
                </a:solidFill>
              </a:rPr>
              <a:t>You can organize your ideas clearly and easily</a:t>
            </a:r>
            <a:endParaRPr>
              <a:solidFill>
                <a:schemeClr val="accent3"/>
              </a:solidFill>
            </a:endParaRPr>
          </a:p>
          <a:p>
            <a:pPr indent="-215900" lvl="0" marL="241300" rtl="0" algn="l">
              <a:spcBef>
                <a:spcPts val="0"/>
              </a:spcBef>
              <a:spcAft>
                <a:spcPts val="0"/>
              </a:spcAft>
              <a:buClr>
                <a:schemeClr val="accent3"/>
              </a:buClr>
              <a:buSzPts val="1400"/>
              <a:buChar char="●"/>
            </a:pPr>
            <a:r>
              <a:rPr lang="en">
                <a:solidFill>
                  <a:schemeClr val="accent3"/>
                </a:solidFill>
              </a:rPr>
              <a:t>You’ll never forget to buy milk!</a:t>
            </a:r>
            <a:endParaRPr>
              <a:solidFill>
                <a:schemeClr val="accent3"/>
              </a:solidFill>
            </a:endParaRPr>
          </a:p>
          <a:p>
            <a:pPr indent="0" lvl="0" marL="0" rtl="0" algn="l">
              <a:spcBef>
                <a:spcPts val="1000"/>
              </a:spcBef>
              <a:spcAft>
                <a:spcPts val="1600"/>
              </a:spcAft>
              <a:buNone/>
            </a:pPr>
            <a:r>
              <a:rPr lang="en">
                <a:solidFill>
                  <a:schemeClr val="accent3"/>
                </a:solidFill>
              </a:rPr>
              <a:t>You can replace the image. Just right-click on it and select “Replace image”</a:t>
            </a:r>
            <a:endParaRPr>
              <a:solidFill>
                <a:schemeClr val="accent3"/>
              </a:solidFill>
            </a:endParaRPr>
          </a:p>
        </p:txBody>
      </p:sp>
      <p:sp>
        <p:nvSpPr>
          <p:cNvPr id="752" name="Google Shape;752;p32"/>
          <p:cNvSpPr/>
          <p:nvPr/>
        </p:nvSpPr>
        <p:spPr>
          <a:xfrm>
            <a:off x="8076400" y="1334125"/>
            <a:ext cx="536700" cy="5367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2"/>
          <p:cNvSpPr/>
          <p:nvPr/>
        </p:nvSpPr>
        <p:spPr>
          <a:xfrm>
            <a:off x="7787021" y="874355"/>
            <a:ext cx="352500" cy="352500"/>
          </a:xfrm>
          <a:prstGeom prst="star4">
            <a:avLst>
              <a:gd fmla="val 0" name="adj"/>
            </a:avLst>
          </a:prstGeom>
          <a:noFill/>
          <a:ln cap="flat" cmpd="sng" w="9525">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2"/>
          <p:cNvSpPr/>
          <p:nvPr/>
        </p:nvSpPr>
        <p:spPr>
          <a:xfrm>
            <a:off x="3795275" y="4408600"/>
            <a:ext cx="297900" cy="297900"/>
          </a:xfrm>
          <a:prstGeom prst="star4">
            <a:avLst>
              <a:gd fmla="val 12500" name="adj"/>
            </a:avLst>
          </a:prstGeom>
          <a:noFill/>
          <a:ln cap="flat" cmpd="sng" w="19050">
            <a:solidFill>
              <a:schemeClr val="accent3"/>
            </a:solidFill>
            <a:prstDash val="solid"/>
            <a:round/>
            <a:headEnd len="sm" w="sm" type="none"/>
            <a:tailEnd len="sm" w="sm" type="none"/>
          </a:ln>
          <a:effectLst>
            <a:outerShdw blurRad="57150" rotWithShape="0" algn="bl" dist="19050">
              <a:schemeClr val="accen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2"/>
          <p:cNvSpPr/>
          <p:nvPr/>
        </p:nvSpPr>
        <p:spPr>
          <a:xfrm>
            <a:off x="3642149" y="4162602"/>
            <a:ext cx="246000" cy="246000"/>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56" name="Google Shape;756;p32"/>
          <p:cNvPicPr preferRelativeResize="0"/>
          <p:nvPr/>
        </p:nvPicPr>
        <p:blipFill rotWithShape="1">
          <a:blip r:embed="rId5">
            <a:alphaModFix/>
          </a:blip>
          <a:srcRect b="11442" l="8842" r="8211" t="6885"/>
          <a:stretch/>
        </p:blipFill>
        <p:spPr>
          <a:xfrm>
            <a:off x="7091050" y="3207213"/>
            <a:ext cx="1798550" cy="1798551"/>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0" name="Shape 760"/>
        <p:cNvGrpSpPr/>
        <p:nvPr/>
      </p:nvGrpSpPr>
      <p:grpSpPr>
        <a:xfrm>
          <a:off x="0" y="0"/>
          <a:ext cx="0" cy="0"/>
          <a:chOff x="0" y="0"/>
          <a:chExt cx="0" cy="0"/>
        </a:xfrm>
      </p:grpSpPr>
      <p:sp>
        <p:nvSpPr>
          <p:cNvPr id="761" name="Google Shape;761;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Liability in casinos</a:t>
            </a:r>
            <a:endParaRPr/>
          </a:p>
        </p:txBody>
      </p:sp>
      <p:sp>
        <p:nvSpPr>
          <p:cNvPr id="762" name="Google Shape;762;p33"/>
          <p:cNvSpPr txBox="1"/>
          <p:nvPr>
            <p:ph idx="1" type="subTitle"/>
          </p:nvPr>
        </p:nvSpPr>
        <p:spPr>
          <a:xfrm>
            <a:off x="1497447" y="2269350"/>
            <a:ext cx="28335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a:t>
            </a:r>
            <a:r>
              <a:rPr lang="en"/>
              <a:t>responsibility</a:t>
            </a:r>
            <a:endParaRPr/>
          </a:p>
        </p:txBody>
      </p:sp>
      <p:sp>
        <p:nvSpPr>
          <p:cNvPr id="763" name="Google Shape;763;p33"/>
          <p:cNvSpPr txBox="1"/>
          <p:nvPr>
            <p:ph idx="2" type="subTitle"/>
          </p:nvPr>
        </p:nvSpPr>
        <p:spPr>
          <a:xfrm>
            <a:off x="4813053" y="2269350"/>
            <a:ext cx="28335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your </a:t>
            </a:r>
            <a:r>
              <a:rPr lang="en"/>
              <a:t>responsibility</a:t>
            </a:r>
            <a:endParaRPr/>
          </a:p>
        </p:txBody>
      </p:sp>
      <p:sp>
        <p:nvSpPr>
          <p:cNvPr id="764" name="Google Shape;764;p33"/>
          <p:cNvSpPr txBox="1"/>
          <p:nvPr>
            <p:ph idx="3" type="subTitle"/>
          </p:nvPr>
        </p:nvSpPr>
        <p:spPr>
          <a:xfrm>
            <a:off x="1497447" y="2635151"/>
            <a:ext cx="2833500" cy="115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765" name="Google Shape;765;p33"/>
          <p:cNvSpPr txBox="1"/>
          <p:nvPr>
            <p:ph idx="4" type="subTitle"/>
          </p:nvPr>
        </p:nvSpPr>
        <p:spPr>
          <a:xfrm>
            <a:off x="4813053" y="2635151"/>
            <a:ext cx="2833500" cy="115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is the second-brightest natural object in the night sky</a:t>
            </a:r>
            <a:endParaRPr/>
          </a:p>
        </p:txBody>
      </p:sp>
      <p:pic>
        <p:nvPicPr>
          <p:cNvPr id="766" name="Google Shape;766;p33"/>
          <p:cNvPicPr preferRelativeResize="0"/>
          <p:nvPr/>
        </p:nvPicPr>
        <p:blipFill rotWithShape="1">
          <a:blip r:embed="rId3">
            <a:alphaModFix/>
          </a:blip>
          <a:srcRect b="21225" l="15362" r="11415" t="29099"/>
          <a:stretch/>
        </p:blipFill>
        <p:spPr>
          <a:xfrm>
            <a:off x="7314113" y="3812200"/>
            <a:ext cx="1739014" cy="1196825"/>
          </a:xfrm>
          <a:prstGeom prst="rect">
            <a:avLst/>
          </a:prstGeom>
          <a:noFill/>
          <a:ln>
            <a:noFill/>
          </a:ln>
        </p:spPr>
      </p:pic>
      <p:pic>
        <p:nvPicPr>
          <p:cNvPr id="767" name="Google Shape;767;p33"/>
          <p:cNvPicPr preferRelativeResize="0"/>
          <p:nvPr/>
        </p:nvPicPr>
        <p:blipFill rotWithShape="1">
          <a:blip r:embed="rId4">
            <a:alphaModFix amt="55000"/>
          </a:blip>
          <a:srcRect b="5043" l="11418" r="5895" t="24013"/>
          <a:stretch/>
        </p:blipFill>
        <p:spPr>
          <a:xfrm rot="580433">
            <a:off x="73262" y="44775"/>
            <a:ext cx="2374025" cy="2068899"/>
          </a:xfrm>
          <a:prstGeom prst="rect">
            <a:avLst/>
          </a:prstGeom>
          <a:noFill/>
          <a:ln>
            <a:noFill/>
          </a:ln>
        </p:spPr>
      </p:pic>
      <p:pic>
        <p:nvPicPr>
          <p:cNvPr id="768" name="Google Shape;768;p33"/>
          <p:cNvPicPr preferRelativeResize="0"/>
          <p:nvPr/>
        </p:nvPicPr>
        <p:blipFill rotWithShape="1">
          <a:blip r:embed="rId5">
            <a:alphaModFix/>
          </a:blip>
          <a:srcRect b="11443" l="8842" r="8211" t="25852"/>
          <a:stretch/>
        </p:blipFill>
        <p:spPr>
          <a:xfrm>
            <a:off x="6861226" y="77226"/>
            <a:ext cx="1798550" cy="1380851"/>
          </a:xfrm>
          <a:prstGeom prst="rect">
            <a:avLst/>
          </a:prstGeom>
          <a:noFill/>
          <a:ln>
            <a:noFill/>
          </a:ln>
        </p:spPr>
      </p:pic>
      <p:sp>
        <p:nvSpPr>
          <p:cNvPr id="769" name="Google Shape;769;p33"/>
          <p:cNvSpPr/>
          <p:nvPr/>
        </p:nvSpPr>
        <p:spPr>
          <a:xfrm>
            <a:off x="588888" y="4247534"/>
            <a:ext cx="617700" cy="6177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3"/>
          <p:cNvSpPr/>
          <p:nvPr/>
        </p:nvSpPr>
        <p:spPr>
          <a:xfrm>
            <a:off x="1094374" y="4075426"/>
            <a:ext cx="331800" cy="332100"/>
          </a:xfrm>
          <a:prstGeom prst="star4">
            <a:avLst>
              <a:gd fmla="val 12500" name="adj"/>
            </a:avLst>
          </a:prstGeom>
          <a:noFill/>
          <a:ln cap="flat" cmpd="sng" w="19050">
            <a:solidFill>
              <a:schemeClr val="lt2"/>
            </a:solidFill>
            <a:prstDash val="solid"/>
            <a:round/>
            <a:headEnd len="sm" w="sm" type="none"/>
            <a:tailEnd len="sm" w="sm" type="none"/>
          </a:ln>
          <a:effectLst>
            <a:outerShdw blurRad="57150" rotWithShape="0" algn="bl" dist="19050">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3"/>
          <p:cNvSpPr/>
          <p:nvPr/>
        </p:nvSpPr>
        <p:spPr>
          <a:xfrm rot="-2700000">
            <a:off x="7046794" y="4739836"/>
            <a:ext cx="214253" cy="214253"/>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3"/>
          <p:cNvSpPr/>
          <p:nvPr/>
        </p:nvSpPr>
        <p:spPr>
          <a:xfrm rot="-2700000">
            <a:off x="8183967" y="3332470"/>
            <a:ext cx="419173" cy="418961"/>
          </a:xfrm>
          <a:prstGeom prst="star4">
            <a:avLst>
              <a:gd fmla="val 0" name="adj"/>
            </a:avLst>
          </a:prstGeom>
          <a:noFill/>
          <a:ln cap="flat" cmpd="sng" w="19050">
            <a:solidFill>
              <a:schemeClr val="lt1"/>
            </a:solidFill>
            <a:prstDash val="solid"/>
            <a:round/>
            <a:headEnd len="sm" w="sm" type="none"/>
            <a:tailEnd len="sm" w="sm" type="none"/>
          </a:ln>
          <a:effectLst>
            <a:outerShdw blurRad="142875" rotWithShape="0" algn="bl">
              <a:schemeClr val="l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 name="Shape 776"/>
        <p:cNvGrpSpPr/>
        <p:nvPr/>
      </p:nvGrpSpPr>
      <p:grpSpPr>
        <a:xfrm>
          <a:off x="0" y="0"/>
          <a:ext cx="0" cy="0"/>
          <a:chOff x="0" y="0"/>
          <a:chExt cx="0" cy="0"/>
        </a:xfrm>
      </p:grpSpPr>
      <p:sp>
        <p:nvSpPr>
          <p:cNvPr id="777" name="Google Shape;777;p34"/>
          <p:cNvSpPr txBox="1"/>
          <p:nvPr>
            <p:ph idx="4" type="subTitle"/>
          </p:nvPr>
        </p:nvSpPr>
        <p:spPr>
          <a:xfrm>
            <a:off x="710475" y="2748813"/>
            <a:ext cx="23364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slot machines</a:t>
            </a:r>
            <a:endParaRPr/>
          </a:p>
        </p:txBody>
      </p:sp>
      <p:sp>
        <p:nvSpPr>
          <p:cNvPr id="778" name="Google Shape;778;p34"/>
          <p:cNvSpPr txBox="1"/>
          <p:nvPr>
            <p:ph idx="5" type="subTitle"/>
          </p:nvPr>
        </p:nvSpPr>
        <p:spPr>
          <a:xfrm>
            <a:off x="6097125" y="2748813"/>
            <a:ext cx="23364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bar &amp; restaurant</a:t>
            </a:r>
            <a:endParaRPr/>
          </a:p>
        </p:txBody>
      </p:sp>
      <p:sp>
        <p:nvSpPr>
          <p:cNvPr id="779" name="Google Shape;779;p34"/>
          <p:cNvSpPr txBox="1"/>
          <p:nvPr>
            <p:ph idx="6" type="subTitle"/>
          </p:nvPr>
        </p:nvSpPr>
        <p:spPr>
          <a:xfrm>
            <a:off x="3403800" y="2104388"/>
            <a:ext cx="23364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 games</a:t>
            </a:r>
            <a:endParaRPr/>
          </a:p>
        </p:txBody>
      </p:sp>
      <p:sp>
        <p:nvSpPr>
          <p:cNvPr id="780" name="Google Shape;780;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Can You Find inSIDE a Casino?</a:t>
            </a:r>
            <a:endParaRPr/>
          </a:p>
        </p:txBody>
      </p:sp>
      <p:sp>
        <p:nvSpPr>
          <p:cNvPr id="781" name="Google Shape;781;p34"/>
          <p:cNvSpPr txBox="1"/>
          <p:nvPr>
            <p:ph idx="1" type="subTitle"/>
          </p:nvPr>
        </p:nvSpPr>
        <p:spPr>
          <a:xfrm>
            <a:off x="710475" y="3044263"/>
            <a:ext cx="23364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latin typeface="Anaheim"/>
              <a:ea typeface="Anaheim"/>
              <a:cs typeface="Anaheim"/>
              <a:sym typeface="Anaheim"/>
            </a:endParaRPr>
          </a:p>
        </p:txBody>
      </p:sp>
      <p:sp>
        <p:nvSpPr>
          <p:cNvPr id="782" name="Google Shape;782;p34"/>
          <p:cNvSpPr txBox="1"/>
          <p:nvPr>
            <p:ph idx="2" type="subTitle"/>
          </p:nvPr>
        </p:nvSpPr>
        <p:spPr>
          <a:xfrm>
            <a:off x="3403800" y="2398914"/>
            <a:ext cx="23364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latin typeface="Anaheim"/>
              <a:ea typeface="Anaheim"/>
              <a:cs typeface="Anaheim"/>
              <a:sym typeface="Anaheim"/>
            </a:endParaRPr>
          </a:p>
        </p:txBody>
      </p:sp>
      <p:sp>
        <p:nvSpPr>
          <p:cNvPr id="783" name="Google Shape;783;p34"/>
          <p:cNvSpPr txBox="1"/>
          <p:nvPr>
            <p:ph idx="3" type="subTitle"/>
          </p:nvPr>
        </p:nvSpPr>
        <p:spPr>
          <a:xfrm>
            <a:off x="6097125" y="3044263"/>
            <a:ext cx="23364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grpSp>
        <p:nvGrpSpPr>
          <p:cNvPr id="784" name="Google Shape;784;p34"/>
          <p:cNvGrpSpPr/>
          <p:nvPr/>
        </p:nvGrpSpPr>
        <p:grpSpPr>
          <a:xfrm>
            <a:off x="4333166" y="1571114"/>
            <a:ext cx="477668" cy="446801"/>
            <a:chOff x="5887875" y="2169024"/>
            <a:chExt cx="543175" cy="508075"/>
          </a:xfrm>
        </p:grpSpPr>
        <p:sp>
          <p:nvSpPr>
            <p:cNvPr id="785" name="Google Shape;785;p34"/>
            <p:cNvSpPr/>
            <p:nvPr/>
          </p:nvSpPr>
          <p:spPr>
            <a:xfrm>
              <a:off x="5940450" y="2419450"/>
              <a:ext cx="122675" cy="143800"/>
            </a:xfrm>
            <a:custGeom>
              <a:rect b="b" l="l" r="r" t="t"/>
              <a:pathLst>
                <a:path extrusionOk="0" h="5752" w="4907">
                  <a:moveTo>
                    <a:pt x="2454" y="991"/>
                  </a:moveTo>
                  <a:lnTo>
                    <a:pt x="4018" y="2555"/>
                  </a:lnTo>
                  <a:cubicBezTo>
                    <a:pt x="4139" y="2677"/>
                    <a:pt x="4206" y="2837"/>
                    <a:pt x="4206" y="3008"/>
                  </a:cubicBezTo>
                  <a:cubicBezTo>
                    <a:pt x="4206" y="3362"/>
                    <a:pt x="3918" y="3650"/>
                    <a:pt x="3564" y="3650"/>
                  </a:cubicBezTo>
                  <a:cubicBezTo>
                    <a:pt x="3393" y="3650"/>
                    <a:pt x="3232" y="3583"/>
                    <a:pt x="3111" y="3462"/>
                  </a:cubicBezTo>
                  <a:lnTo>
                    <a:pt x="2454" y="2803"/>
                  </a:lnTo>
                  <a:lnTo>
                    <a:pt x="1795" y="3462"/>
                  </a:lnTo>
                  <a:cubicBezTo>
                    <a:pt x="1674" y="3583"/>
                    <a:pt x="1514" y="3650"/>
                    <a:pt x="1342" y="3650"/>
                  </a:cubicBezTo>
                  <a:cubicBezTo>
                    <a:pt x="988" y="3650"/>
                    <a:pt x="702" y="3362"/>
                    <a:pt x="702" y="3008"/>
                  </a:cubicBezTo>
                  <a:cubicBezTo>
                    <a:pt x="702" y="2838"/>
                    <a:pt x="768" y="2677"/>
                    <a:pt x="889" y="2555"/>
                  </a:cubicBezTo>
                  <a:lnTo>
                    <a:pt x="2454" y="991"/>
                  </a:lnTo>
                  <a:close/>
                  <a:moveTo>
                    <a:pt x="2454" y="0"/>
                  </a:moveTo>
                  <a:lnTo>
                    <a:pt x="394" y="2060"/>
                  </a:lnTo>
                  <a:cubicBezTo>
                    <a:pt x="140" y="2313"/>
                    <a:pt x="0" y="2650"/>
                    <a:pt x="0" y="3008"/>
                  </a:cubicBezTo>
                  <a:cubicBezTo>
                    <a:pt x="0" y="3748"/>
                    <a:pt x="602" y="4350"/>
                    <a:pt x="1342" y="4350"/>
                  </a:cubicBezTo>
                  <a:cubicBezTo>
                    <a:pt x="1618" y="4350"/>
                    <a:pt x="1881" y="4266"/>
                    <a:pt x="2103" y="4111"/>
                  </a:cubicBezTo>
                  <a:lnTo>
                    <a:pt x="2103" y="5751"/>
                  </a:lnTo>
                  <a:lnTo>
                    <a:pt x="2803" y="5751"/>
                  </a:lnTo>
                  <a:lnTo>
                    <a:pt x="2803" y="4111"/>
                  </a:lnTo>
                  <a:cubicBezTo>
                    <a:pt x="3027" y="4266"/>
                    <a:pt x="3289" y="4350"/>
                    <a:pt x="3564" y="4350"/>
                  </a:cubicBezTo>
                  <a:cubicBezTo>
                    <a:pt x="4304" y="4350"/>
                    <a:pt x="4906" y="3748"/>
                    <a:pt x="4906" y="3008"/>
                  </a:cubicBezTo>
                  <a:cubicBezTo>
                    <a:pt x="4906" y="2650"/>
                    <a:pt x="4767" y="2313"/>
                    <a:pt x="4514" y="2060"/>
                  </a:cubicBezTo>
                  <a:lnTo>
                    <a:pt x="2454"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4"/>
            <p:cNvSpPr/>
            <p:nvPr/>
          </p:nvSpPr>
          <p:spPr>
            <a:xfrm>
              <a:off x="5887875" y="2169024"/>
              <a:ext cx="543175" cy="508075"/>
            </a:xfrm>
            <a:custGeom>
              <a:rect b="b" l="l" r="r" t="t"/>
              <a:pathLst>
                <a:path extrusionOk="0" h="20323" w="21727">
                  <a:moveTo>
                    <a:pt x="17522" y="3955"/>
                  </a:moveTo>
                  <a:cubicBezTo>
                    <a:pt x="17727" y="4077"/>
                    <a:pt x="17873" y="4299"/>
                    <a:pt x="17873" y="4555"/>
                  </a:cubicBezTo>
                  <a:cubicBezTo>
                    <a:pt x="17873" y="4630"/>
                    <a:pt x="17857" y="4708"/>
                    <a:pt x="17827" y="4793"/>
                  </a:cubicBezTo>
                  <a:lnTo>
                    <a:pt x="17644" y="5295"/>
                  </a:lnTo>
                  <a:lnTo>
                    <a:pt x="17644" y="5295"/>
                  </a:lnTo>
                  <a:lnTo>
                    <a:pt x="18177" y="5261"/>
                  </a:lnTo>
                  <a:lnTo>
                    <a:pt x="18222" y="5257"/>
                  </a:lnTo>
                  <a:cubicBezTo>
                    <a:pt x="18609" y="5257"/>
                    <a:pt x="18923" y="5571"/>
                    <a:pt x="18923" y="5957"/>
                  </a:cubicBezTo>
                  <a:cubicBezTo>
                    <a:pt x="18923" y="6344"/>
                    <a:pt x="18609" y="6658"/>
                    <a:pt x="18222" y="6658"/>
                  </a:cubicBezTo>
                  <a:cubicBezTo>
                    <a:pt x="17836" y="6658"/>
                    <a:pt x="17522" y="6344"/>
                    <a:pt x="17522" y="5957"/>
                  </a:cubicBezTo>
                  <a:lnTo>
                    <a:pt x="17522" y="3955"/>
                  </a:lnTo>
                  <a:close/>
                  <a:moveTo>
                    <a:pt x="13316" y="7329"/>
                  </a:moveTo>
                  <a:lnTo>
                    <a:pt x="14603" y="8765"/>
                  </a:lnTo>
                  <a:lnTo>
                    <a:pt x="13316" y="10266"/>
                  </a:lnTo>
                  <a:lnTo>
                    <a:pt x="13316" y="7329"/>
                  </a:lnTo>
                  <a:close/>
                  <a:moveTo>
                    <a:pt x="20675" y="700"/>
                  </a:moveTo>
                  <a:cubicBezTo>
                    <a:pt x="20868" y="700"/>
                    <a:pt x="21026" y="858"/>
                    <a:pt x="21026" y="1051"/>
                  </a:cubicBezTo>
                  <a:lnTo>
                    <a:pt x="21026" y="10862"/>
                  </a:lnTo>
                  <a:cubicBezTo>
                    <a:pt x="21026" y="11055"/>
                    <a:pt x="20868" y="11213"/>
                    <a:pt x="20675" y="11213"/>
                  </a:cubicBezTo>
                  <a:lnTo>
                    <a:pt x="17522" y="11213"/>
                  </a:lnTo>
                  <a:lnTo>
                    <a:pt x="17522" y="7163"/>
                  </a:lnTo>
                  <a:cubicBezTo>
                    <a:pt x="17729" y="7284"/>
                    <a:pt x="17966" y="7358"/>
                    <a:pt x="18223" y="7358"/>
                  </a:cubicBezTo>
                  <a:cubicBezTo>
                    <a:pt x="18995" y="7358"/>
                    <a:pt x="19625" y="6730"/>
                    <a:pt x="19625" y="5957"/>
                  </a:cubicBezTo>
                  <a:cubicBezTo>
                    <a:pt x="19625" y="5304"/>
                    <a:pt x="19176" y="4754"/>
                    <a:pt x="18573" y="4600"/>
                  </a:cubicBezTo>
                  <a:cubicBezTo>
                    <a:pt x="18573" y="4584"/>
                    <a:pt x="18573" y="4570"/>
                    <a:pt x="18573" y="4555"/>
                  </a:cubicBezTo>
                  <a:cubicBezTo>
                    <a:pt x="18573" y="3811"/>
                    <a:pt x="17989" y="3206"/>
                    <a:pt x="17255" y="3161"/>
                  </a:cubicBezTo>
                  <a:cubicBezTo>
                    <a:pt x="17062" y="2944"/>
                    <a:pt x="16784" y="2803"/>
                    <a:pt x="16471" y="2803"/>
                  </a:cubicBezTo>
                  <a:lnTo>
                    <a:pt x="13318" y="2803"/>
                  </a:lnTo>
                  <a:lnTo>
                    <a:pt x="13318" y="1051"/>
                  </a:lnTo>
                  <a:cubicBezTo>
                    <a:pt x="13318" y="858"/>
                    <a:pt x="13474" y="700"/>
                    <a:pt x="13667" y="700"/>
                  </a:cubicBezTo>
                  <a:close/>
                  <a:moveTo>
                    <a:pt x="9873" y="10162"/>
                  </a:moveTo>
                  <a:cubicBezTo>
                    <a:pt x="10227" y="10162"/>
                    <a:pt x="10513" y="10449"/>
                    <a:pt x="10513" y="10802"/>
                  </a:cubicBezTo>
                  <a:cubicBezTo>
                    <a:pt x="10513" y="10974"/>
                    <a:pt x="10447" y="11135"/>
                    <a:pt x="10326" y="11256"/>
                  </a:cubicBezTo>
                  <a:lnTo>
                    <a:pt x="9112" y="12470"/>
                  </a:lnTo>
                  <a:lnTo>
                    <a:pt x="9112" y="10657"/>
                  </a:lnTo>
                  <a:lnTo>
                    <a:pt x="9420" y="10349"/>
                  </a:lnTo>
                  <a:cubicBezTo>
                    <a:pt x="9541" y="10228"/>
                    <a:pt x="9702" y="10162"/>
                    <a:pt x="9873" y="10162"/>
                  </a:cubicBezTo>
                  <a:close/>
                  <a:moveTo>
                    <a:pt x="16470" y="3504"/>
                  </a:moveTo>
                  <a:cubicBezTo>
                    <a:pt x="16663" y="3504"/>
                    <a:pt x="16820" y="3661"/>
                    <a:pt x="16820" y="3854"/>
                  </a:cubicBezTo>
                  <a:lnTo>
                    <a:pt x="16820" y="13665"/>
                  </a:lnTo>
                  <a:cubicBezTo>
                    <a:pt x="16820" y="13858"/>
                    <a:pt x="16664" y="14016"/>
                    <a:pt x="16471" y="14016"/>
                  </a:cubicBezTo>
                  <a:lnTo>
                    <a:pt x="13316" y="14016"/>
                  </a:lnTo>
                  <a:lnTo>
                    <a:pt x="13316" y="11343"/>
                  </a:lnTo>
                  <a:lnTo>
                    <a:pt x="15535" y="8755"/>
                  </a:lnTo>
                  <a:lnTo>
                    <a:pt x="13148" y="6088"/>
                  </a:lnTo>
                  <a:cubicBezTo>
                    <a:pt x="12959" y="5799"/>
                    <a:pt x="12635" y="5606"/>
                    <a:pt x="12265" y="5606"/>
                  </a:cubicBezTo>
                  <a:lnTo>
                    <a:pt x="9112" y="5606"/>
                  </a:lnTo>
                  <a:lnTo>
                    <a:pt x="9112" y="3854"/>
                  </a:lnTo>
                  <a:cubicBezTo>
                    <a:pt x="9112" y="3661"/>
                    <a:pt x="9270" y="3504"/>
                    <a:pt x="9463" y="3504"/>
                  </a:cubicBezTo>
                  <a:close/>
                  <a:moveTo>
                    <a:pt x="12265" y="6307"/>
                  </a:moveTo>
                  <a:cubicBezTo>
                    <a:pt x="12458" y="6307"/>
                    <a:pt x="12616" y="6465"/>
                    <a:pt x="12616" y="6658"/>
                  </a:cubicBezTo>
                  <a:lnTo>
                    <a:pt x="12616" y="16469"/>
                  </a:lnTo>
                  <a:cubicBezTo>
                    <a:pt x="12616" y="16662"/>
                    <a:pt x="12458" y="16820"/>
                    <a:pt x="12265" y="16820"/>
                  </a:cubicBezTo>
                  <a:lnTo>
                    <a:pt x="9112" y="16820"/>
                  </a:lnTo>
                  <a:lnTo>
                    <a:pt x="9112" y="13460"/>
                  </a:lnTo>
                  <a:lnTo>
                    <a:pt x="10821" y="11751"/>
                  </a:lnTo>
                  <a:cubicBezTo>
                    <a:pt x="11075" y="11498"/>
                    <a:pt x="11215" y="11161"/>
                    <a:pt x="11215" y="10802"/>
                  </a:cubicBezTo>
                  <a:cubicBezTo>
                    <a:pt x="11215" y="10063"/>
                    <a:pt x="10613" y="9461"/>
                    <a:pt x="9873" y="9461"/>
                  </a:cubicBezTo>
                  <a:cubicBezTo>
                    <a:pt x="9597" y="9461"/>
                    <a:pt x="9334" y="9545"/>
                    <a:pt x="9112" y="9700"/>
                  </a:cubicBezTo>
                  <a:lnTo>
                    <a:pt x="9112" y="9461"/>
                  </a:lnTo>
                  <a:cubicBezTo>
                    <a:pt x="9112" y="8882"/>
                    <a:pt x="8640" y="8410"/>
                    <a:pt x="8061" y="8410"/>
                  </a:cubicBezTo>
                  <a:lnTo>
                    <a:pt x="4908" y="8410"/>
                  </a:lnTo>
                  <a:lnTo>
                    <a:pt x="4908" y="6658"/>
                  </a:lnTo>
                  <a:cubicBezTo>
                    <a:pt x="4908" y="6465"/>
                    <a:pt x="5064" y="6307"/>
                    <a:pt x="5257" y="6307"/>
                  </a:cubicBezTo>
                  <a:close/>
                  <a:moveTo>
                    <a:pt x="8061" y="9110"/>
                  </a:moveTo>
                  <a:cubicBezTo>
                    <a:pt x="8254" y="9110"/>
                    <a:pt x="8410" y="9268"/>
                    <a:pt x="8410" y="9461"/>
                  </a:cubicBezTo>
                  <a:lnTo>
                    <a:pt x="8410" y="19272"/>
                  </a:lnTo>
                  <a:cubicBezTo>
                    <a:pt x="8410" y="19465"/>
                    <a:pt x="8254" y="19623"/>
                    <a:pt x="8061" y="19623"/>
                  </a:cubicBezTo>
                  <a:lnTo>
                    <a:pt x="1053" y="19623"/>
                  </a:lnTo>
                  <a:cubicBezTo>
                    <a:pt x="860" y="19623"/>
                    <a:pt x="702" y="19465"/>
                    <a:pt x="702" y="19272"/>
                  </a:cubicBezTo>
                  <a:lnTo>
                    <a:pt x="702" y="9461"/>
                  </a:lnTo>
                  <a:cubicBezTo>
                    <a:pt x="702" y="9268"/>
                    <a:pt x="860" y="9110"/>
                    <a:pt x="1053" y="9110"/>
                  </a:cubicBezTo>
                  <a:close/>
                  <a:moveTo>
                    <a:pt x="13667" y="0"/>
                  </a:moveTo>
                  <a:cubicBezTo>
                    <a:pt x="13088" y="0"/>
                    <a:pt x="12616" y="472"/>
                    <a:pt x="12616" y="1051"/>
                  </a:cubicBezTo>
                  <a:lnTo>
                    <a:pt x="12616" y="2803"/>
                  </a:lnTo>
                  <a:lnTo>
                    <a:pt x="9463" y="2803"/>
                  </a:lnTo>
                  <a:cubicBezTo>
                    <a:pt x="8882" y="2803"/>
                    <a:pt x="8410" y="3275"/>
                    <a:pt x="8410" y="3854"/>
                  </a:cubicBezTo>
                  <a:lnTo>
                    <a:pt x="8410" y="5606"/>
                  </a:lnTo>
                  <a:lnTo>
                    <a:pt x="5257" y="5606"/>
                  </a:lnTo>
                  <a:cubicBezTo>
                    <a:pt x="4678" y="5606"/>
                    <a:pt x="4206" y="6078"/>
                    <a:pt x="4206" y="6658"/>
                  </a:cubicBezTo>
                  <a:lnTo>
                    <a:pt x="4206" y="8410"/>
                  </a:lnTo>
                  <a:lnTo>
                    <a:pt x="1053" y="8410"/>
                  </a:lnTo>
                  <a:cubicBezTo>
                    <a:pt x="472" y="8410"/>
                    <a:pt x="0" y="8882"/>
                    <a:pt x="0" y="9461"/>
                  </a:cubicBezTo>
                  <a:lnTo>
                    <a:pt x="0" y="19272"/>
                  </a:lnTo>
                  <a:cubicBezTo>
                    <a:pt x="0" y="19851"/>
                    <a:pt x="472" y="20323"/>
                    <a:pt x="1053" y="20323"/>
                  </a:cubicBezTo>
                  <a:lnTo>
                    <a:pt x="8060" y="20323"/>
                  </a:lnTo>
                  <a:cubicBezTo>
                    <a:pt x="8640" y="20323"/>
                    <a:pt x="9112" y="19851"/>
                    <a:pt x="9112" y="19272"/>
                  </a:cubicBezTo>
                  <a:lnTo>
                    <a:pt x="9112" y="17520"/>
                  </a:lnTo>
                  <a:lnTo>
                    <a:pt x="12265" y="17520"/>
                  </a:lnTo>
                  <a:cubicBezTo>
                    <a:pt x="12844" y="17520"/>
                    <a:pt x="13316" y="17048"/>
                    <a:pt x="13316" y="16469"/>
                  </a:cubicBezTo>
                  <a:lnTo>
                    <a:pt x="13316" y="14717"/>
                  </a:lnTo>
                  <a:lnTo>
                    <a:pt x="16470" y="14717"/>
                  </a:lnTo>
                  <a:cubicBezTo>
                    <a:pt x="17050" y="14717"/>
                    <a:pt x="17522" y="14245"/>
                    <a:pt x="17522" y="13665"/>
                  </a:cubicBezTo>
                  <a:lnTo>
                    <a:pt x="17522" y="11913"/>
                  </a:lnTo>
                  <a:lnTo>
                    <a:pt x="20675" y="11913"/>
                  </a:lnTo>
                  <a:cubicBezTo>
                    <a:pt x="21254" y="11913"/>
                    <a:pt x="21726" y="11443"/>
                    <a:pt x="21726" y="10862"/>
                  </a:cubicBezTo>
                  <a:lnTo>
                    <a:pt x="21726" y="1051"/>
                  </a:lnTo>
                  <a:cubicBezTo>
                    <a:pt x="21726" y="472"/>
                    <a:pt x="21254" y="0"/>
                    <a:pt x="20675" y="0"/>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4"/>
            <p:cNvSpPr/>
            <p:nvPr/>
          </p:nvSpPr>
          <p:spPr>
            <a:xfrm>
              <a:off x="5922950" y="2379275"/>
              <a:ext cx="35050" cy="17525"/>
            </a:xfrm>
            <a:custGeom>
              <a:rect b="b" l="l" r="r" t="t"/>
              <a:pathLst>
                <a:path extrusionOk="0" h="701" w="1402">
                  <a:moveTo>
                    <a:pt x="0" y="1"/>
                  </a:moveTo>
                  <a:lnTo>
                    <a:pt x="0" y="700"/>
                  </a:lnTo>
                  <a:lnTo>
                    <a:pt x="1402" y="700"/>
                  </a:lnTo>
                  <a:lnTo>
                    <a:pt x="1402"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4"/>
            <p:cNvSpPr/>
            <p:nvPr/>
          </p:nvSpPr>
          <p:spPr>
            <a:xfrm>
              <a:off x="6045600" y="2589525"/>
              <a:ext cx="35050" cy="17525"/>
            </a:xfrm>
            <a:custGeom>
              <a:rect b="b" l="l" r="r" t="t"/>
              <a:pathLst>
                <a:path extrusionOk="0" h="701" w="1402">
                  <a:moveTo>
                    <a:pt x="0" y="0"/>
                  </a:moveTo>
                  <a:lnTo>
                    <a:pt x="0" y="700"/>
                  </a:lnTo>
                  <a:lnTo>
                    <a:pt x="1402" y="700"/>
                  </a:lnTo>
                  <a:lnTo>
                    <a:pt x="14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4"/>
            <p:cNvSpPr/>
            <p:nvPr/>
          </p:nvSpPr>
          <p:spPr>
            <a:xfrm>
              <a:off x="6028050" y="2309175"/>
              <a:ext cx="35075" cy="17550"/>
            </a:xfrm>
            <a:custGeom>
              <a:rect b="b" l="l" r="r" t="t"/>
              <a:pathLst>
                <a:path extrusionOk="0" h="702" w="1403">
                  <a:moveTo>
                    <a:pt x="1" y="0"/>
                  </a:moveTo>
                  <a:lnTo>
                    <a:pt x="1" y="702"/>
                  </a:lnTo>
                  <a:lnTo>
                    <a:pt x="1402" y="702"/>
                  </a:lnTo>
                  <a:lnTo>
                    <a:pt x="14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4"/>
            <p:cNvSpPr/>
            <p:nvPr/>
          </p:nvSpPr>
          <p:spPr>
            <a:xfrm>
              <a:off x="6150700" y="2519425"/>
              <a:ext cx="35050" cy="17550"/>
            </a:xfrm>
            <a:custGeom>
              <a:rect b="b" l="l" r="r" t="t"/>
              <a:pathLst>
                <a:path extrusionOk="0" h="702" w="1402">
                  <a:moveTo>
                    <a:pt x="0" y="0"/>
                  </a:moveTo>
                  <a:lnTo>
                    <a:pt x="0" y="702"/>
                  </a:lnTo>
                  <a:lnTo>
                    <a:pt x="1402" y="702"/>
                  </a:lnTo>
                  <a:lnTo>
                    <a:pt x="14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4"/>
            <p:cNvSpPr/>
            <p:nvPr/>
          </p:nvSpPr>
          <p:spPr>
            <a:xfrm>
              <a:off x="6133150" y="2239100"/>
              <a:ext cx="35100" cy="17550"/>
            </a:xfrm>
            <a:custGeom>
              <a:rect b="b" l="l" r="r" t="t"/>
              <a:pathLst>
                <a:path extrusionOk="0" h="702" w="1404">
                  <a:moveTo>
                    <a:pt x="1" y="0"/>
                  </a:moveTo>
                  <a:lnTo>
                    <a:pt x="1" y="702"/>
                  </a:lnTo>
                  <a:lnTo>
                    <a:pt x="1404" y="702"/>
                  </a:lnTo>
                  <a:lnTo>
                    <a:pt x="1404"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4"/>
            <p:cNvSpPr/>
            <p:nvPr/>
          </p:nvSpPr>
          <p:spPr>
            <a:xfrm>
              <a:off x="6255850" y="2449350"/>
              <a:ext cx="35050" cy="17550"/>
            </a:xfrm>
            <a:custGeom>
              <a:rect b="b" l="l" r="r" t="t"/>
              <a:pathLst>
                <a:path extrusionOk="0" h="702" w="1402">
                  <a:moveTo>
                    <a:pt x="0" y="0"/>
                  </a:moveTo>
                  <a:lnTo>
                    <a:pt x="0" y="702"/>
                  </a:lnTo>
                  <a:lnTo>
                    <a:pt x="1401" y="702"/>
                  </a:lnTo>
                  <a:lnTo>
                    <a:pt x="1401"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4"/>
            <p:cNvSpPr/>
            <p:nvPr/>
          </p:nvSpPr>
          <p:spPr>
            <a:xfrm>
              <a:off x="6238300" y="2169025"/>
              <a:ext cx="35050" cy="17525"/>
            </a:xfrm>
            <a:custGeom>
              <a:rect b="b" l="l" r="r" t="t"/>
              <a:pathLst>
                <a:path extrusionOk="0" h="701" w="1402">
                  <a:moveTo>
                    <a:pt x="1" y="1"/>
                  </a:moveTo>
                  <a:lnTo>
                    <a:pt x="1" y="701"/>
                  </a:lnTo>
                  <a:lnTo>
                    <a:pt x="1402" y="701"/>
                  </a:lnTo>
                  <a:lnTo>
                    <a:pt x="1402"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4"/>
            <p:cNvSpPr/>
            <p:nvPr/>
          </p:nvSpPr>
          <p:spPr>
            <a:xfrm>
              <a:off x="6360950" y="2379275"/>
              <a:ext cx="35050" cy="17525"/>
            </a:xfrm>
            <a:custGeom>
              <a:rect b="b" l="l" r="r" t="t"/>
              <a:pathLst>
                <a:path extrusionOk="0" h="701" w="1402">
                  <a:moveTo>
                    <a:pt x="0" y="1"/>
                  </a:moveTo>
                  <a:lnTo>
                    <a:pt x="0" y="700"/>
                  </a:lnTo>
                  <a:lnTo>
                    <a:pt x="1402" y="700"/>
                  </a:lnTo>
                  <a:lnTo>
                    <a:pt x="1402"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 name="Google Shape;795;p34"/>
          <p:cNvGrpSpPr/>
          <p:nvPr/>
        </p:nvGrpSpPr>
        <p:grpSpPr>
          <a:xfrm>
            <a:off x="7026489" y="2185596"/>
            <a:ext cx="477668" cy="477668"/>
            <a:chOff x="3104625" y="2116450"/>
            <a:chExt cx="543175" cy="543175"/>
          </a:xfrm>
        </p:grpSpPr>
        <p:sp>
          <p:nvSpPr>
            <p:cNvPr id="796" name="Google Shape;796;p34"/>
            <p:cNvSpPr/>
            <p:nvPr/>
          </p:nvSpPr>
          <p:spPr>
            <a:xfrm>
              <a:off x="3104625" y="2519425"/>
              <a:ext cx="543175" cy="140200"/>
            </a:xfrm>
            <a:custGeom>
              <a:rect b="b" l="l" r="r" t="t"/>
              <a:pathLst>
                <a:path extrusionOk="0" h="5608" w="21727">
                  <a:moveTo>
                    <a:pt x="21007" y="702"/>
                  </a:moveTo>
                  <a:cubicBezTo>
                    <a:pt x="20830" y="2276"/>
                    <a:pt x="19493" y="3504"/>
                    <a:pt x="17871" y="3504"/>
                  </a:cubicBezTo>
                  <a:lnTo>
                    <a:pt x="3856" y="3504"/>
                  </a:lnTo>
                  <a:cubicBezTo>
                    <a:pt x="2235" y="3504"/>
                    <a:pt x="897" y="2276"/>
                    <a:pt x="722" y="702"/>
                  </a:cubicBezTo>
                  <a:lnTo>
                    <a:pt x="3646" y="702"/>
                  </a:lnTo>
                  <a:cubicBezTo>
                    <a:pt x="3916" y="1137"/>
                    <a:pt x="4387" y="1403"/>
                    <a:pt x="4908" y="1403"/>
                  </a:cubicBezTo>
                  <a:cubicBezTo>
                    <a:pt x="5427" y="1403"/>
                    <a:pt x="5899" y="1138"/>
                    <a:pt x="6169" y="702"/>
                  </a:cubicBezTo>
                  <a:lnTo>
                    <a:pt x="15560" y="702"/>
                  </a:lnTo>
                  <a:cubicBezTo>
                    <a:pt x="15830" y="1137"/>
                    <a:pt x="16302" y="1403"/>
                    <a:pt x="16822" y="1403"/>
                  </a:cubicBezTo>
                  <a:cubicBezTo>
                    <a:pt x="17341" y="1403"/>
                    <a:pt x="17813" y="1138"/>
                    <a:pt x="18083" y="702"/>
                  </a:cubicBezTo>
                  <a:close/>
                  <a:moveTo>
                    <a:pt x="17107" y="4206"/>
                  </a:moveTo>
                  <a:cubicBezTo>
                    <a:pt x="16962" y="4612"/>
                    <a:pt x="16576" y="4906"/>
                    <a:pt x="16121" y="4906"/>
                  </a:cubicBezTo>
                  <a:lnTo>
                    <a:pt x="5608" y="4906"/>
                  </a:lnTo>
                  <a:cubicBezTo>
                    <a:pt x="5152" y="4906"/>
                    <a:pt x="4767" y="4613"/>
                    <a:pt x="4622" y="4206"/>
                  </a:cubicBezTo>
                  <a:close/>
                  <a:moveTo>
                    <a:pt x="1" y="0"/>
                  </a:moveTo>
                  <a:lnTo>
                    <a:pt x="1" y="351"/>
                  </a:lnTo>
                  <a:cubicBezTo>
                    <a:pt x="1" y="2477"/>
                    <a:pt x="1730" y="4206"/>
                    <a:pt x="3856" y="4206"/>
                  </a:cubicBezTo>
                  <a:lnTo>
                    <a:pt x="3891" y="4206"/>
                  </a:lnTo>
                  <a:cubicBezTo>
                    <a:pt x="4053" y="5004"/>
                    <a:pt x="4761" y="5607"/>
                    <a:pt x="5608" y="5607"/>
                  </a:cubicBezTo>
                  <a:lnTo>
                    <a:pt x="16119" y="5607"/>
                  </a:lnTo>
                  <a:cubicBezTo>
                    <a:pt x="16966" y="5607"/>
                    <a:pt x="17674" y="5004"/>
                    <a:pt x="17836" y="4206"/>
                  </a:cubicBezTo>
                  <a:lnTo>
                    <a:pt x="17871" y="4206"/>
                  </a:lnTo>
                  <a:cubicBezTo>
                    <a:pt x="19997" y="4206"/>
                    <a:pt x="21726" y="2477"/>
                    <a:pt x="21726" y="351"/>
                  </a:cubicBezTo>
                  <a:lnTo>
                    <a:pt x="21726" y="0"/>
                  </a:lnTo>
                  <a:lnTo>
                    <a:pt x="17655" y="0"/>
                  </a:lnTo>
                  <a:lnTo>
                    <a:pt x="17522" y="268"/>
                  </a:lnTo>
                  <a:cubicBezTo>
                    <a:pt x="17389" y="536"/>
                    <a:pt x="17119" y="702"/>
                    <a:pt x="16821" y="702"/>
                  </a:cubicBezTo>
                  <a:cubicBezTo>
                    <a:pt x="16522" y="702"/>
                    <a:pt x="16254" y="536"/>
                    <a:pt x="16121" y="268"/>
                  </a:cubicBezTo>
                  <a:lnTo>
                    <a:pt x="15986" y="0"/>
                  </a:lnTo>
                  <a:lnTo>
                    <a:pt x="5741" y="0"/>
                  </a:lnTo>
                  <a:lnTo>
                    <a:pt x="5608" y="268"/>
                  </a:lnTo>
                  <a:cubicBezTo>
                    <a:pt x="5475" y="536"/>
                    <a:pt x="5207" y="702"/>
                    <a:pt x="4907" y="702"/>
                  </a:cubicBezTo>
                  <a:cubicBezTo>
                    <a:pt x="4608" y="702"/>
                    <a:pt x="4340" y="536"/>
                    <a:pt x="4207" y="268"/>
                  </a:cubicBezTo>
                  <a:lnTo>
                    <a:pt x="407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4"/>
            <p:cNvSpPr/>
            <p:nvPr/>
          </p:nvSpPr>
          <p:spPr>
            <a:xfrm>
              <a:off x="3288625" y="2116450"/>
              <a:ext cx="175225" cy="385500"/>
            </a:xfrm>
            <a:custGeom>
              <a:rect b="b" l="l" r="r" t="t"/>
              <a:pathLst>
                <a:path extrusionOk="0" h="15420" w="7009">
                  <a:moveTo>
                    <a:pt x="3504" y="702"/>
                  </a:moveTo>
                  <a:cubicBezTo>
                    <a:pt x="4142" y="702"/>
                    <a:pt x="4673" y="1160"/>
                    <a:pt x="4766" y="1790"/>
                  </a:cubicBezTo>
                  <a:lnTo>
                    <a:pt x="5551" y="7009"/>
                  </a:lnTo>
                  <a:lnTo>
                    <a:pt x="4765" y="7009"/>
                  </a:lnTo>
                  <a:cubicBezTo>
                    <a:pt x="4495" y="6574"/>
                    <a:pt x="4024" y="6308"/>
                    <a:pt x="3504" y="6308"/>
                  </a:cubicBezTo>
                  <a:cubicBezTo>
                    <a:pt x="2984" y="6308"/>
                    <a:pt x="2512" y="6573"/>
                    <a:pt x="2242" y="7009"/>
                  </a:cubicBezTo>
                  <a:lnTo>
                    <a:pt x="1458" y="7009"/>
                  </a:lnTo>
                  <a:lnTo>
                    <a:pt x="2241" y="1790"/>
                  </a:lnTo>
                  <a:cubicBezTo>
                    <a:pt x="2336" y="1160"/>
                    <a:pt x="2867" y="702"/>
                    <a:pt x="3504" y="702"/>
                  </a:cubicBezTo>
                  <a:close/>
                  <a:moveTo>
                    <a:pt x="3504" y="7009"/>
                  </a:moveTo>
                  <a:cubicBezTo>
                    <a:pt x="3803" y="7009"/>
                    <a:pt x="4071" y="7175"/>
                    <a:pt x="4204" y="7443"/>
                  </a:cubicBezTo>
                  <a:lnTo>
                    <a:pt x="4339" y="7709"/>
                  </a:lnTo>
                  <a:lnTo>
                    <a:pt x="6307" y="7709"/>
                  </a:lnTo>
                  <a:lnTo>
                    <a:pt x="6307" y="8411"/>
                  </a:lnTo>
                  <a:lnTo>
                    <a:pt x="702" y="8411"/>
                  </a:lnTo>
                  <a:lnTo>
                    <a:pt x="702" y="7709"/>
                  </a:lnTo>
                  <a:lnTo>
                    <a:pt x="2670" y="7709"/>
                  </a:lnTo>
                  <a:lnTo>
                    <a:pt x="2803" y="7443"/>
                  </a:lnTo>
                  <a:cubicBezTo>
                    <a:pt x="2936" y="7175"/>
                    <a:pt x="3206" y="7009"/>
                    <a:pt x="3504" y="7009"/>
                  </a:cubicBezTo>
                  <a:close/>
                  <a:moveTo>
                    <a:pt x="5607" y="9112"/>
                  </a:moveTo>
                  <a:lnTo>
                    <a:pt x="5607" y="11915"/>
                  </a:lnTo>
                  <a:lnTo>
                    <a:pt x="4065" y="11915"/>
                  </a:lnTo>
                  <a:cubicBezTo>
                    <a:pt x="3795" y="11480"/>
                    <a:pt x="3324" y="11213"/>
                    <a:pt x="2803" y="11213"/>
                  </a:cubicBezTo>
                  <a:cubicBezTo>
                    <a:pt x="2284" y="11213"/>
                    <a:pt x="1812" y="11478"/>
                    <a:pt x="1542" y="11915"/>
                  </a:cubicBezTo>
                  <a:lnTo>
                    <a:pt x="1402" y="11915"/>
                  </a:lnTo>
                  <a:lnTo>
                    <a:pt x="1402" y="9112"/>
                  </a:lnTo>
                  <a:close/>
                  <a:moveTo>
                    <a:pt x="2803" y="11915"/>
                  </a:moveTo>
                  <a:cubicBezTo>
                    <a:pt x="3103" y="11915"/>
                    <a:pt x="3371" y="12080"/>
                    <a:pt x="3504" y="12348"/>
                  </a:cubicBezTo>
                  <a:lnTo>
                    <a:pt x="3638" y="12615"/>
                  </a:lnTo>
                  <a:lnTo>
                    <a:pt x="5607" y="12615"/>
                  </a:lnTo>
                  <a:cubicBezTo>
                    <a:pt x="5607" y="13776"/>
                    <a:pt x="4664" y="14718"/>
                    <a:pt x="3504" y="14718"/>
                  </a:cubicBezTo>
                  <a:cubicBezTo>
                    <a:pt x="2345" y="14718"/>
                    <a:pt x="1402" y="13776"/>
                    <a:pt x="1402" y="12615"/>
                  </a:cubicBezTo>
                  <a:lnTo>
                    <a:pt x="1968" y="12615"/>
                  </a:lnTo>
                  <a:lnTo>
                    <a:pt x="2103" y="12348"/>
                  </a:lnTo>
                  <a:cubicBezTo>
                    <a:pt x="2236" y="12080"/>
                    <a:pt x="2504" y="11915"/>
                    <a:pt x="2803" y="11915"/>
                  </a:cubicBezTo>
                  <a:close/>
                  <a:moveTo>
                    <a:pt x="3504" y="1"/>
                  </a:moveTo>
                  <a:cubicBezTo>
                    <a:pt x="2518" y="1"/>
                    <a:pt x="1694" y="708"/>
                    <a:pt x="1549" y="1685"/>
                  </a:cubicBezTo>
                  <a:lnTo>
                    <a:pt x="749" y="7009"/>
                  </a:lnTo>
                  <a:lnTo>
                    <a:pt x="702" y="7009"/>
                  </a:lnTo>
                  <a:cubicBezTo>
                    <a:pt x="314" y="7009"/>
                    <a:pt x="0" y="7323"/>
                    <a:pt x="0" y="7709"/>
                  </a:cubicBezTo>
                  <a:lnTo>
                    <a:pt x="0" y="8411"/>
                  </a:lnTo>
                  <a:cubicBezTo>
                    <a:pt x="0" y="8797"/>
                    <a:pt x="314" y="9112"/>
                    <a:pt x="702" y="9112"/>
                  </a:cubicBezTo>
                  <a:lnTo>
                    <a:pt x="702" y="12616"/>
                  </a:lnTo>
                  <a:cubicBezTo>
                    <a:pt x="702" y="14162"/>
                    <a:pt x="1959" y="15419"/>
                    <a:pt x="3504" y="15419"/>
                  </a:cubicBezTo>
                  <a:cubicBezTo>
                    <a:pt x="5050" y="15419"/>
                    <a:pt x="6307" y="14162"/>
                    <a:pt x="6307" y="12616"/>
                  </a:cubicBezTo>
                  <a:lnTo>
                    <a:pt x="6307" y="9112"/>
                  </a:lnTo>
                  <a:cubicBezTo>
                    <a:pt x="6693" y="9112"/>
                    <a:pt x="7009" y="8797"/>
                    <a:pt x="7009" y="8411"/>
                  </a:cubicBezTo>
                  <a:lnTo>
                    <a:pt x="7009" y="7709"/>
                  </a:lnTo>
                  <a:cubicBezTo>
                    <a:pt x="7009" y="7323"/>
                    <a:pt x="6693" y="7009"/>
                    <a:pt x="6307" y="7009"/>
                  </a:cubicBezTo>
                  <a:lnTo>
                    <a:pt x="6258" y="7009"/>
                  </a:lnTo>
                  <a:lnTo>
                    <a:pt x="5460" y="1685"/>
                  </a:lnTo>
                  <a:cubicBezTo>
                    <a:pt x="5313" y="708"/>
                    <a:pt x="4491" y="1"/>
                    <a:pt x="3504" y="1"/>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4"/>
            <p:cNvSpPr/>
            <p:nvPr/>
          </p:nvSpPr>
          <p:spPr>
            <a:xfrm>
              <a:off x="3148425" y="2239100"/>
              <a:ext cx="52600" cy="227800"/>
            </a:xfrm>
            <a:custGeom>
              <a:rect b="b" l="l" r="r" t="t"/>
              <a:pathLst>
                <a:path extrusionOk="0" h="9112" w="2104">
                  <a:moveTo>
                    <a:pt x="1404" y="0"/>
                  </a:moveTo>
                  <a:cubicBezTo>
                    <a:pt x="1404" y="622"/>
                    <a:pt x="1134" y="913"/>
                    <a:pt x="796" y="1281"/>
                  </a:cubicBezTo>
                  <a:cubicBezTo>
                    <a:pt x="424" y="1685"/>
                    <a:pt x="1" y="2142"/>
                    <a:pt x="1" y="3039"/>
                  </a:cubicBezTo>
                  <a:cubicBezTo>
                    <a:pt x="1" y="3935"/>
                    <a:pt x="424" y="4391"/>
                    <a:pt x="796" y="4794"/>
                  </a:cubicBezTo>
                  <a:cubicBezTo>
                    <a:pt x="1134" y="5163"/>
                    <a:pt x="1404" y="5453"/>
                    <a:pt x="1404" y="6076"/>
                  </a:cubicBezTo>
                  <a:cubicBezTo>
                    <a:pt x="1404" y="6698"/>
                    <a:pt x="1134" y="6987"/>
                    <a:pt x="796" y="7355"/>
                  </a:cubicBezTo>
                  <a:cubicBezTo>
                    <a:pt x="424" y="7759"/>
                    <a:pt x="1" y="8216"/>
                    <a:pt x="1" y="9112"/>
                  </a:cubicBezTo>
                  <a:lnTo>
                    <a:pt x="702" y="9112"/>
                  </a:lnTo>
                  <a:cubicBezTo>
                    <a:pt x="702" y="8490"/>
                    <a:pt x="970" y="8199"/>
                    <a:pt x="1310" y="7831"/>
                  </a:cubicBezTo>
                  <a:cubicBezTo>
                    <a:pt x="1683" y="7429"/>
                    <a:pt x="2104" y="6972"/>
                    <a:pt x="2104" y="6076"/>
                  </a:cubicBezTo>
                  <a:cubicBezTo>
                    <a:pt x="2104" y="5179"/>
                    <a:pt x="1683" y="4722"/>
                    <a:pt x="1310" y="4319"/>
                  </a:cubicBezTo>
                  <a:cubicBezTo>
                    <a:pt x="970" y="3952"/>
                    <a:pt x="702" y="3661"/>
                    <a:pt x="702" y="3038"/>
                  </a:cubicBezTo>
                  <a:cubicBezTo>
                    <a:pt x="702" y="2416"/>
                    <a:pt x="970" y="2125"/>
                    <a:pt x="1310" y="1757"/>
                  </a:cubicBezTo>
                  <a:cubicBezTo>
                    <a:pt x="1683" y="1353"/>
                    <a:pt x="2104" y="896"/>
                    <a:pt x="2104" y="0"/>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4"/>
            <p:cNvSpPr/>
            <p:nvPr/>
          </p:nvSpPr>
          <p:spPr>
            <a:xfrm>
              <a:off x="3218550" y="2265400"/>
              <a:ext cx="52600" cy="227775"/>
            </a:xfrm>
            <a:custGeom>
              <a:rect b="b" l="l" r="r" t="t"/>
              <a:pathLst>
                <a:path extrusionOk="0" h="9111" w="2104">
                  <a:moveTo>
                    <a:pt x="1402" y="1"/>
                  </a:moveTo>
                  <a:cubicBezTo>
                    <a:pt x="1402" y="622"/>
                    <a:pt x="1134" y="913"/>
                    <a:pt x="794" y="1281"/>
                  </a:cubicBezTo>
                  <a:cubicBezTo>
                    <a:pt x="422" y="1684"/>
                    <a:pt x="0" y="2140"/>
                    <a:pt x="0" y="3038"/>
                  </a:cubicBezTo>
                  <a:cubicBezTo>
                    <a:pt x="0" y="3934"/>
                    <a:pt x="422" y="4390"/>
                    <a:pt x="794" y="4794"/>
                  </a:cubicBezTo>
                  <a:cubicBezTo>
                    <a:pt x="1134" y="5162"/>
                    <a:pt x="1402" y="5453"/>
                    <a:pt x="1402" y="6075"/>
                  </a:cubicBezTo>
                  <a:cubicBezTo>
                    <a:pt x="1402" y="6697"/>
                    <a:pt x="1134" y="6988"/>
                    <a:pt x="794" y="7355"/>
                  </a:cubicBezTo>
                  <a:cubicBezTo>
                    <a:pt x="422" y="7758"/>
                    <a:pt x="0" y="8214"/>
                    <a:pt x="0" y="9110"/>
                  </a:cubicBezTo>
                  <a:lnTo>
                    <a:pt x="700" y="9110"/>
                  </a:lnTo>
                  <a:cubicBezTo>
                    <a:pt x="700" y="8489"/>
                    <a:pt x="970" y="8198"/>
                    <a:pt x="1308" y="7832"/>
                  </a:cubicBezTo>
                  <a:cubicBezTo>
                    <a:pt x="1680" y="7427"/>
                    <a:pt x="2102" y="6971"/>
                    <a:pt x="2102" y="6075"/>
                  </a:cubicBezTo>
                  <a:cubicBezTo>
                    <a:pt x="2102" y="5179"/>
                    <a:pt x="1680" y="4722"/>
                    <a:pt x="1308" y="4318"/>
                  </a:cubicBezTo>
                  <a:cubicBezTo>
                    <a:pt x="970" y="3951"/>
                    <a:pt x="700" y="3660"/>
                    <a:pt x="700" y="3038"/>
                  </a:cubicBezTo>
                  <a:cubicBezTo>
                    <a:pt x="700" y="2416"/>
                    <a:pt x="970" y="2125"/>
                    <a:pt x="1308" y="1756"/>
                  </a:cubicBezTo>
                  <a:cubicBezTo>
                    <a:pt x="1680" y="1353"/>
                    <a:pt x="2103" y="897"/>
                    <a:pt x="2103" y="1"/>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4"/>
            <p:cNvSpPr/>
            <p:nvPr/>
          </p:nvSpPr>
          <p:spPr>
            <a:xfrm>
              <a:off x="3481325" y="2247875"/>
              <a:ext cx="52600" cy="227750"/>
            </a:xfrm>
            <a:custGeom>
              <a:rect b="b" l="l" r="r" t="t"/>
              <a:pathLst>
                <a:path extrusionOk="0" h="9110" w="2104">
                  <a:moveTo>
                    <a:pt x="1402" y="0"/>
                  </a:moveTo>
                  <a:cubicBezTo>
                    <a:pt x="1402" y="622"/>
                    <a:pt x="1134" y="913"/>
                    <a:pt x="796" y="1281"/>
                  </a:cubicBezTo>
                  <a:cubicBezTo>
                    <a:pt x="423" y="1685"/>
                    <a:pt x="1" y="2141"/>
                    <a:pt x="1" y="3037"/>
                  </a:cubicBezTo>
                  <a:cubicBezTo>
                    <a:pt x="1" y="3935"/>
                    <a:pt x="423" y="4391"/>
                    <a:pt x="796" y="4794"/>
                  </a:cubicBezTo>
                  <a:cubicBezTo>
                    <a:pt x="1134" y="5162"/>
                    <a:pt x="1402" y="5453"/>
                    <a:pt x="1402" y="6074"/>
                  </a:cubicBezTo>
                  <a:cubicBezTo>
                    <a:pt x="1402" y="6698"/>
                    <a:pt x="1134" y="6987"/>
                    <a:pt x="796" y="7355"/>
                  </a:cubicBezTo>
                  <a:cubicBezTo>
                    <a:pt x="423" y="7759"/>
                    <a:pt x="1" y="8214"/>
                    <a:pt x="1" y="9110"/>
                  </a:cubicBezTo>
                  <a:lnTo>
                    <a:pt x="702" y="9110"/>
                  </a:lnTo>
                  <a:cubicBezTo>
                    <a:pt x="702" y="8490"/>
                    <a:pt x="970" y="8199"/>
                    <a:pt x="1310" y="7831"/>
                  </a:cubicBezTo>
                  <a:cubicBezTo>
                    <a:pt x="1682" y="7427"/>
                    <a:pt x="2103" y="6972"/>
                    <a:pt x="2103" y="6074"/>
                  </a:cubicBezTo>
                  <a:cubicBezTo>
                    <a:pt x="2103" y="5178"/>
                    <a:pt x="1682" y="4722"/>
                    <a:pt x="1310" y="4319"/>
                  </a:cubicBezTo>
                  <a:cubicBezTo>
                    <a:pt x="970" y="3950"/>
                    <a:pt x="702" y="3661"/>
                    <a:pt x="702" y="3037"/>
                  </a:cubicBezTo>
                  <a:cubicBezTo>
                    <a:pt x="702" y="2415"/>
                    <a:pt x="970" y="2124"/>
                    <a:pt x="1310" y="1757"/>
                  </a:cubicBezTo>
                  <a:cubicBezTo>
                    <a:pt x="1682" y="1353"/>
                    <a:pt x="2103" y="896"/>
                    <a:pt x="2103" y="0"/>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4"/>
            <p:cNvSpPr/>
            <p:nvPr/>
          </p:nvSpPr>
          <p:spPr>
            <a:xfrm>
              <a:off x="3551425" y="2274125"/>
              <a:ext cx="52575" cy="227825"/>
            </a:xfrm>
            <a:custGeom>
              <a:rect b="b" l="l" r="r" t="t"/>
              <a:pathLst>
                <a:path extrusionOk="0" h="9113" w="2103">
                  <a:moveTo>
                    <a:pt x="1402" y="1"/>
                  </a:moveTo>
                  <a:cubicBezTo>
                    <a:pt x="1402" y="624"/>
                    <a:pt x="1133" y="914"/>
                    <a:pt x="794" y="1281"/>
                  </a:cubicBezTo>
                  <a:cubicBezTo>
                    <a:pt x="422" y="1686"/>
                    <a:pt x="1" y="2142"/>
                    <a:pt x="1" y="3039"/>
                  </a:cubicBezTo>
                  <a:cubicBezTo>
                    <a:pt x="1" y="3935"/>
                    <a:pt x="422" y="4392"/>
                    <a:pt x="794" y="4795"/>
                  </a:cubicBezTo>
                  <a:cubicBezTo>
                    <a:pt x="1133" y="5164"/>
                    <a:pt x="1402" y="5455"/>
                    <a:pt x="1402" y="6077"/>
                  </a:cubicBezTo>
                  <a:cubicBezTo>
                    <a:pt x="1402" y="6698"/>
                    <a:pt x="1133" y="6988"/>
                    <a:pt x="794" y="7357"/>
                  </a:cubicBezTo>
                  <a:cubicBezTo>
                    <a:pt x="422" y="7760"/>
                    <a:pt x="1" y="8216"/>
                    <a:pt x="1" y="9112"/>
                  </a:cubicBezTo>
                  <a:lnTo>
                    <a:pt x="701" y="9112"/>
                  </a:lnTo>
                  <a:cubicBezTo>
                    <a:pt x="701" y="8490"/>
                    <a:pt x="969" y="8199"/>
                    <a:pt x="1309" y="7832"/>
                  </a:cubicBezTo>
                  <a:cubicBezTo>
                    <a:pt x="1681" y="7429"/>
                    <a:pt x="2102" y="6973"/>
                    <a:pt x="2102" y="6077"/>
                  </a:cubicBezTo>
                  <a:cubicBezTo>
                    <a:pt x="2102" y="5181"/>
                    <a:pt x="1681" y="4724"/>
                    <a:pt x="1309" y="4320"/>
                  </a:cubicBezTo>
                  <a:cubicBezTo>
                    <a:pt x="969" y="3952"/>
                    <a:pt x="701" y="3661"/>
                    <a:pt x="701" y="3039"/>
                  </a:cubicBezTo>
                  <a:cubicBezTo>
                    <a:pt x="701" y="2416"/>
                    <a:pt x="969" y="2125"/>
                    <a:pt x="1309" y="1758"/>
                  </a:cubicBezTo>
                  <a:cubicBezTo>
                    <a:pt x="1681" y="1355"/>
                    <a:pt x="2102" y="898"/>
                    <a:pt x="2102" y="1"/>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 name="Google Shape;802;p34"/>
          <p:cNvGrpSpPr/>
          <p:nvPr/>
        </p:nvGrpSpPr>
        <p:grpSpPr>
          <a:xfrm>
            <a:off x="1693768" y="2185605"/>
            <a:ext cx="369810" cy="477646"/>
            <a:chOff x="3165975" y="3888850"/>
            <a:chExt cx="420525" cy="543150"/>
          </a:xfrm>
        </p:grpSpPr>
        <p:sp>
          <p:nvSpPr>
            <p:cNvPr id="803" name="Google Shape;803;p34"/>
            <p:cNvSpPr/>
            <p:nvPr/>
          </p:nvSpPr>
          <p:spPr>
            <a:xfrm>
              <a:off x="3165975" y="3888850"/>
              <a:ext cx="420525" cy="543150"/>
            </a:xfrm>
            <a:custGeom>
              <a:rect b="b" l="l" r="r" t="t"/>
              <a:pathLst>
                <a:path extrusionOk="0" h="21726" w="16821">
                  <a:moveTo>
                    <a:pt x="14367" y="702"/>
                  </a:moveTo>
                  <a:cubicBezTo>
                    <a:pt x="14947" y="702"/>
                    <a:pt x="15419" y="1174"/>
                    <a:pt x="15419" y="1752"/>
                  </a:cubicBezTo>
                  <a:lnTo>
                    <a:pt x="15419" y="2103"/>
                  </a:lnTo>
                  <a:lnTo>
                    <a:pt x="1402" y="2103"/>
                  </a:lnTo>
                  <a:lnTo>
                    <a:pt x="1402" y="1752"/>
                  </a:lnTo>
                  <a:cubicBezTo>
                    <a:pt x="1402" y="1174"/>
                    <a:pt x="1874" y="702"/>
                    <a:pt x="2454" y="702"/>
                  </a:cubicBezTo>
                  <a:close/>
                  <a:moveTo>
                    <a:pt x="15419" y="2803"/>
                  </a:moveTo>
                  <a:lnTo>
                    <a:pt x="15419" y="11915"/>
                  </a:lnTo>
                  <a:lnTo>
                    <a:pt x="1402" y="11915"/>
                  </a:lnTo>
                  <a:lnTo>
                    <a:pt x="1402" y="2803"/>
                  </a:lnTo>
                  <a:close/>
                  <a:moveTo>
                    <a:pt x="15417" y="12614"/>
                  </a:moveTo>
                  <a:lnTo>
                    <a:pt x="15417" y="16119"/>
                  </a:lnTo>
                  <a:lnTo>
                    <a:pt x="1402" y="16119"/>
                  </a:lnTo>
                  <a:lnTo>
                    <a:pt x="1402" y="12614"/>
                  </a:lnTo>
                  <a:close/>
                  <a:moveTo>
                    <a:pt x="16119" y="16820"/>
                  </a:moveTo>
                  <a:lnTo>
                    <a:pt x="16119" y="19974"/>
                  </a:lnTo>
                  <a:cubicBezTo>
                    <a:pt x="16119" y="20553"/>
                    <a:pt x="15647" y="21024"/>
                    <a:pt x="15068" y="21024"/>
                  </a:cubicBezTo>
                  <a:lnTo>
                    <a:pt x="1753" y="21024"/>
                  </a:lnTo>
                  <a:cubicBezTo>
                    <a:pt x="1172" y="21024"/>
                    <a:pt x="700" y="20553"/>
                    <a:pt x="700" y="19974"/>
                  </a:cubicBezTo>
                  <a:lnTo>
                    <a:pt x="700" y="16820"/>
                  </a:lnTo>
                  <a:close/>
                  <a:moveTo>
                    <a:pt x="2454" y="0"/>
                  </a:moveTo>
                  <a:cubicBezTo>
                    <a:pt x="1486" y="0"/>
                    <a:pt x="702" y="784"/>
                    <a:pt x="702" y="1752"/>
                  </a:cubicBezTo>
                  <a:lnTo>
                    <a:pt x="702" y="16119"/>
                  </a:lnTo>
                  <a:lnTo>
                    <a:pt x="0" y="16119"/>
                  </a:lnTo>
                  <a:lnTo>
                    <a:pt x="0" y="19974"/>
                  </a:lnTo>
                  <a:cubicBezTo>
                    <a:pt x="0" y="20942"/>
                    <a:pt x="785" y="21726"/>
                    <a:pt x="1753" y="21726"/>
                  </a:cubicBezTo>
                  <a:lnTo>
                    <a:pt x="15068" y="21726"/>
                  </a:lnTo>
                  <a:cubicBezTo>
                    <a:pt x="16036" y="21726"/>
                    <a:pt x="16820" y="20942"/>
                    <a:pt x="16820" y="19974"/>
                  </a:cubicBezTo>
                  <a:lnTo>
                    <a:pt x="16820" y="16119"/>
                  </a:lnTo>
                  <a:lnTo>
                    <a:pt x="16119" y="16119"/>
                  </a:lnTo>
                  <a:lnTo>
                    <a:pt x="16119" y="1752"/>
                  </a:lnTo>
                  <a:cubicBezTo>
                    <a:pt x="16119" y="784"/>
                    <a:pt x="15335" y="0"/>
                    <a:pt x="14367" y="0"/>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4"/>
            <p:cNvSpPr/>
            <p:nvPr/>
          </p:nvSpPr>
          <p:spPr>
            <a:xfrm>
              <a:off x="3218550" y="4221725"/>
              <a:ext cx="175225" cy="52600"/>
            </a:xfrm>
            <a:custGeom>
              <a:rect b="b" l="l" r="r" t="t"/>
              <a:pathLst>
                <a:path extrusionOk="0" h="2104" w="7009">
                  <a:moveTo>
                    <a:pt x="6162" y="702"/>
                  </a:moveTo>
                  <a:lnTo>
                    <a:pt x="5975" y="889"/>
                  </a:lnTo>
                  <a:cubicBezTo>
                    <a:pt x="5644" y="1220"/>
                    <a:pt x="5203" y="1402"/>
                    <a:pt x="4736" y="1402"/>
                  </a:cubicBezTo>
                  <a:lnTo>
                    <a:pt x="700" y="1402"/>
                  </a:lnTo>
                  <a:lnTo>
                    <a:pt x="700" y="702"/>
                  </a:lnTo>
                  <a:close/>
                  <a:moveTo>
                    <a:pt x="0" y="1"/>
                  </a:moveTo>
                  <a:lnTo>
                    <a:pt x="0" y="2104"/>
                  </a:lnTo>
                  <a:lnTo>
                    <a:pt x="4736" y="2104"/>
                  </a:lnTo>
                  <a:cubicBezTo>
                    <a:pt x="5392" y="2104"/>
                    <a:pt x="6007" y="1848"/>
                    <a:pt x="6470" y="1385"/>
                  </a:cubicBezTo>
                  <a:lnTo>
                    <a:pt x="7009" y="846"/>
                  </a:lnTo>
                  <a:lnTo>
                    <a:pt x="7009"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4"/>
            <p:cNvSpPr/>
            <p:nvPr/>
          </p:nvSpPr>
          <p:spPr>
            <a:xfrm>
              <a:off x="3481325" y="4221725"/>
              <a:ext cx="52600" cy="52600"/>
            </a:xfrm>
            <a:custGeom>
              <a:rect b="b" l="l" r="r" t="t"/>
              <a:pathLst>
                <a:path extrusionOk="0" h="2104" w="2104">
                  <a:moveTo>
                    <a:pt x="1053" y="702"/>
                  </a:moveTo>
                  <a:cubicBezTo>
                    <a:pt x="1246" y="702"/>
                    <a:pt x="1402" y="859"/>
                    <a:pt x="1402" y="1052"/>
                  </a:cubicBezTo>
                  <a:cubicBezTo>
                    <a:pt x="1402" y="1245"/>
                    <a:pt x="1246" y="1402"/>
                    <a:pt x="1053" y="1402"/>
                  </a:cubicBezTo>
                  <a:cubicBezTo>
                    <a:pt x="860" y="1402"/>
                    <a:pt x="702" y="1245"/>
                    <a:pt x="702" y="1052"/>
                  </a:cubicBezTo>
                  <a:cubicBezTo>
                    <a:pt x="702" y="859"/>
                    <a:pt x="860" y="702"/>
                    <a:pt x="1053" y="702"/>
                  </a:cubicBezTo>
                  <a:close/>
                  <a:moveTo>
                    <a:pt x="1053" y="1"/>
                  </a:moveTo>
                  <a:cubicBezTo>
                    <a:pt x="472" y="1"/>
                    <a:pt x="1" y="473"/>
                    <a:pt x="1" y="1052"/>
                  </a:cubicBezTo>
                  <a:cubicBezTo>
                    <a:pt x="1" y="1632"/>
                    <a:pt x="472" y="2104"/>
                    <a:pt x="1053" y="2104"/>
                  </a:cubicBezTo>
                  <a:cubicBezTo>
                    <a:pt x="1632" y="2104"/>
                    <a:pt x="2103" y="1632"/>
                    <a:pt x="2103" y="1052"/>
                  </a:cubicBezTo>
                  <a:cubicBezTo>
                    <a:pt x="2103" y="473"/>
                    <a:pt x="1632" y="1"/>
                    <a:pt x="1053" y="1"/>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4"/>
            <p:cNvSpPr/>
            <p:nvPr/>
          </p:nvSpPr>
          <p:spPr>
            <a:xfrm>
              <a:off x="3411250" y="4221725"/>
              <a:ext cx="52600" cy="52600"/>
            </a:xfrm>
            <a:custGeom>
              <a:rect b="b" l="l" r="r" t="t"/>
              <a:pathLst>
                <a:path extrusionOk="0" h="2104" w="2104">
                  <a:moveTo>
                    <a:pt x="1051" y="702"/>
                  </a:moveTo>
                  <a:cubicBezTo>
                    <a:pt x="1244" y="702"/>
                    <a:pt x="1402" y="859"/>
                    <a:pt x="1402" y="1052"/>
                  </a:cubicBezTo>
                  <a:cubicBezTo>
                    <a:pt x="1402" y="1245"/>
                    <a:pt x="1244" y="1402"/>
                    <a:pt x="1051" y="1402"/>
                  </a:cubicBezTo>
                  <a:cubicBezTo>
                    <a:pt x="859" y="1402"/>
                    <a:pt x="702" y="1245"/>
                    <a:pt x="702" y="1052"/>
                  </a:cubicBezTo>
                  <a:cubicBezTo>
                    <a:pt x="702" y="859"/>
                    <a:pt x="859" y="702"/>
                    <a:pt x="1051" y="702"/>
                  </a:cubicBezTo>
                  <a:close/>
                  <a:moveTo>
                    <a:pt x="1051" y="1"/>
                  </a:moveTo>
                  <a:cubicBezTo>
                    <a:pt x="473" y="1"/>
                    <a:pt x="1" y="473"/>
                    <a:pt x="1" y="1052"/>
                  </a:cubicBezTo>
                  <a:cubicBezTo>
                    <a:pt x="1" y="1632"/>
                    <a:pt x="473" y="2104"/>
                    <a:pt x="1051" y="2104"/>
                  </a:cubicBezTo>
                  <a:cubicBezTo>
                    <a:pt x="1632" y="2104"/>
                    <a:pt x="2104" y="1632"/>
                    <a:pt x="2104" y="1052"/>
                  </a:cubicBezTo>
                  <a:cubicBezTo>
                    <a:pt x="2104" y="473"/>
                    <a:pt x="1632" y="1"/>
                    <a:pt x="1051" y="1"/>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4"/>
            <p:cNvSpPr/>
            <p:nvPr/>
          </p:nvSpPr>
          <p:spPr>
            <a:xfrm>
              <a:off x="3472600" y="4323575"/>
              <a:ext cx="86975" cy="73400"/>
            </a:xfrm>
            <a:custGeom>
              <a:rect b="b" l="l" r="r" t="t"/>
              <a:pathLst>
                <a:path extrusionOk="0" h="2936" w="3479">
                  <a:moveTo>
                    <a:pt x="1051" y="1534"/>
                  </a:moveTo>
                  <a:cubicBezTo>
                    <a:pt x="1244" y="1534"/>
                    <a:pt x="1402" y="1690"/>
                    <a:pt x="1402" y="1883"/>
                  </a:cubicBezTo>
                  <a:cubicBezTo>
                    <a:pt x="1402" y="2076"/>
                    <a:pt x="1244" y="2234"/>
                    <a:pt x="1051" y="2234"/>
                  </a:cubicBezTo>
                  <a:cubicBezTo>
                    <a:pt x="858" y="2234"/>
                    <a:pt x="700" y="2076"/>
                    <a:pt x="700" y="1883"/>
                  </a:cubicBezTo>
                  <a:cubicBezTo>
                    <a:pt x="700" y="1690"/>
                    <a:pt x="858" y="1534"/>
                    <a:pt x="1051" y="1534"/>
                  </a:cubicBezTo>
                  <a:close/>
                  <a:moveTo>
                    <a:pt x="2828" y="1"/>
                  </a:moveTo>
                  <a:lnTo>
                    <a:pt x="2215" y="1533"/>
                  </a:lnTo>
                  <a:lnTo>
                    <a:pt x="2037" y="1533"/>
                  </a:lnTo>
                  <a:cubicBezTo>
                    <a:pt x="1892" y="1127"/>
                    <a:pt x="1507" y="833"/>
                    <a:pt x="1051" y="833"/>
                  </a:cubicBezTo>
                  <a:cubicBezTo>
                    <a:pt x="472" y="833"/>
                    <a:pt x="0" y="1304"/>
                    <a:pt x="0" y="1883"/>
                  </a:cubicBezTo>
                  <a:cubicBezTo>
                    <a:pt x="0" y="2462"/>
                    <a:pt x="472" y="2935"/>
                    <a:pt x="1051" y="2935"/>
                  </a:cubicBezTo>
                  <a:cubicBezTo>
                    <a:pt x="1507" y="2935"/>
                    <a:pt x="1892" y="2641"/>
                    <a:pt x="2037" y="2234"/>
                  </a:cubicBezTo>
                  <a:lnTo>
                    <a:pt x="2690" y="2234"/>
                  </a:lnTo>
                  <a:lnTo>
                    <a:pt x="3479" y="261"/>
                  </a:lnTo>
                  <a:lnTo>
                    <a:pt x="2828"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4"/>
            <p:cNvSpPr/>
            <p:nvPr/>
          </p:nvSpPr>
          <p:spPr>
            <a:xfrm>
              <a:off x="3376225" y="4326850"/>
              <a:ext cx="95125" cy="74600"/>
            </a:xfrm>
            <a:custGeom>
              <a:rect b="b" l="l" r="r" t="t"/>
              <a:pathLst>
                <a:path extrusionOk="0" h="2984" w="3805">
                  <a:moveTo>
                    <a:pt x="1051" y="702"/>
                  </a:moveTo>
                  <a:cubicBezTo>
                    <a:pt x="1244" y="702"/>
                    <a:pt x="1402" y="859"/>
                    <a:pt x="1402" y="1052"/>
                  </a:cubicBezTo>
                  <a:cubicBezTo>
                    <a:pt x="1402" y="1245"/>
                    <a:pt x="1244" y="1402"/>
                    <a:pt x="1051" y="1402"/>
                  </a:cubicBezTo>
                  <a:cubicBezTo>
                    <a:pt x="858" y="1402"/>
                    <a:pt x="702" y="1245"/>
                    <a:pt x="702" y="1052"/>
                  </a:cubicBezTo>
                  <a:cubicBezTo>
                    <a:pt x="702" y="859"/>
                    <a:pt x="858" y="702"/>
                    <a:pt x="1051" y="702"/>
                  </a:cubicBezTo>
                  <a:close/>
                  <a:moveTo>
                    <a:pt x="1051" y="0"/>
                  </a:moveTo>
                  <a:cubicBezTo>
                    <a:pt x="472" y="0"/>
                    <a:pt x="0" y="472"/>
                    <a:pt x="0" y="1052"/>
                  </a:cubicBezTo>
                  <a:cubicBezTo>
                    <a:pt x="0" y="1631"/>
                    <a:pt x="472" y="2103"/>
                    <a:pt x="1051" y="2103"/>
                  </a:cubicBezTo>
                  <a:cubicBezTo>
                    <a:pt x="1507" y="2103"/>
                    <a:pt x="1893" y="1809"/>
                    <a:pt x="2039" y="1402"/>
                  </a:cubicBezTo>
                  <a:lnTo>
                    <a:pt x="2255" y="1402"/>
                  </a:lnTo>
                  <a:lnTo>
                    <a:pt x="3204" y="2984"/>
                  </a:lnTo>
                  <a:lnTo>
                    <a:pt x="3805" y="2624"/>
                  </a:lnTo>
                  <a:lnTo>
                    <a:pt x="2652" y="702"/>
                  </a:lnTo>
                  <a:lnTo>
                    <a:pt x="2037" y="702"/>
                  </a:lnTo>
                  <a:cubicBezTo>
                    <a:pt x="1893" y="294"/>
                    <a:pt x="1507" y="0"/>
                    <a:pt x="1051" y="0"/>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4"/>
            <p:cNvSpPr/>
            <p:nvPr/>
          </p:nvSpPr>
          <p:spPr>
            <a:xfrm>
              <a:off x="3201000" y="4326850"/>
              <a:ext cx="157700" cy="70125"/>
            </a:xfrm>
            <a:custGeom>
              <a:rect b="b" l="l" r="r" t="t"/>
              <a:pathLst>
                <a:path extrusionOk="0" h="2805" w="6308">
                  <a:moveTo>
                    <a:pt x="5257" y="702"/>
                  </a:moveTo>
                  <a:cubicBezTo>
                    <a:pt x="5450" y="702"/>
                    <a:pt x="5608" y="859"/>
                    <a:pt x="5608" y="1052"/>
                  </a:cubicBezTo>
                  <a:lnTo>
                    <a:pt x="5608" y="1752"/>
                  </a:lnTo>
                  <a:cubicBezTo>
                    <a:pt x="5608" y="1945"/>
                    <a:pt x="5450" y="2103"/>
                    <a:pt x="5257" y="2103"/>
                  </a:cubicBezTo>
                  <a:lnTo>
                    <a:pt x="1053" y="2103"/>
                  </a:lnTo>
                  <a:cubicBezTo>
                    <a:pt x="860" y="2103"/>
                    <a:pt x="702" y="1945"/>
                    <a:pt x="702" y="1752"/>
                  </a:cubicBezTo>
                  <a:lnTo>
                    <a:pt x="702" y="1052"/>
                  </a:lnTo>
                  <a:cubicBezTo>
                    <a:pt x="702" y="859"/>
                    <a:pt x="860" y="702"/>
                    <a:pt x="1053" y="702"/>
                  </a:cubicBezTo>
                  <a:close/>
                  <a:moveTo>
                    <a:pt x="1053" y="0"/>
                  </a:moveTo>
                  <a:cubicBezTo>
                    <a:pt x="473" y="0"/>
                    <a:pt x="1" y="472"/>
                    <a:pt x="1" y="1052"/>
                  </a:cubicBezTo>
                  <a:lnTo>
                    <a:pt x="1" y="1752"/>
                  </a:lnTo>
                  <a:cubicBezTo>
                    <a:pt x="1" y="2333"/>
                    <a:pt x="473" y="2804"/>
                    <a:pt x="1053" y="2804"/>
                  </a:cubicBezTo>
                  <a:lnTo>
                    <a:pt x="5257" y="2804"/>
                  </a:lnTo>
                  <a:cubicBezTo>
                    <a:pt x="5836" y="2804"/>
                    <a:pt x="6308" y="2333"/>
                    <a:pt x="6308" y="1752"/>
                  </a:cubicBezTo>
                  <a:lnTo>
                    <a:pt x="6308" y="1052"/>
                  </a:lnTo>
                  <a:cubicBezTo>
                    <a:pt x="6308" y="472"/>
                    <a:pt x="5836" y="0"/>
                    <a:pt x="5257" y="0"/>
                  </a:cubicBez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4"/>
            <p:cNvSpPr/>
            <p:nvPr/>
          </p:nvSpPr>
          <p:spPr>
            <a:xfrm>
              <a:off x="3236050" y="4353150"/>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4"/>
            <p:cNvSpPr/>
            <p:nvPr/>
          </p:nvSpPr>
          <p:spPr>
            <a:xfrm>
              <a:off x="3271075" y="4353150"/>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4"/>
            <p:cNvSpPr/>
            <p:nvPr/>
          </p:nvSpPr>
          <p:spPr>
            <a:xfrm>
              <a:off x="3306150" y="4353150"/>
              <a:ext cx="17525" cy="17525"/>
            </a:xfrm>
            <a:custGeom>
              <a:rect b="b" l="l" r="r" t="t"/>
              <a:pathLst>
                <a:path extrusionOk="0" h="701" w="701">
                  <a:moveTo>
                    <a:pt x="1" y="0"/>
                  </a:moveTo>
                  <a:lnTo>
                    <a:pt x="1" y="700"/>
                  </a:lnTo>
                  <a:lnTo>
                    <a:pt x="701" y="700"/>
                  </a:lnTo>
                  <a:lnTo>
                    <a:pt x="701"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4"/>
            <p:cNvSpPr/>
            <p:nvPr/>
          </p:nvSpPr>
          <p:spPr>
            <a:xfrm>
              <a:off x="3288625" y="4011475"/>
              <a:ext cx="175225" cy="52600"/>
            </a:xfrm>
            <a:custGeom>
              <a:rect b="b" l="l" r="r" t="t"/>
              <a:pathLst>
                <a:path extrusionOk="0" h="2104" w="7009">
                  <a:moveTo>
                    <a:pt x="2103" y="702"/>
                  </a:moveTo>
                  <a:lnTo>
                    <a:pt x="2103" y="1402"/>
                  </a:lnTo>
                  <a:lnTo>
                    <a:pt x="702" y="1402"/>
                  </a:lnTo>
                  <a:lnTo>
                    <a:pt x="702" y="702"/>
                  </a:lnTo>
                  <a:close/>
                  <a:moveTo>
                    <a:pt x="4206" y="702"/>
                  </a:moveTo>
                  <a:lnTo>
                    <a:pt x="4206" y="1402"/>
                  </a:lnTo>
                  <a:lnTo>
                    <a:pt x="2803" y="1402"/>
                  </a:lnTo>
                  <a:lnTo>
                    <a:pt x="2803" y="702"/>
                  </a:lnTo>
                  <a:close/>
                  <a:moveTo>
                    <a:pt x="6307" y="702"/>
                  </a:moveTo>
                  <a:lnTo>
                    <a:pt x="6307" y="1402"/>
                  </a:lnTo>
                  <a:lnTo>
                    <a:pt x="4906" y="1402"/>
                  </a:lnTo>
                  <a:lnTo>
                    <a:pt x="4906" y="702"/>
                  </a:lnTo>
                  <a:close/>
                  <a:moveTo>
                    <a:pt x="0" y="1"/>
                  </a:moveTo>
                  <a:lnTo>
                    <a:pt x="0" y="2104"/>
                  </a:lnTo>
                  <a:lnTo>
                    <a:pt x="7009" y="2104"/>
                  </a:lnTo>
                  <a:lnTo>
                    <a:pt x="7009"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4"/>
            <p:cNvSpPr/>
            <p:nvPr/>
          </p:nvSpPr>
          <p:spPr>
            <a:xfrm>
              <a:off x="3332425" y="3976450"/>
              <a:ext cx="17525" cy="17575"/>
            </a:xfrm>
            <a:custGeom>
              <a:rect b="b" l="l" r="r" t="t"/>
              <a:pathLst>
                <a:path extrusionOk="0" h="703" w="701">
                  <a:moveTo>
                    <a:pt x="0" y="1"/>
                  </a:moveTo>
                  <a:lnTo>
                    <a:pt x="0" y="702"/>
                  </a:lnTo>
                  <a:lnTo>
                    <a:pt x="700" y="702"/>
                  </a:lnTo>
                  <a:lnTo>
                    <a:pt x="700"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4"/>
            <p:cNvSpPr/>
            <p:nvPr/>
          </p:nvSpPr>
          <p:spPr>
            <a:xfrm>
              <a:off x="3446300" y="397645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4"/>
            <p:cNvSpPr/>
            <p:nvPr/>
          </p:nvSpPr>
          <p:spPr>
            <a:xfrm>
              <a:off x="3481325" y="4002725"/>
              <a:ext cx="17575" cy="17550"/>
            </a:xfrm>
            <a:custGeom>
              <a:rect b="b" l="l" r="r" t="t"/>
              <a:pathLst>
                <a:path extrusionOk="0" h="702" w="703">
                  <a:moveTo>
                    <a:pt x="1" y="0"/>
                  </a:moveTo>
                  <a:lnTo>
                    <a:pt x="1" y="702"/>
                  </a:lnTo>
                  <a:lnTo>
                    <a:pt x="702" y="702"/>
                  </a:lnTo>
                  <a:lnTo>
                    <a:pt x="7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4"/>
            <p:cNvSpPr/>
            <p:nvPr/>
          </p:nvSpPr>
          <p:spPr>
            <a:xfrm>
              <a:off x="3516375" y="4037750"/>
              <a:ext cx="17550" cy="17575"/>
            </a:xfrm>
            <a:custGeom>
              <a:rect b="b" l="l" r="r" t="t"/>
              <a:pathLst>
                <a:path extrusionOk="0" h="703" w="702">
                  <a:moveTo>
                    <a:pt x="0" y="1"/>
                  </a:moveTo>
                  <a:lnTo>
                    <a:pt x="0" y="702"/>
                  </a:lnTo>
                  <a:lnTo>
                    <a:pt x="701" y="702"/>
                  </a:lnTo>
                  <a:lnTo>
                    <a:pt x="701"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4"/>
            <p:cNvSpPr/>
            <p:nvPr/>
          </p:nvSpPr>
          <p:spPr>
            <a:xfrm>
              <a:off x="3516375" y="4072825"/>
              <a:ext cx="17550" cy="17525"/>
            </a:xfrm>
            <a:custGeom>
              <a:rect b="b" l="l" r="r" t="t"/>
              <a:pathLst>
                <a:path extrusionOk="0" h="701" w="702">
                  <a:moveTo>
                    <a:pt x="0" y="1"/>
                  </a:moveTo>
                  <a:lnTo>
                    <a:pt x="0" y="701"/>
                  </a:lnTo>
                  <a:lnTo>
                    <a:pt x="701" y="701"/>
                  </a:lnTo>
                  <a:lnTo>
                    <a:pt x="701"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4"/>
            <p:cNvSpPr/>
            <p:nvPr/>
          </p:nvSpPr>
          <p:spPr>
            <a:xfrm>
              <a:off x="3481325" y="4107875"/>
              <a:ext cx="17575" cy="17500"/>
            </a:xfrm>
            <a:custGeom>
              <a:rect b="b" l="l" r="r" t="t"/>
              <a:pathLst>
                <a:path extrusionOk="0" h="700"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4"/>
            <p:cNvSpPr/>
            <p:nvPr/>
          </p:nvSpPr>
          <p:spPr>
            <a:xfrm>
              <a:off x="3455050" y="4134125"/>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4"/>
            <p:cNvSpPr/>
            <p:nvPr/>
          </p:nvSpPr>
          <p:spPr>
            <a:xfrm>
              <a:off x="3420025" y="4151675"/>
              <a:ext cx="17525" cy="17525"/>
            </a:xfrm>
            <a:custGeom>
              <a:rect b="b" l="l" r="r" t="t"/>
              <a:pathLst>
                <a:path extrusionOk="0" h="701" w="701">
                  <a:moveTo>
                    <a:pt x="1" y="0"/>
                  </a:moveTo>
                  <a:lnTo>
                    <a:pt x="1" y="700"/>
                  </a:lnTo>
                  <a:lnTo>
                    <a:pt x="700" y="700"/>
                  </a:lnTo>
                  <a:lnTo>
                    <a:pt x="700"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4"/>
            <p:cNvSpPr/>
            <p:nvPr/>
          </p:nvSpPr>
          <p:spPr>
            <a:xfrm>
              <a:off x="3288625" y="397645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4"/>
            <p:cNvSpPr/>
            <p:nvPr/>
          </p:nvSpPr>
          <p:spPr>
            <a:xfrm>
              <a:off x="3253575" y="4002725"/>
              <a:ext cx="17575" cy="17550"/>
            </a:xfrm>
            <a:custGeom>
              <a:rect b="b" l="l" r="r" t="t"/>
              <a:pathLst>
                <a:path extrusionOk="0" h="702" w="703">
                  <a:moveTo>
                    <a:pt x="1" y="0"/>
                  </a:moveTo>
                  <a:lnTo>
                    <a:pt x="1" y="702"/>
                  </a:lnTo>
                  <a:lnTo>
                    <a:pt x="702" y="702"/>
                  </a:lnTo>
                  <a:lnTo>
                    <a:pt x="7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4"/>
            <p:cNvSpPr/>
            <p:nvPr/>
          </p:nvSpPr>
          <p:spPr>
            <a:xfrm>
              <a:off x="3218550" y="4037750"/>
              <a:ext cx="17525" cy="17575"/>
            </a:xfrm>
            <a:custGeom>
              <a:rect b="b" l="l" r="r" t="t"/>
              <a:pathLst>
                <a:path extrusionOk="0" h="703" w="701">
                  <a:moveTo>
                    <a:pt x="0" y="1"/>
                  </a:moveTo>
                  <a:lnTo>
                    <a:pt x="0" y="702"/>
                  </a:lnTo>
                  <a:lnTo>
                    <a:pt x="700" y="702"/>
                  </a:lnTo>
                  <a:lnTo>
                    <a:pt x="700"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4"/>
            <p:cNvSpPr/>
            <p:nvPr/>
          </p:nvSpPr>
          <p:spPr>
            <a:xfrm>
              <a:off x="3218550" y="4072825"/>
              <a:ext cx="17525" cy="17525"/>
            </a:xfrm>
            <a:custGeom>
              <a:rect b="b" l="l" r="r" t="t"/>
              <a:pathLst>
                <a:path extrusionOk="0" h="701" w="701">
                  <a:moveTo>
                    <a:pt x="0" y="1"/>
                  </a:moveTo>
                  <a:lnTo>
                    <a:pt x="0" y="701"/>
                  </a:lnTo>
                  <a:lnTo>
                    <a:pt x="700" y="701"/>
                  </a:lnTo>
                  <a:lnTo>
                    <a:pt x="700"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4"/>
            <p:cNvSpPr/>
            <p:nvPr/>
          </p:nvSpPr>
          <p:spPr>
            <a:xfrm>
              <a:off x="3253575" y="4107875"/>
              <a:ext cx="17575" cy="17500"/>
            </a:xfrm>
            <a:custGeom>
              <a:rect b="b" l="l" r="r" t="t"/>
              <a:pathLst>
                <a:path extrusionOk="0" h="700"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4"/>
            <p:cNvSpPr/>
            <p:nvPr/>
          </p:nvSpPr>
          <p:spPr>
            <a:xfrm>
              <a:off x="3279850" y="4134125"/>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4"/>
            <p:cNvSpPr/>
            <p:nvPr/>
          </p:nvSpPr>
          <p:spPr>
            <a:xfrm>
              <a:off x="3314875" y="415167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4"/>
            <p:cNvSpPr/>
            <p:nvPr/>
          </p:nvSpPr>
          <p:spPr>
            <a:xfrm>
              <a:off x="3288625" y="408155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4"/>
            <p:cNvSpPr/>
            <p:nvPr/>
          </p:nvSpPr>
          <p:spPr>
            <a:xfrm>
              <a:off x="3323650" y="4107875"/>
              <a:ext cx="17550" cy="17500"/>
            </a:xfrm>
            <a:custGeom>
              <a:rect b="b" l="l" r="r" t="t"/>
              <a:pathLst>
                <a:path extrusionOk="0" h="700" w="702">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4"/>
            <p:cNvSpPr/>
            <p:nvPr/>
          </p:nvSpPr>
          <p:spPr>
            <a:xfrm>
              <a:off x="3349950" y="4134125"/>
              <a:ext cx="17525" cy="17575"/>
            </a:xfrm>
            <a:custGeom>
              <a:rect b="b" l="l" r="r" t="t"/>
              <a:pathLst>
                <a:path extrusionOk="0" h="703" w="701">
                  <a:moveTo>
                    <a:pt x="1" y="1"/>
                  </a:moveTo>
                  <a:lnTo>
                    <a:pt x="1" y="702"/>
                  </a:lnTo>
                  <a:lnTo>
                    <a:pt x="701" y="702"/>
                  </a:lnTo>
                  <a:lnTo>
                    <a:pt x="701"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4"/>
            <p:cNvSpPr/>
            <p:nvPr/>
          </p:nvSpPr>
          <p:spPr>
            <a:xfrm>
              <a:off x="3446300" y="408155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4"/>
            <p:cNvSpPr/>
            <p:nvPr/>
          </p:nvSpPr>
          <p:spPr>
            <a:xfrm>
              <a:off x="3411250" y="4107875"/>
              <a:ext cx="17575" cy="17500"/>
            </a:xfrm>
            <a:custGeom>
              <a:rect b="b" l="l" r="r" t="t"/>
              <a:pathLst>
                <a:path extrusionOk="0" h="700"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4"/>
            <p:cNvSpPr/>
            <p:nvPr/>
          </p:nvSpPr>
          <p:spPr>
            <a:xfrm>
              <a:off x="3385000" y="4134125"/>
              <a:ext cx="17525" cy="17575"/>
            </a:xfrm>
            <a:custGeom>
              <a:rect b="b" l="l" r="r" t="t"/>
              <a:pathLst>
                <a:path extrusionOk="0" h="703" w="701">
                  <a:moveTo>
                    <a:pt x="0" y="1"/>
                  </a:moveTo>
                  <a:lnTo>
                    <a:pt x="0" y="702"/>
                  </a:lnTo>
                  <a:lnTo>
                    <a:pt x="700" y="702"/>
                  </a:lnTo>
                  <a:lnTo>
                    <a:pt x="700" y="1"/>
                  </a:lnTo>
                  <a:close/>
                </a:path>
              </a:pathLst>
            </a:custGeom>
            <a:solidFill>
              <a:schemeClr val="lt2"/>
            </a:solidFill>
            <a:ln>
              <a:noFill/>
            </a:ln>
            <a:effectLst>
              <a:outerShdw blurRad="57150" rotWithShape="0" algn="bl" dir="5400000" dist="19050">
                <a:schemeClr val="lt2">
                  <a:alpha val="4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35" name="Google Shape;835;p34"/>
          <p:cNvPicPr preferRelativeResize="0"/>
          <p:nvPr/>
        </p:nvPicPr>
        <p:blipFill rotWithShape="1">
          <a:blip r:embed="rId3">
            <a:alphaModFix/>
          </a:blip>
          <a:srcRect b="52830" l="11294" r="14106" t="13329"/>
          <a:stretch/>
        </p:blipFill>
        <p:spPr>
          <a:xfrm>
            <a:off x="3046904" y="3659707"/>
            <a:ext cx="3050225" cy="1403561"/>
          </a:xfrm>
          <a:prstGeom prst="rect">
            <a:avLst/>
          </a:prstGeom>
          <a:noFill/>
          <a:ln>
            <a:noFill/>
          </a:ln>
        </p:spPr>
      </p:pic>
      <p:pic>
        <p:nvPicPr>
          <p:cNvPr id="836" name="Google Shape;836;p34"/>
          <p:cNvPicPr preferRelativeResize="0"/>
          <p:nvPr/>
        </p:nvPicPr>
        <p:blipFill rotWithShape="1">
          <a:blip r:embed="rId4">
            <a:alphaModFix/>
          </a:blip>
          <a:srcRect b="-4138" l="11399" r="3020" t="24240"/>
          <a:stretch/>
        </p:blipFill>
        <p:spPr>
          <a:xfrm>
            <a:off x="210125" y="22475"/>
            <a:ext cx="1691175" cy="1603574"/>
          </a:xfrm>
          <a:prstGeom prst="rect">
            <a:avLst/>
          </a:prstGeom>
          <a:noFill/>
          <a:ln>
            <a:noFill/>
          </a:ln>
        </p:spPr>
      </p:pic>
      <p:sp>
        <p:nvSpPr>
          <p:cNvPr id="837" name="Google Shape;837;p34"/>
          <p:cNvSpPr/>
          <p:nvPr/>
        </p:nvSpPr>
        <p:spPr>
          <a:xfrm>
            <a:off x="975525" y="951150"/>
            <a:ext cx="425100" cy="425100"/>
          </a:xfrm>
          <a:prstGeom prst="star4">
            <a:avLst>
              <a:gd fmla="val 12500" name="adj"/>
            </a:avLst>
          </a:prstGeom>
          <a:noFill/>
          <a:ln cap="flat" cmpd="sng" w="19050">
            <a:solidFill>
              <a:schemeClr val="lt1"/>
            </a:solidFill>
            <a:prstDash val="solid"/>
            <a:round/>
            <a:headEnd len="sm" w="sm" type="none"/>
            <a:tailEnd len="sm" w="sm" type="none"/>
          </a:ln>
          <a:effectLst>
            <a:outerShdw blurRad="57150" rotWithShape="0" algn="bl" dist="19050">
              <a:schemeClr val="l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1" name="Shape 841"/>
        <p:cNvGrpSpPr/>
        <p:nvPr/>
      </p:nvGrpSpPr>
      <p:grpSpPr>
        <a:xfrm>
          <a:off x="0" y="0"/>
          <a:ext cx="0" cy="0"/>
          <a:chOff x="0" y="0"/>
          <a:chExt cx="0" cy="0"/>
        </a:xfrm>
      </p:grpSpPr>
      <p:pic>
        <p:nvPicPr>
          <p:cNvPr id="842" name="Google Shape;842;p35"/>
          <p:cNvPicPr preferRelativeResize="0"/>
          <p:nvPr/>
        </p:nvPicPr>
        <p:blipFill rotWithShape="1">
          <a:blip r:embed="rId3">
            <a:alphaModFix/>
          </a:blip>
          <a:srcRect b="11442" l="37676" r="8213" t="18788"/>
          <a:stretch/>
        </p:blipFill>
        <p:spPr>
          <a:xfrm>
            <a:off x="142444" y="78575"/>
            <a:ext cx="1449800" cy="1898413"/>
          </a:xfrm>
          <a:prstGeom prst="rect">
            <a:avLst/>
          </a:prstGeom>
          <a:noFill/>
          <a:ln>
            <a:noFill/>
          </a:ln>
        </p:spPr>
      </p:pic>
      <p:sp>
        <p:nvSpPr>
          <p:cNvPr id="843" name="Google Shape;843;p35"/>
          <p:cNvSpPr txBox="1"/>
          <p:nvPr>
            <p:ph idx="1" type="subTitle"/>
          </p:nvPr>
        </p:nvSpPr>
        <p:spPr>
          <a:xfrm>
            <a:off x="719975" y="2124550"/>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844" name="Google Shape;844;p35"/>
          <p:cNvSpPr txBox="1"/>
          <p:nvPr>
            <p:ph idx="2" type="subTitle"/>
          </p:nvPr>
        </p:nvSpPr>
        <p:spPr>
          <a:xfrm>
            <a:off x="3419244" y="2124550"/>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845" name="Google Shape;845;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casino games</a:t>
            </a:r>
            <a:endParaRPr/>
          </a:p>
        </p:txBody>
      </p:sp>
      <p:sp>
        <p:nvSpPr>
          <p:cNvPr id="846" name="Google Shape;846;p35"/>
          <p:cNvSpPr txBox="1"/>
          <p:nvPr>
            <p:ph idx="7" type="subTitle"/>
          </p:nvPr>
        </p:nvSpPr>
        <p:spPr>
          <a:xfrm>
            <a:off x="719975" y="1885100"/>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blackjack</a:t>
            </a:r>
            <a:endParaRPr/>
          </a:p>
        </p:txBody>
      </p:sp>
      <p:sp>
        <p:nvSpPr>
          <p:cNvPr id="847" name="Google Shape;847;p35"/>
          <p:cNvSpPr txBox="1"/>
          <p:nvPr>
            <p:ph idx="8" type="subTitle"/>
          </p:nvPr>
        </p:nvSpPr>
        <p:spPr>
          <a:xfrm>
            <a:off x="3419244" y="1885100"/>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roulette</a:t>
            </a:r>
            <a:endParaRPr/>
          </a:p>
        </p:txBody>
      </p:sp>
      <p:sp>
        <p:nvSpPr>
          <p:cNvPr id="848" name="Google Shape;848;p35"/>
          <p:cNvSpPr txBox="1"/>
          <p:nvPr>
            <p:ph idx="3" type="subTitle"/>
          </p:nvPr>
        </p:nvSpPr>
        <p:spPr>
          <a:xfrm>
            <a:off x="719975" y="3943713"/>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only planet that harbors life</a:t>
            </a:r>
            <a:endParaRPr/>
          </a:p>
        </p:txBody>
      </p:sp>
      <p:sp>
        <p:nvSpPr>
          <p:cNvPr id="849" name="Google Shape;849;p35"/>
          <p:cNvSpPr txBox="1"/>
          <p:nvPr>
            <p:ph idx="4" type="subTitle"/>
          </p:nvPr>
        </p:nvSpPr>
        <p:spPr>
          <a:xfrm>
            <a:off x="3419244" y="3943713"/>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850" name="Google Shape;850;p35"/>
          <p:cNvSpPr txBox="1"/>
          <p:nvPr>
            <p:ph idx="5" type="subTitle"/>
          </p:nvPr>
        </p:nvSpPr>
        <p:spPr>
          <a:xfrm>
            <a:off x="6118520" y="2124550"/>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851" name="Google Shape;851;p35"/>
          <p:cNvSpPr txBox="1"/>
          <p:nvPr>
            <p:ph idx="6" type="subTitle"/>
          </p:nvPr>
        </p:nvSpPr>
        <p:spPr>
          <a:xfrm>
            <a:off x="6118520" y="3943713"/>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852" name="Google Shape;852;p35"/>
          <p:cNvSpPr txBox="1"/>
          <p:nvPr>
            <p:ph idx="9" type="subTitle"/>
          </p:nvPr>
        </p:nvSpPr>
        <p:spPr>
          <a:xfrm>
            <a:off x="6118520" y="1885100"/>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poker</a:t>
            </a:r>
            <a:endParaRPr/>
          </a:p>
        </p:txBody>
      </p:sp>
      <p:sp>
        <p:nvSpPr>
          <p:cNvPr id="853" name="Google Shape;853;p35"/>
          <p:cNvSpPr txBox="1"/>
          <p:nvPr>
            <p:ph idx="13" type="subTitle"/>
          </p:nvPr>
        </p:nvSpPr>
        <p:spPr>
          <a:xfrm>
            <a:off x="719975" y="3704313"/>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craps</a:t>
            </a:r>
            <a:endParaRPr/>
          </a:p>
        </p:txBody>
      </p:sp>
      <p:sp>
        <p:nvSpPr>
          <p:cNvPr id="854" name="Google Shape;854;p35"/>
          <p:cNvSpPr txBox="1"/>
          <p:nvPr>
            <p:ph idx="14" type="subTitle"/>
          </p:nvPr>
        </p:nvSpPr>
        <p:spPr>
          <a:xfrm>
            <a:off x="3419250" y="3704313"/>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baccarat</a:t>
            </a:r>
            <a:endParaRPr/>
          </a:p>
        </p:txBody>
      </p:sp>
      <p:sp>
        <p:nvSpPr>
          <p:cNvPr id="855" name="Google Shape;855;p35"/>
          <p:cNvSpPr txBox="1"/>
          <p:nvPr>
            <p:ph idx="15" type="subTitle"/>
          </p:nvPr>
        </p:nvSpPr>
        <p:spPr>
          <a:xfrm>
            <a:off x="6118525" y="3704313"/>
            <a:ext cx="23055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other table games</a:t>
            </a:r>
            <a:endParaRPr/>
          </a:p>
        </p:txBody>
      </p:sp>
      <p:grpSp>
        <p:nvGrpSpPr>
          <p:cNvPr id="856" name="Google Shape;856;p35"/>
          <p:cNvGrpSpPr/>
          <p:nvPr/>
        </p:nvGrpSpPr>
        <p:grpSpPr>
          <a:xfrm>
            <a:off x="1632277" y="1265817"/>
            <a:ext cx="480905" cy="477740"/>
            <a:chOff x="238125" y="1284450"/>
            <a:chExt cx="543150" cy="539575"/>
          </a:xfrm>
        </p:grpSpPr>
        <p:sp>
          <p:nvSpPr>
            <p:cNvPr id="857" name="Google Shape;857;p35"/>
            <p:cNvSpPr/>
            <p:nvPr/>
          </p:nvSpPr>
          <p:spPr>
            <a:xfrm>
              <a:off x="238125" y="1284450"/>
              <a:ext cx="536325" cy="539575"/>
            </a:xfrm>
            <a:custGeom>
              <a:rect b="b" l="l" r="r" t="t"/>
              <a:pathLst>
                <a:path extrusionOk="0" h="21583" w="21453">
                  <a:moveTo>
                    <a:pt x="14366" y="11214"/>
                  </a:moveTo>
                  <a:lnTo>
                    <a:pt x="12965" y="13082"/>
                  </a:lnTo>
                  <a:lnTo>
                    <a:pt x="11563" y="11214"/>
                  </a:lnTo>
                  <a:close/>
                  <a:moveTo>
                    <a:pt x="18572" y="11214"/>
                  </a:moveTo>
                  <a:lnTo>
                    <a:pt x="17169" y="13082"/>
                  </a:lnTo>
                  <a:lnTo>
                    <a:pt x="15768" y="11214"/>
                  </a:lnTo>
                  <a:close/>
                  <a:moveTo>
                    <a:pt x="10890" y="11482"/>
                  </a:moveTo>
                  <a:lnTo>
                    <a:pt x="12265" y="13316"/>
                  </a:lnTo>
                  <a:lnTo>
                    <a:pt x="9742" y="13316"/>
                  </a:lnTo>
                  <a:lnTo>
                    <a:pt x="10890" y="11482"/>
                  </a:lnTo>
                  <a:close/>
                  <a:moveTo>
                    <a:pt x="15068" y="11448"/>
                  </a:moveTo>
                  <a:lnTo>
                    <a:pt x="16469" y="13316"/>
                  </a:lnTo>
                  <a:lnTo>
                    <a:pt x="13666" y="13316"/>
                  </a:lnTo>
                  <a:lnTo>
                    <a:pt x="15068" y="11448"/>
                  </a:lnTo>
                  <a:close/>
                  <a:moveTo>
                    <a:pt x="19246" y="11482"/>
                  </a:moveTo>
                  <a:lnTo>
                    <a:pt x="20392" y="13316"/>
                  </a:lnTo>
                  <a:lnTo>
                    <a:pt x="17871" y="13316"/>
                  </a:lnTo>
                  <a:lnTo>
                    <a:pt x="19246" y="11482"/>
                  </a:lnTo>
                  <a:close/>
                  <a:moveTo>
                    <a:pt x="11563" y="702"/>
                  </a:moveTo>
                  <a:cubicBezTo>
                    <a:pt x="11756" y="702"/>
                    <a:pt x="11914" y="859"/>
                    <a:pt x="11914" y="1052"/>
                  </a:cubicBezTo>
                  <a:lnTo>
                    <a:pt x="11914" y="10514"/>
                  </a:lnTo>
                  <a:lnTo>
                    <a:pt x="10668" y="10514"/>
                  </a:lnTo>
                  <a:lnTo>
                    <a:pt x="8681" y="13693"/>
                  </a:lnTo>
                  <a:lnTo>
                    <a:pt x="11213" y="16821"/>
                  </a:lnTo>
                  <a:lnTo>
                    <a:pt x="1051" y="16821"/>
                  </a:lnTo>
                  <a:cubicBezTo>
                    <a:pt x="858" y="16821"/>
                    <a:pt x="701" y="16663"/>
                    <a:pt x="701" y="16470"/>
                  </a:cubicBezTo>
                  <a:lnTo>
                    <a:pt x="701" y="1052"/>
                  </a:lnTo>
                  <a:cubicBezTo>
                    <a:pt x="701" y="859"/>
                    <a:pt x="858" y="702"/>
                    <a:pt x="1051" y="702"/>
                  </a:cubicBezTo>
                  <a:close/>
                  <a:moveTo>
                    <a:pt x="20290" y="14016"/>
                  </a:moveTo>
                  <a:lnTo>
                    <a:pt x="15876" y="19469"/>
                  </a:lnTo>
                  <a:lnTo>
                    <a:pt x="15876" y="19469"/>
                  </a:lnTo>
                  <a:lnTo>
                    <a:pt x="17434" y="14016"/>
                  </a:lnTo>
                  <a:close/>
                  <a:moveTo>
                    <a:pt x="12701" y="14016"/>
                  </a:moveTo>
                  <a:lnTo>
                    <a:pt x="14259" y="19469"/>
                  </a:lnTo>
                  <a:lnTo>
                    <a:pt x="14259" y="19469"/>
                  </a:lnTo>
                  <a:lnTo>
                    <a:pt x="9845" y="14016"/>
                  </a:lnTo>
                  <a:close/>
                  <a:moveTo>
                    <a:pt x="16705" y="14016"/>
                  </a:moveTo>
                  <a:lnTo>
                    <a:pt x="15068" y="19749"/>
                  </a:lnTo>
                  <a:lnTo>
                    <a:pt x="13429" y="14016"/>
                  </a:lnTo>
                  <a:close/>
                  <a:moveTo>
                    <a:pt x="1051" y="1"/>
                  </a:moveTo>
                  <a:cubicBezTo>
                    <a:pt x="472" y="1"/>
                    <a:pt x="0" y="473"/>
                    <a:pt x="0" y="1052"/>
                  </a:cubicBezTo>
                  <a:lnTo>
                    <a:pt x="0" y="16470"/>
                  </a:lnTo>
                  <a:cubicBezTo>
                    <a:pt x="0" y="17049"/>
                    <a:pt x="472" y="17521"/>
                    <a:pt x="1051" y="17521"/>
                  </a:cubicBezTo>
                  <a:lnTo>
                    <a:pt x="11563" y="17521"/>
                  </a:lnTo>
                  <a:cubicBezTo>
                    <a:pt x="11629" y="17521"/>
                    <a:pt x="11695" y="17507"/>
                    <a:pt x="11760" y="17495"/>
                  </a:cubicBezTo>
                  <a:lnTo>
                    <a:pt x="15068" y="21582"/>
                  </a:lnTo>
                  <a:lnTo>
                    <a:pt x="21453" y="13693"/>
                  </a:lnTo>
                  <a:lnTo>
                    <a:pt x="19466" y="10514"/>
                  </a:lnTo>
                  <a:lnTo>
                    <a:pt x="12614" y="10514"/>
                  </a:lnTo>
                  <a:lnTo>
                    <a:pt x="12614" y="1052"/>
                  </a:lnTo>
                  <a:cubicBezTo>
                    <a:pt x="12614" y="473"/>
                    <a:pt x="12142" y="1"/>
                    <a:pt x="1156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5"/>
            <p:cNvSpPr/>
            <p:nvPr/>
          </p:nvSpPr>
          <p:spPr>
            <a:xfrm>
              <a:off x="315200" y="1382550"/>
              <a:ext cx="161250" cy="241875"/>
            </a:xfrm>
            <a:custGeom>
              <a:rect b="b" l="l" r="r" t="t"/>
              <a:pathLst>
                <a:path extrusionOk="0" h="9675" w="6450">
                  <a:moveTo>
                    <a:pt x="3224" y="1264"/>
                  </a:moveTo>
                  <a:lnTo>
                    <a:pt x="5606" y="4838"/>
                  </a:lnTo>
                  <a:lnTo>
                    <a:pt x="3224" y="8409"/>
                  </a:lnTo>
                  <a:lnTo>
                    <a:pt x="842" y="4838"/>
                  </a:lnTo>
                  <a:lnTo>
                    <a:pt x="3224" y="1264"/>
                  </a:lnTo>
                  <a:close/>
                  <a:moveTo>
                    <a:pt x="3224" y="1"/>
                  </a:moveTo>
                  <a:lnTo>
                    <a:pt x="0" y="4838"/>
                  </a:lnTo>
                  <a:lnTo>
                    <a:pt x="3224" y="9674"/>
                  </a:lnTo>
                  <a:lnTo>
                    <a:pt x="6450" y="4838"/>
                  </a:lnTo>
                  <a:lnTo>
                    <a:pt x="3224"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5"/>
            <p:cNvSpPr/>
            <p:nvPr/>
          </p:nvSpPr>
          <p:spPr>
            <a:xfrm>
              <a:off x="483400" y="1319500"/>
              <a:ext cx="35050" cy="17550"/>
            </a:xfrm>
            <a:custGeom>
              <a:rect b="b" l="l" r="r" t="t"/>
              <a:pathLst>
                <a:path extrusionOk="0" h="702" w="1402">
                  <a:moveTo>
                    <a:pt x="0" y="0"/>
                  </a:moveTo>
                  <a:lnTo>
                    <a:pt x="0" y="702"/>
                  </a:lnTo>
                  <a:lnTo>
                    <a:pt x="1402" y="702"/>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5"/>
            <p:cNvSpPr/>
            <p:nvPr/>
          </p:nvSpPr>
          <p:spPr>
            <a:xfrm>
              <a:off x="273150" y="1669925"/>
              <a:ext cx="35050" cy="17525"/>
            </a:xfrm>
            <a:custGeom>
              <a:rect b="b" l="l" r="r" t="t"/>
              <a:pathLst>
                <a:path extrusionOk="0" h="701" w="1402">
                  <a:moveTo>
                    <a:pt x="0" y="0"/>
                  </a:moveTo>
                  <a:lnTo>
                    <a:pt x="0" y="700"/>
                  </a:lnTo>
                  <a:lnTo>
                    <a:pt x="1402" y="700"/>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5"/>
            <p:cNvSpPr/>
            <p:nvPr/>
          </p:nvSpPr>
          <p:spPr>
            <a:xfrm>
              <a:off x="719900" y="1407100"/>
              <a:ext cx="17575" cy="26300"/>
            </a:xfrm>
            <a:custGeom>
              <a:rect b="b" l="l" r="r" t="t"/>
              <a:pathLst>
                <a:path extrusionOk="0" h="1052" w="703">
                  <a:moveTo>
                    <a:pt x="1" y="1"/>
                  </a:moveTo>
                  <a:lnTo>
                    <a:pt x="1" y="1051"/>
                  </a:lnTo>
                  <a:lnTo>
                    <a:pt x="702" y="105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5"/>
            <p:cNvSpPr/>
            <p:nvPr/>
          </p:nvSpPr>
          <p:spPr>
            <a:xfrm>
              <a:off x="685325" y="1416325"/>
              <a:ext cx="30975" cy="31000"/>
            </a:xfrm>
            <a:custGeom>
              <a:rect b="b" l="l" r="r" t="t"/>
              <a:pathLst>
                <a:path extrusionOk="0" h="1240" w="1239">
                  <a:moveTo>
                    <a:pt x="496" y="1"/>
                  </a:moveTo>
                  <a:lnTo>
                    <a:pt x="1" y="495"/>
                  </a:lnTo>
                  <a:lnTo>
                    <a:pt x="744" y="1240"/>
                  </a:lnTo>
                  <a:lnTo>
                    <a:pt x="1238" y="743"/>
                  </a:lnTo>
                  <a:lnTo>
                    <a:pt x="49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5"/>
            <p:cNvSpPr/>
            <p:nvPr/>
          </p:nvSpPr>
          <p:spPr>
            <a:xfrm>
              <a:off x="676100" y="1450900"/>
              <a:ext cx="26350" cy="17575"/>
            </a:xfrm>
            <a:custGeom>
              <a:rect b="b" l="l" r="r" t="t"/>
              <a:pathLst>
                <a:path extrusionOk="0" h="703" w="1054">
                  <a:moveTo>
                    <a:pt x="1" y="1"/>
                  </a:moveTo>
                  <a:lnTo>
                    <a:pt x="1" y="702"/>
                  </a:lnTo>
                  <a:lnTo>
                    <a:pt x="1053" y="702"/>
                  </a:lnTo>
                  <a:lnTo>
                    <a:pt x="1053"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5"/>
            <p:cNvSpPr/>
            <p:nvPr/>
          </p:nvSpPr>
          <p:spPr>
            <a:xfrm>
              <a:off x="685325" y="1472050"/>
              <a:ext cx="30975" cy="31000"/>
            </a:xfrm>
            <a:custGeom>
              <a:rect b="b" l="l" r="r" t="t"/>
              <a:pathLst>
                <a:path extrusionOk="0" h="1240" w="1239">
                  <a:moveTo>
                    <a:pt x="744" y="0"/>
                  </a:moveTo>
                  <a:lnTo>
                    <a:pt x="1" y="744"/>
                  </a:lnTo>
                  <a:lnTo>
                    <a:pt x="496" y="1239"/>
                  </a:lnTo>
                  <a:lnTo>
                    <a:pt x="1238" y="496"/>
                  </a:lnTo>
                  <a:lnTo>
                    <a:pt x="74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5"/>
            <p:cNvSpPr/>
            <p:nvPr/>
          </p:nvSpPr>
          <p:spPr>
            <a:xfrm>
              <a:off x="719900" y="1485950"/>
              <a:ext cx="17575" cy="26275"/>
            </a:xfrm>
            <a:custGeom>
              <a:rect b="b" l="l" r="r" t="t"/>
              <a:pathLst>
                <a:path extrusionOk="0" h="1051" w="703">
                  <a:moveTo>
                    <a:pt x="1" y="0"/>
                  </a:moveTo>
                  <a:lnTo>
                    <a:pt x="1" y="1051"/>
                  </a:lnTo>
                  <a:lnTo>
                    <a:pt x="702" y="1051"/>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5"/>
            <p:cNvSpPr/>
            <p:nvPr/>
          </p:nvSpPr>
          <p:spPr>
            <a:xfrm>
              <a:off x="741075" y="1472075"/>
              <a:ext cx="30975" cy="30975"/>
            </a:xfrm>
            <a:custGeom>
              <a:rect b="b" l="l" r="r" t="t"/>
              <a:pathLst>
                <a:path extrusionOk="0" h="1239" w="1239">
                  <a:moveTo>
                    <a:pt x="496" y="1"/>
                  </a:moveTo>
                  <a:lnTo>
                    <a:pt x="1" y="495"/>
                  </a:lnTo>
                  <a:lnTo>
                    <a:pt x="744" y="1238"/>
                  </a:lnTo>
                  <a:lnTo>
                    <a:pt x="1238" y="743"/>
                  </a:lnTo>
                  <a:lnTo>
                    <a:pt x="49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5"/>
            <p:cNvSpPr/>
            <p:nvPr/>
          </p:nvSpPr>
          <p:spPr>
            <a:xfrm>
              <a:off x="754950" y="1450900"/>
              <a:ext cx="26325" cy="17575"/>
            </a:xfrm>
            <a:custGeom>
              <a:rect b="b" l="l" r="r" t="t"/>
              <a:pathLst>
                <a:path extrusionOk="0" h="703" w="1053">
                  <a:moveTo>
                    <a:pt x="0" y="1"/>
                  </a:moveTo>
                  <a:lnTo>
                    <a:pt x="0" y="702"/>
                  </a:lnTo>
                  <a:lnTo>
                    <a:pt x="1053" y="702"/>
                  </a:lnTo>
                  <a:lnTo>
                    <a:pt x="1053"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5"/>
            <p:cNvSpPr/>
            <p:nvPr/>
          </p:nvSpPr>
          <p:spPr>
            <a:xfrm>
              <a:off x="741050" y="1416300"/>
              <a:ext cx="31000" cy="31000"/>
            </a:xfrm>
            <a:custGeom>
              <a:rect b="b" l="l" r="r" t="t"/>
              <a:pathLst>
                <a:path extrusionOk="0" h="1240" w="1240">
                  <a:moveTo>
                    <a:pt x="745" y="0"/>
                  </a:moveTo>
                  <a:lnTo>
                    <a:pt x="0" y="744"/>
                  </a:lnTo>
                  <a:lnTo>
                    <a:pt x="497" y="1239"/>
                  </a:lnTo>
                  <a:lnTo>
                    <a:pt x="1239" y="496"/>
                  </a:lnTo>
                  <a:lnTo>
                    <a:pt x="745"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5"/>
            <p:cNvSpPr/>
            <p:nvPr/>
          </p:nvSpPr>
          <p:spPr>
            <a:xfrm>
              <a:off x="711150" y="174872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5"/>
            <p:cNvSpPr/>
            <p:nvPr/>
          </p:nvSpPr>
          <p:spPr>
            <a:xfrm>
              <a:off x="711150" y="1783800"/>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5"/>
            <p:cNvSpPr/>
            <p:nvPr/>
          </p:nvSpPr>
          <p:spPr>
            <a:xfrm>
              <a:off x="728675" y="1766250"/>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5"/>
            <p:cNvSpPr/>
            <p:nvPr/>
          </p:nvSpPr>
          <p:spPr>
            <a:xfrm>
              <a:off x="693650" y="176625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5"/>
            <p:cNvSpPr/>
            <p:nvPr/>
          </p:nvSpPr>
          <p:spPr>
            <a:xfrm>
              <a:off x="588500" y="1477175"/>
              <a:ext cx="17575" cy="17550"/>
            </a:xfrm>
            <a:custGeom>
              <a:rect b="b" l="l" r="r" t="t"/>
              <a:pathLst>
                <a:path extrusionOk="0" h="702" w="703">
                  <a:moveTo>
                    <a:pt x="1" y="0"/>
                  </a:moveTo>
                  <a:lnTo>
                    <a:pt x="1"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5"/>
            <p:cNvSpPr/>
            <p:nvPr/>
          </p:nvSpPr>
          <p:spPr>
            <a:xfrm>
              <a:off x="588500" y="1512200"/>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5"/>
            <p:cNvSpPr/>
            <p:nvPr/>
          </p:nvSpPr>
          <p:spPr>
            <a:xfrm>
              <a:off x="606050" y="1494700"/>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5"/>
            <p:cNvSpPr/>
            <p:nvPr/>
          </p:nvSpPr>
          <p:spPr>
            <a:xfrm>
              <a:off x="571000" y="1494700"/>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35"/>
          <p:cNvGrpSpPr/>
          <p:nvPr/>
        </p:nvGrpSpPr>
        <p:grpSpPr>
          <a:xfrm>
            <a:off x="1602749" y="3080542"/>
            <a:ext cx="483480" cy="483458"/>
            <a:chOff x="6837075" y="1282825"/>
            <a:chExt cx="543175" cy="543150"/>
          </a:xfrm>
        </p:grpSpPr>
        <p:sp>
          <p:nvSpPr>
            <p:cNvPr id="878" name="Google Shape;878;p35"/>
            <p:cNvSpPr/>
            <p:nvPr/>
          </p:nvSpPr>
          <p:spPr>
            <a:xfrm>
              <a:off x="6872150" y="1685775"/>
              <a:ext cx="140175" cy="140200"/>
            </a:xfrm>
            <a:custGeom>
              <a:rect b="b" l="l" r="r" t="t"/>
              <a:pathLst>
                <a:path extrusionOk="0" h="5608" w="5607">
                  <a:moveTo>
                    <a:pt x="4906" y="702"/>
                  </a:moveTo>
                  <a:lnTo>
                    <a:pt x="4906" y="4906"/>
                  </a:lnTo>
                  <a:lnTo>
                    <a:pt x="700" y="4906"/>
                  </a:lnTo>
                  <a:lnTo>
                    <a:pt x="700" y="702"/>
                  </a:lnTo>
                  <a:close/>
                  <a:moveTo>
                    <a:pt x="1" y="0"/>
                  </a:moveTo>
                  <a:lnTo>
                    <a:pt x="1" y="5608"/>
                  </a:lnTo>
                  <a:lnTo>
                    <a:pt x="5606" y="5608"/>
                  </a:lnTo>
                  <a:lnTo>
                    <a:pt x="5606"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5"/>
            <p:cNvSpPr/>
            <p:nvPr/>
          </p:nvSpPr>
          <p:spPr>
            <a:xfrm>
              <a:off x="7029825" y="1650750"/>
              <a:ext cx="140175" cy="140200"/>
            </a:xfrm>
            <a:custGeom>
              <a:rect b="b" l="l" r="r" t="t"/>
              <a:pathLst>
                <a:path extrusionOk="0" h="5608" w="5607">
                  <a:moveTo>
                    <a:pt x="4906" y="701"/>
                  </a:moveTo>
                  <a:lnTo>
                    <a:pt x="4906" y="4906"/>
                  </a:lnTo>
                  <a:lnTo>
                    <a:pt x="701" y="4906"/>
                  </a:lnTo>
                  <a:lnTo>
                    <a:pt x="701" y="701"/>
                  </a:lnTo>
                  <a:close/>
                  <a:moveTo>
                    <a:pt x="1" y="0"/>
                  </a:moveTo>
                  <a:lnTo>
                    <a:pt x="1" y="5607"/>
                  </a:lnTo>
                  <a:lnTo>
                    <a:pt x="5606" y="5607"/>
                  </a:lnTo>
                  <a:lnTo>
                    <a:pt x="5606"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5"/>
            <p:cNvSpPr/>
            <p:nvPr/>
          </p:nvSpPr>
          <p:spPr>
            <a:xfrm>
              <a:off x="6907175" y="1720800"/>
              <a:ext cx="17525" cy="17575"/>
            </a:xfrm>
            <a:custGeom>
              <a:rect b="b" l="l" r="r" t="t"/>
              <a:pathLst>
                <a:path extrusionOk="0" h="703" w="701">
                  <a:moveTo>
                    <a:pt x="1" y="1"/>
                  </a:moveTo>
                  <a:lnTo>
                    <a:pt x="1" y="702"/>
                  </a:lnTo>
                  <a:lnTo>
                    <a:pt x="701" y="702"/>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5"/>
            <p:cNvSpPr/>
            <p:nvPr/>
          </p:nvSpPr>
          <p:spPr>
            <a:xfrm>
              <a:off x="6959725" y="172080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5"/>
            <p:cNvSpPr/>
            <p:nvPr/>
          </p:nvSpPr>
          <p:spPr>
            <a:xfrm>
              <a:off x="6907175" y="1773375"/>
              <a:ext cx="17525" cy="17575"/>
            </a:xfrm>
            <a:custGeom>
              <a:rect b="b" l="l" r="r" t="t"/>
              <a:pathLst>
                <a:path extrusionOk="0" h="703" w="701">
                  <a:moveTo>
                    <a:pt x="1" y="1"/>
                  </a:moveTo>
                  <a:lnTo>
                    <a:pt x="1" y="702"/>
                  </a:lnTo>
                  <a:lnTo>
                    <a:pt x="701" y="702"/>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5"/>
            <p:cNvSpPr/>
            <p:nvPr/>
          </p:nvSpPr>
          <p:spPr>
            <a:xfrm>
              <a:off x="6959725" y="1773375"/>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5"/>
            <p:cNvSpPr/>
            <p:nvPr/>
          </p:nvSpPr>
          <p:spPr>
            <a:xfrm>
              <a:off x="7064850" y="1685775"/>
              <a:ext cx="17525" cy="17550"/>
            </a:xfrm>
            <a:custGeom>
              <a:rect b="b" l="l" r="r" t="t"/>
              <a:pathLst>
                <a:path extrusionOk="0" h="702" w="701">
                  <a:moveTo>
                    <a:pt x="1" y="0"/>
                  </a:moveTo>
                  <a:lnTo>
                    <a:pt x="1" y="702"/>
                  </a:lnTo>
                  <a:lnTo>
                    <a:pt x="701" y="702"/>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5"/>
            <p:cNvSpPr/>
            <p:nvPr/>
          </p:nvSpPr>
          <p:spPr>
            <a:xfrm>
              <a:off x="7091125" y="1712075"/>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5"/>
            <p:cNvSpPr/>
            <p:nvPr/>
          </p:nvSpPr>
          <p:spPr>
            <a:xfrm>
              <a:off x="7117425" y="1738350"/>
              <a:ext cx="17525" cy="17550"/>
            </a:xfrm>
            <a:custGeom>
              <a:rect b="b" l="l" r="r" t="t"/>
              <a:pathLst>
                <a:path extrusionOk="0" h="702" w="701">
                  <a:moveTo>
                    <a:pt x="1" y="0"/>
                  </a:moveTo>
                  <a:lnTo>
                    <a:pt x="1" y="702"/>
                  </a:lnTo>
                  <a:lnTo>
                    <a:pt x="701" y="702"/>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5"/>
            <p:cNvSpPr/>
            <p:nvPr/>
          </p:nvSpPr>
          <p:spPr>
            <a:xfrm>
              <a:off x="6872425" y="1457675"/>
              <a:ext cx="64300" cy="106025"/>
            </a:xfrm>
            <a:custGeom>
              <a:rect b="b" l="l" r="r" t="t"/>
              <a:pathLst>
                <a:path extrusionOk="0" h="4241" w="2572">
                  <a:moveTo>
                    <a:pt x="2121" y="1"/>
                  </a:moveTo>
                  <a:cubicBezTo>
                    <a:pt x="855" y="1061"/>
                    <a:pt x="100" y="2551"/>
                    <a:pt x="0" y="4197"/>
                  </a:cubicBezTo>
                  <a:lnTo>
                    <a:pt x="700" y="4240"/>
                  </a:lnTo>
                  <a:cubicBezTo>
                    <a:pt x="787" y="2788"/>
                    <a:pt x="1452" y="1473"/>
                    <a:pt x="2572" y="538"/>
                  </a:cubicBezTo>
                  <a:lnTo>
                    <a:pt x="212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5"/>
            <p:cNvSpPr/>
            <p:nvPr/>
          </p:nvSpPr>
          <p:spPr>
            <a:xfrm>
              <a:off x="6837075" y="1282825"/>
              <a:ext cx="543175" cy="350400"/>
            </a:xfrm>
            <a:custGeom>
              <a:rect b="b" l="l" r="r" t="t"/>
              <a:pathLst>
                <a:path extrusionOk="0" h="14016" w="21727">
                  <a:moveTo>
                    <a:pt x="7009" y="2103"/>
                  </a:moveTo>
                  <a:cubicBezTo>
                    <a:pt x="7588" y="2103"/>
                    <a:pt x="8060" y="2575"/>
                    <a:pt x="8060" y="3154"/>
                  </a:cubicBezTo>
                  <a:cubicBezTo>
                    <a:pt x="8060" y="3275"/>
                    <a:pt x="8032" y="3391"/>
                    <a:pt x="7992" y="3504"/>
                  </a:cubicBezTo>
                  <a:lnTo>
                    <a:pt x="6026" y="3504"/>
                  </a:lnTo>
                  <a:cubicBezTo>
                    <a:pt x="5986" y="3391"/>
                    <a:pt x="5958" y="3275"/>
                    <a:pt x="5958" y="3154"/>
                  </a:cubicBezTo>
                  <a:cubicBezTo>
                    <a:pt x="5958" y="2575"/>
                    <a:pt x="6430" y="2103"/>
                    <a:pt x="7009" y="2103"/>
                  </a:cubicBezTo>
                  <a:close/>
                  <a:moveTo>
                    <a:pt x="8726" y="2804"/>
                  </a:moveTo>
                  <a:cubicBezTo>
                    <a:pt x="8916" y="2804"/>
                    <a:pt x="9101" y="2856"/>
                    <a:pt x="9264" y="2953"/>
                  </a:cubicBezTo>
                  <a:lnTo>
                    <a:pt x="10183" y="3504"/>
                  </a:lnTo>
                  <a:lnTo>
                    <a:pt x="8721" y="3504"/>
                  </a:lnTo>
                  <a:cubicBezTo>
                    <a:pt x="8744" y="3389"/>
                    <a:pt x="8761" y="3271"/>
                    <a:pt x="8761" y="3154"/>
                  </a:cubicBezTo>
                  <a:cubicBezTo>
                    <a:pt x="8761" y="3034"/>
                    <a:pt x="8749" y="2916"/>
                    <a:pt x="8726" y="2804"/>
                  </a:cubicBezTo>
                  <a:close/>
                  <a:moveTo>
                    <a:pt x="12184" y="701"/>
                  </a:moveTo>
                  <a:cubicBezTo>
                    <a:pt x="12423" y="701"/>
                    <a:pt x="12655" y="749"/>
                    <a:pt x="12874" y="842"/>
                  </a:cubicBezTo>
                  <a:lnTo>
                    <a:pt x="14718" y="1633"/>
                  </a:lnTo>
                  <a:lnTo>
                    <a:pt x="14718" y="4777"/>
                  </a:lnTo>
                  <a:lnTo>
                    <a:pt x="13940" y="5210"/>
                  </a:lnTo>
                  <a:cubicBezTo>
                    <a:pt x="13472" y="5469"/>
                    <a:pt x="12944" y="5607"/>
                    <a:pt x="12408" y="5607"/>
                  </a:cubicBezTo>
                  <a:lnTo>
                    <a:pt x="2485" y="5607"/>
                  </a:lnTo>
                  <a:cubicBezTo>
                    <a:pt x="2886" y="4751"/>
                    <a:pt x="3736" y="4206"/>
                    <a:pt x="4692" y="4206"/>
                  </a:cubicBezTo>
                  <a:lnTo>
                    <a:pt x="11213" y="4206"/>
                  </a:lnTo>
                  <a:lnTo>
                    <a:pt x="11213" y="3307"/>
                  </a:lnTo>
                  <a:lnTo>
                    <a:pt x="9625" y="2353"/>
                  </a:lnTo>
                  <a:cubicBezTo>
                    <a:pt x="9352" y="2189"/>
                    <a:pt x="9040" y="2103"/>
                    <a:pt x="8723" y="2103"/>
                  </a:cubicBezTo>
                  <a:lnTo>
                    <a:pt x="8401" y="2103"/>
                  </a:lnTo>
                  <a:cubicBezTo>
                    <a:pt x="8081" y="1680"/>
                    <a:pt x="7579" y="1401"/>
                    <a:pt x="7009" y="1401"/>
                  </a:cubicBezTo>
                  <a:cubicBezTo>
                    <a:pt x="6043" y="1401"/>
                    <a:pt x="5257" y="2189"/>
                    <a:pt x="5257" y="3154"/>
                  </a:cubicBezTo>
                  <a:cubicBezTo>
                    <a:pt x="5257" y="3271"/>
                    <a:pt x="5272" y="3389"/>
                    <a:pt x="5297" y="3504"/>
                  </a:cubicBezTo>
                  <a:lnTo>
                    <a:pt x="4692" y="3504"/>
                  </a:lnTo>
                  <a:cubicBezTo>
                    <a:pt x="3719" y="3504"/>
                    <a:pt x="2832" y="3944"/>
                    <a:pt x="2247" y="4673"/>
                  </a:cubicBezTo>
                  <a:lnTo>
                    <a:pt x="987" y="5573"/>
                  </a:lnTo>
                  <a:cubicBezTo>
                    <a:pt x="956" y="5595"/>
                    <a:pt x="920" y="5607"/>
                    <a:pt x="855" y="5607"/>
                  </a:cubicBezTo>
                  <a:lnTo>
                    <a:pt x="854" y="5607"/>
                  </a:lnTo>
                  <a:cubicBezTo>
                    <a:pt x="799" y="5607"/>
                    <a:pt x="763" y="5580"/>
                    <a:pt x="746" y="5563"/>
                  </a:cubicBezTo>
                  <a:cubicBezTo>
                    <a:pt x="730" y="5546"/>
                    <a:pt x="702" y="5511"/>
                    <a:pt x="702" y="5429"/>
                  </a:cubicBezTo>
                  <a:cubicBezTo>
                    <a:pt x="702" y="4550"/>
                    <a:pt x="1117" y="3706"/>
                    <a:pt x="1812" y="3172"/>
                  </a:cubicBezTo>
                  <a:lnTo>
                    <a:pt x="4461" y="1136"/>
                  </a:lnTo>
                  <a:cubicBezTo>
                    <a:pt x="4825" y="855"/>
                    <a:pt x="5280" y="701"/>
                    <a:pt x="5741" y="701"/>
                  </a:cubicBezTo>
                  <a:close/>
                  <a:moveTo>
                    <a:pt x="17522" y="701"/>
                  </a:moveTo>
                  <a:lnTo>
                    <a:pt x="17522" y="5607"/>
                  </a:lnTo>
                  <a:lnTo>
                    <a:pt x="16820" y="5607"/>
                  </a:lnTo>
                  <a:lnTo>
                    <a:pt x="16820" y="2103"/>
                  </a:lnTo>
                  <a:lnTo>
                    <a:pt x="16119" y="2103"/>
                  </a:lnTo>
                  <a:lnTo>
                    <a:pt x="16119" y="5607"/>
                  </a:lnTo>
                  <a:lnTo>
                    <a:pt x="15419" y="5607"/>
                  </a:lnTo>
                  <a:lnTo>
                    <a:pt x="15419" y="701"/>
                  </a:lnTo>
                  <a:lnTo>
                    <a:pt x="16119" y="701"/>
                  </a:lnTo>
                  <a:lnTo>
                    <a:pt x="16119" y="1401"/>
                  </a:lnTo>
                  <a:lnTo>
                    <a:pt x="16820" y="1401"/>
                  </a:lnTo>
                  <a:lnTo>
                    <a:pt x="16820" y="701"/>
                  </a:lnTo>
                  <a:close/>
                  <a:moveTo>
                    <a:pt x="21025" y="701"/>
                  </a:moveTo>
                  <a:lnTo>
                    <a:pt x="21025" y="5607"/>
                  </a:lnTo>
                  <a:lnTo>
                    <a:pt x="18222" y="5607"/>
                  </a:lnTo>
                  <a:lnTo>
                    <a:pt x="18222" y="701"/>
                  </a:lnTo>
                  <a:close/>
                  <a:moveTo>
                    <a:pt x="11443" y="6307"/>
                  </a:moveTo>
                  <a:cubicBezTo>
                    <a:pt x="13079" y="7580"/>
                    <a:pt x="14018" y="9488"/>
                    <a:pt x="14018" y="11563"/>
                  </a:cubicBezTo>
                  <a:lnTo>
                    <a:pt x="14018" y="13316"/>
                  </a:lnTo>
                  <a:lnTo>
                    <a:pt x="702" y="13316"/>
                  </a:lnTo>
                  <a:lnTo>
                    <a:pt x="702" y="11563"/>
                  </a:lnTo>
                  <a:cubicBezTo>
                    <a:pt x="702" y="9488"/>
                    <a:pt x="1639" y="7580"/>
                    <a:pt x="3277" y="6307"/>
                  </a:cubicBezTo>
                  <a:close/>
                  <a:moveTo>
                    <a:pt x="5741" y="0"/>
                  </a:moveTo>
                  <a:cubicBezTo>
                    <a:pt x="5127" y="0"/>
                    <a:pt x="4520" y="207"/>
                    <a:pt x="4033" y="580"/>
                  </a:cubicBezTo>
                  <a:lnTo>
                    <a:pt x="1385" y="2616"/>
                  </a:lnTo>
                  <a:cubicBezTo>
                    <a:pt x="518" y="3282"/>
                    <a:pt x="1" y="4334"/>
                    <a:pt x="1" y="5456"/>
                  </a:cubicBezTo>
                  <a:cubicBezTo>
                    <a:pt x="1" y="5684"/>
                    <a:pt x="91" y="5897"/>
                    <a:pt x="252" y="6059"/>
                  </a:cubicBezTo>
                  <a:cubicBezTo>
                    <a:pt x="413" y="6218"/>
                    <a:pt x="627" y="6307"/>
                    <a:pt x="880" y="6307"/>
                  </a:cubicBezTo>
                  <a:lnTo>
                    <a:pt x="883" y="6307"/>
                  </a:lnTo>
                  <a:cubicBezTo>
                    <a:pt x="1067" y="6307"/>
                    <a:pt x="1244" y="6250"/>
                    <a:pt x="1394" y="6143"/>
                  </a:cubicBezTo>
                  <a:lnTo>
                    <a:pt x="1753" y="5886"/>
                  </a:lnTo>
                  <a:lnTo>
                    <a:pt x="1753" y="6307"/>
                  </a:lnTo>
                  <a:lnTo>
                    <a:pt x="2211" y="6307"/>
                  </a:lnTo>
                  <a:cubicBezTo>
                    <a:pt x="797" y="7684"/>
                    <a:pt x="2" y="9553"/>
                    <a:pt x="2" y="11563"/>
                  </a:cubicBezTo>
                  <a:lnTo>
                    <a:pt x="2" y="14016"/>
                  </a:lnTo>
                  <a:lnTo>
                    <a:pt x="14719" y="14016"/>
                  </a:lnTo>
                  <a:lnTo>
                    <a:pt x="14719" y="11563"/>
                  </a:lnTo>
                  <a:cubicBezTo>
                    <a:pt x="14719" y="9549"/>
                    <a:pt x="13920" y="7679"/>
                    <a:pt x="12503" y="6301"/>
                  </a:cubicBezTo>
                  <a:cubicBezTo>
                    <a:pt x="13125" y="6286"/>
                    <a:pt x="13737" y="6125"/>
                    <a:pt x="14281" y="5822"/>
                  </a:cubicBezTo>
                  <a:lnTo>
                    <a:pt x="14719" y="5580"/>
                  </a:lnTo>
                  <a:lnTo>
                    <a:pt x="14719" y="6307"/>
                  </a:lnTo>
                  <a:lnTo>
                    <a:pt x="21726" y="6307"/>
                  </a:lnTo>
                  <a:lnTo>
                    <a:pt x="21726" y="0"/>
                  </a:lnTo>
                  <a:lnTo>
                    <a:pt x="14718" y="0"/>
                  </a:lnTo>
                  <a:lnTo>
                    <a:pt x="14718" y="870"/>
                  </a:lnTo>
                  <a:lnTo>
                    <a:pt x="13151" y="199"/>
                  </a:lnTo>
                  <a:cubicBezTo>
                    <a:pt x="12843" y="67"/>
                    <a:pt x="12518" y="0"/>
                    <a:pt x="12184"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5"/>
            <p:cNvSpPr/>
            <p:nvPr/>
          </p:nvSpPr>
          <p:spPr>
            <a:xfrm>
              <a:off x="6872100" y="158067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35"/>
          <p:cNvGrpSpPr/>
          <p:nvPr/>
        </p:nvGrpSpPr>
        <p:grpSpPr>
          <a:xfrm>
            <a:off x="4331547" y="3083073"/>
            <a:ext cx="480905" cy="480927"/>
            <a:chOff x="1219750" y="2116450"/>
            <a:chExt cx="543150" cy="543175"/>
          </a:xfrm>
        </p:grpSpPr>
        <p:sp>
          <p:nvSpPr>
            <p:cNvPr id="891" name="Google Shape;891;p35"/>
            <p:cNvSpPr/>
            <p:nvPr/>
          </p:nvSpPr>
          <p:spPr>
            <a:xfrm>
              <a:off x="1219750" y="2116450"/>
              <a:ext cx="543150" cy="543175"/>
            </a:xfrm>
            <a:custGeom>
              <a:rect b="b" l="l" r="r" t="t"/>
              <a:pathLst>
                <a:path extrusionOk="0" h="21727" w="21726">
                  <a:moveTo>
                    <a:pt x="10296" y="702"/>
                  </a:moveTo>
                  <a:cubicBezTo>
                    <a:pt x="10415" y="702"/>
                    <a:pt x="10513" y="799"/>
                    <a:pt x="10513" y="918"/>
                  </a:cubicBezTo>
                  <a:cubicBezTo>
                    <a:pt x="10513" y="952"/>
                    <a:pt x="10506" y="986"/>
                    <a:pt x="10490" y="1015"/>
                  </a:cubicBezTo>
                  <a:lnTo>
                    <a:pt x="9245" y="3505"/>
                  </a:lnTo>
                  <a:lnTo>
                    <a:pt x="5192" y="3505"/>
                  </a:lnTo>
                  <a:cubicBezTo>
                    <a:pt x="5047" y="3098"/>
                    <a:pt x="4661" y="2804"/>
                    <a:pt x="4205" y="2804"/>
                  </a:cubicBezTo>
                  <a:cubicBezTo>
                    <a:pt x="3811" y="2804"/>
                    <a:pt x="3471" y="3024"/>
                    <a:pt x="3292" y="3346"/>
                  </a:cubicBezTo>
                  <a:lnTo>
                    <a:pt x="2126" y="1015"/>
                  </a:lnTo>
                  <a:cubicBezTo>
                    <a:pt x="2111" y="986"/>
                    <a:pt x="2103" y="952"/>
                    <a:pt x="2103" y="918"/>
                  </a:cubicBezTo>
                  <a:cubicBezTo>
                    <a:pt x="2103" y="799"/>
                    <a:pt x="2200" y="702"/>
                    <a:pt x="2319" y="702"/>
                  </a:cubicBezTo>
                  <a:lnTo>
                    <a:pt x="2454" y="702"/>
                  </a:lnTo>
                  <a:cubicBezTo>
                    <a:pt x="2737" y="702"/>
                    <a:pt x="2887" y="900"/>
                    <a:pt x="3129" y="1250"/>
                  </a:cubicBezTo>
                  <a:cubicBezTo>
                    <a:pt x="3390" y="1630"/>
                    <a:pt x="3716" y="2104"/>
                    <a:pt x="4381" y="2104"/>
                  </a:cubicBezTo>
                  <a:cubicBezTo>
                    <a:pt x="5047" y="2104"/>
                    <a:pt x="5373" y="1630"/>
                    <a:pt x="5635" y="1250"/>
                  </a:cubicBezTo>
                  <a:cubicBezTo>
                    <a:pt x="5876" y="900"/>
                    <a:pt x="6026" y="702"/>
                    <a:pt x="6310" y="702"/>
                  </a:cubicBezTo>
                  <a:cubicBezTo>
                    <a:pt x="6594" y="702"/>
                    <a:pt x="6744" y="900"/>
                    <a:pt x="6984" y="1250"/>
                  </a:cubicBezTo>
                  <a:cubicBezTo>
                    <a:pt x="7246" y="1630"/>
                    <a:pt x="7571" y="2104"/>
                    <a:pt x="8237" y="2104"/>
                  </a:cubicBezTo>
                  <a:cubicBezTo>
                    <a:pt x="8903" y="2104"/>
                    <a:pt x="9228" y="1630"/>
                    <a:pt x="9489" y="1250"/>
                  </a:cubicBezTo>
                  <a:cubicBezTo>
                    <a:pt x="9729" y="900"/>
                    <a:pt x="9879" y="702"/>
                    <a:pt x="10162" y="702"/>
                  </a:cubicBezTo>
                  <a:close/>
                  <a:moveTo>
                    <a:pt x="4206" y="3505"/>
                  </a:moveTo>
                  <a:cubicBezTo>
                    <a:pt x="4399" y="3505"/>
                    <a:pt x="4555" y="3663"/>
                    <a:pt x="4555" y="3856"/>
                  </a:cubicBezTo>
                  <a:cubicBezTo>
                    <a:pt x="4555" y="4049"/>
                    <a:pt x="4399" y="4206"/>
                    <a:pt x="4206" y="4206"/>
                  </a:cubicBezTo>
                  <a:cubicBezTo>
                    <a:pt x="4012" y="4206"/>
                    <a:pt x="3855" y="4049"/>
                    <a:pt x="3855" y="3856"/>
                  </a:cubicBezTo>
                  <a:cubicBezTo>
                    <a:pt x="3855" y="3663"/>
                    <a:pt x="4012" y="3505"/>
                    <a:pt x="4206" y="3505"/>
                  </a:cubicBezTo>
                  <a:close/>
                  <a:moveTo>
                    <a:pt x="15770" y="2804"/>
                  </a:moveTo>
                  <a:cubicBezTo>
                    <a:pt x="17508" y="2804"/>
                    <a:pt x="18923" y="4219"/>
                    <a:pt x="18923" y="5959"/>
                  </a:cubicBezTo>
                  <a:cubicBezTo>
                    <a:pt x="18923" y="6435"/>
                    <a:pt x="18816" y="6890"/>
                    <a:pt x="18612" y="7316"/>
                  </a:cubicBezTo>
                  <a:cubicBezTo>
                    <a:pt x="18556" y="7352"/>
                    <a:pt x="18503" y="7391"/>
                    <a:pt x="18453" y="7427"/>
                  </a:cubicBezTo>
                  <a:cubicBezTo>
                    <a:pt x="18226" y="7591"/>
                    <a:pt x="18064" y="7711"/>
                    <a:pt x="17695" y="7711"/>
                  </a:cubicBezTo>
                  <a:cubicBezTo>
                    <a:pt x="17327" y="7711"/>
                    <a:pt x="17163" y="7591"/>
                    <a:pt x="16937" y="7426"/>
                  </a:cubicBezTo>
                  <a:cubicBezTo>
                    <a:pt x="16900" y="7400"/>
                    <a:pt x="16860" y="7372"/>
                    <a:pt x="16820" y="7343"/>
                  </a:cubicBezTo>
                  <a:lnTo>
                    <a:pt x="16820" y="6659"/>
                  </a:lnTo>
                  <a:cubicBezTo>
                    <a:pt x="16820" y="6080"/>
                    <a:pt x="16349" y="5608"/>
                    <a:pt x="15770" y="5608"/>
                  </a:cubicBezTo>
                  <a:cubicBezTo>
                    <a:pt x="15575" y="5608"/>
                    <a:pt x="15419" y="5450"/>
                    <a:pt x="15419" y="5257"/>
                  </a:cubicBezTo>
                  <a:lnTo>
                    <a:pt x="15419" y="4906"/>
                  </a:lnTo>
                  <a:lnTo>
                    <a:pt x="15770" y="4906"/>
                  </a:lnTo>
                  <a:cubicBezTo>
                    <a:pt x="15963" y="4906"/>
                    <a:pt x="16119" y="5064"/>
                    <a:pt x="16119" y="5257"/>
                  </a:cubicBezTo>
                  <a:lnTo>
                    <a:pt x="16820" y="5257"/>
                  </a:lnTo>
                  <a:cubicBezTo>
                    <a:pt x="16820" y="4801"/>
                    <a:pt x="16526" y="4416"/>
                    <a:pt x="16119" y="4271"/>
                  </a:cubicBezTo>
                  <a:lnTo>
                    <a:pt x="16119" y="3505"/>
                  </a:lnTo>
                  <a:lnTo>
                    <a:pt x="15419" y="3505"/>
                  </a:lnTo>
                  <a:lnTo>
                    <a:pt x="15419" y="4206"/>
                  </a:lnTo>
                  <a:lnTo>
                    <a:pt x="14717" y="4206"/>
                  </a:lnTo>
                  <a:lnTo>
                    <a:pt x="14717" y="5257"/>
                  </a:lnTo>
                  <a:cubicBezTo>
                    <a:pt x="14717" y="5836"/>
                    <a:pt x="15189" y="6308"/>
                    <a:pt x="15770" y="6308"/>
                  </a:cubicBezTo>
                  <a:cubicBezTo>
                    <a:pt x="15963" y="6308"/>
                    <a:pt x="16119" y="6466"/>
                    <a:pt x="16119" y="6659"/>
                  </a:cubicBezTo>
                  <a:lnTo>
                    <a:pt x="16119" y="7009"/>
                  </a:lnTo>
                  <a:lnTo>
                    <a:pt x="15770" y="7009"/>
                  </a:lnTo>
                  <a:cubicBezTo>
                    <a:pt x="15575" y="7009"/>
                    <a:pt x="15419" y="6851"/>
                    <a:pt x="15419" y="6659"/>
                  </a:cubicBezTo>
                  <a:lnTo>
                    <a:pt x="14717" y="6659"/>
                  </a:lnTo>
                  <a:cubicBezTo>
                    <a:pt x="14717" y="6870"/>
                    <a:pt x="14782" y="7067"/>
                    <a:pt x="14889" y="7233"/>
                  </a:cubicBezTo>
                  <a:cubicBezTo>
                    <a:pt x="14779" y="7296"/>
                    <a:pt x="14684" y="7363"/>
                    <a:pt x="14596" y="7426"/>
                  </a:cubicBezTo>
                  <a:cubicBezTo>
                    <a:pt x="14371" y="7591"/>
                    <a:pt x="14207" y="7711"/>
                    <a:pt x="13840" y="7711"/>
                  </a:cubicBezTo>
                  <a:cubicBezTo>
                    <a:pt x="13472" y="7711"/>
                    <a:pt x="13308" y="7591"/>
                    <a:pt x="13083" y="7426"/>
                  </a:cubicBezTo>
                  <a:cubicBezTo>
                    <a:pt x="13034" y="7391"/>
                    <a:pt x="12982" y="7354"/>
                    <a:pt x="12927" y="7317"/>
                  </a:cubicBezTo>
                  <a:cubicBezTo>
                    <a:pt x="12722" y="6891"/>
                    <a:pt x="12614" y="6435"/>
                    <a:pt x="12614" y="5959"/>
                  </a:cubicBezTo>
                  <a:cubicBezTo>
                    <a:pt x="12614" y="4219"/>
                    <a:pt x="14030" y="2804"/>
                    <a:pt x="15770" y="2804"/>
                  </a:cubicBezTo>
                  <a:close/>
                  <a:moveTo>
                    <a:pt x="19785" y="7711"/>
                  </a:moveTo>
                  <a:cubicBezTo>
                    <a:pt x="19890" y="7711"/>
                    <a:pt x="19974" y="7795"/>
                    <a:pt x="19974" y="7898"/>
                  </a:cubicBezTo>
                  <a:cubicBezTo>
                    <a:pt x="19974" y="7934"/>
                    <a:pt x="19963" y="7971"/>
                    <a:pt x="19942" y="8002"/>
                  </a:cubicBezTo>
                  <a:lnTo>
                    <a:pt x="18810" y="9699"/>
                  </a:lnTo>
                  <a:cubicBezTo>
                    <a:pt x="18638" y="9353"/>
                    <a:pt x="18284" y="9112"/>
                    <a:pt x="17871" y="9112"/>
                  </a:cubicBezTo>
                  <a:cubicBezTo>
                    <a:pt x="17414" y="9112"/>
                    <a:pt x="17030" y="9405"/>
                    <a:pt x="16885" y="9812"/>
                  </a:cubicBezTo>
                  <a:lnTo>
                    <a:pt x="12803" y="9812"/>
                  </a:lnTo>
                  <a:lnTo>
                    <a:pt x="11596" y="8002"/>
                  </a:lnTo>
                  <a:cubicBezTo>
                    <a:pt x="11575" y="7971"/>
                    <a:pt x="11564" y="7934"/>
                    <a:pt x="11564" y="7898"/>
                  </a:cubicBezTo>
                  <a:cubicBezTo>
                    <a:pt x="11564" y="7793"/>
                    <a:pt x="11648" y="7711"/>
                    <a:pt x="11751" y="7711"/>
                  </a:cubicBezTo>
                  <a:lnTo>
                    <a:pt x="11915" y="7711"/>
                  </a:lnTo>
                  <a:cubicBezTo>
                    <a:pt x="12282" y="7711"/>
                    <a:pt x="12444" y="7829"/>
                    <a:pt x="12671" y="7994"/>
                  </a:cubicBezTo>
                  <a:cubicBezTo>
                    <a:pt x="12927" y="8179"/>
                    <a:pt x="13244" y="8411"/>
                    <a:pt x="13840" y="8411"/>
                  </a:cubicBezTo>
                  <a:cubicBezTo>
                    <a:pt x="14436" y="8411"/>
                    <a:pt x="14753" y="8179"/>
                    <a:pt x="15008" y="7994"/>
                  </a:cubicBezTo>
                  <a:cubicBezTo>
                    <a:pt x="15235" y="7829"/>
                    <a:pt x="15399" y="7711"/>
                    <a:pt x="15767" y="7711"/>
                  </a:cubicBezTo>
                  <a:cubicBezTo>
                    <a:pt x="16134" y="7711"/>
                    <a:pt x="16298" y="7829"/>
                    <a:pt x="16525" y="7994"/>
                  </a:cubicBezTo>
                  <a:cubicBezTo>
                    <a:pt x="16780" y="8179"/>
                    <a:pt x="17099" y="8411"/>
                    <a:pt x="17695" y="8411"/>
                  </a:cubicBezTo>
                  <a:cubicBezTo>
                    <a:pt x="18291" y="8411"/>
                    <a:pt x="18609" y="8179"/>
                    <a:pt x="18865" y="7994"/>
                  </a:cubicBezTo>
                  <a:cubicBezTo>
                    <a:pt x="19092" y="7829"/>
                    <a:pt x="19255" y="7711"/>
                    <a:pt x="19623" y="7711"/>
                  </a:cubicBezTo>
                  <a:close/>
                  <a:moveTo>
                    <a:pt x="17871" y="9812"/>
                  </a:moveTo>
                  <a:cubicBezTo>
                    <a:pt x="18064" y="9812"/>
                    <a:pt x="18222" y="9970"/>
                    <a:pt x="18222" y="10163"/>
                  </a:cubicBezTo>
                  <a:cubicBezTo>
                    <a:pt x="18222" y="10356"/>
                    <a:pt x="18064" y="10514"/>
                    <a:pt x="17871" y="10514"/>
                  </a:cubicBezTo>
                  <a:cubicBezTo>
                    <a:pt x="17678" y="10514"/>
                    <a:pt x="17520" y="10356"/>
                    <a:pt x="17520" y="10163"/>
                  </a:cubicBezTo>
                  <a:cubicBezTo>
                    <a:pt x="17520" y="9970"/>
                    <a:pt x="17678" y="9812"/>
                    <a:pt x="17871" y="9812"/>
                  </a:cubicBezTo>
                  <a:close/>
                  <a:moveTo>
                    <a:pt x="9266" y="4206"/>
                  </a:moveTo>
                  <a:lnTo>
                    <a:pt x="11115" y="7211"/>
                  </a:lnTo>
                  <a:cubicBezTo>
                    <a:pt x="11124" y="7227"/>
                    <a:pt x="11132" y="7242"/>
                    <a:pt x="11141" y="7256"/>
                  </a:cubicBezTo>
                  <a:cubicBezTo>
                    <a:pt x="10970" y="7418"/>
                    <a:pt x="10862" y="7645"/>
                    <a:pt x="10862" y="7898"/>
                  </a:cubicBezTo>
                  <a:cubicBezTo>
                    <a:pt x="10862" y="8074"/>
                    <a:pt x="10914" y="8244"/>
                    <a:pt x="11012" y="8391"/>
                  </a:cubicBezTo>
                  <a:lnTo>
                    <a:pt x="12203" y="10175"/>
                  </a:lnTo>
                  <a:lnTo>
                    <a:pt x="10611" y="12903"/>
                  </a:lnTo>
                  <a:cubicBezTo>
                    <a:pt x="10397" y="13270"/>
                    <a:pt x="10225" y="13661"/>
                    <a:pt x="10097" y="14064"/>
                  </a:cubicBezTo>
                  <a:cubicBezTo>
                    <a:pt x="9110" y="14937"/>
                    <a:pt x="7848" y="15419"/>
                    <a:pt x="6529" y="15419"/>
                  </a:cubicBezTo>
                  <a:lnTo>
                    <a:pt x="6087" y="15419"/>
                  </a:lnTo>
                  <a:cubicBezTo>
                    <a:pt x="3117" y="15419"/>
                    <a:pt x="702" y="13002"/>
                    <a:pt x="702" y="10034"/>
                  </a:cubicBezTo>
                  <a:cubicBezTo>
                    <a:pt x="702" y="9037"/>
                    <a:pt x="977" y="8061"/>
                    <a:pt x="1500" y="7211"/>
                  </a:cubicBezTo>
                  <a:lnTo>
                    <a:pt x="3273" y="4331"/>
                  </a:lnTo>
                  <a:cubicBezTo>
                    <a:pt x="3376" y="4531"/>
                    <a:pt x="3540" y="4693"/>
                    <a:pt x="3742" y="4795"/>
                  </a:cubicBezTo>
                  <a:cubicBezTo>
                    <a:pt x="3672" y="4974"/>
                    <a:pt x="3595" y="5156"/>
                    <a:pt x="3514" y="5346"/>
                  </a:cubicBezTo>
                  <a:cubicBezTo>
                    <a:pt x="3181" y="6118"/>
                    <a:pt x="2803" y="6995"/>
                    <a:pt x="2803" y="8060"/>
                  </a:cubicBezTo>
                  <a:lnTo>
                    <a:pt x="3505" y="8060"/>
                  </a:lnTo>
                  <a:cubicBezTo>
                    <a:pt x="3505" y="7139"/>
                    <a:pt x="3837" y="6369"/>
                    <a:pt x="4157" y="5623"/>
                  </a:cubicBezTo>
                  <a:cubicBezTo>
                    <a:pt x="4179" y="5573"/>
                    <a:pt x="4198" y="5525"/>
                    <a:pt x="4220" y="5475"/>
                  </a:cubicBezTo>
                  <a:cubicBezTo>
                    <a:pt x="4391" y="5720"/>
                    <a:pt x="4555" y="6000"/>
                    <a:pt x="4555" y="6659"/>
                  </a:cubicBezTo>
                  <a:lnTo>
                    <a:pt x="5257" y="6659"/>
                  </a:lnTo>
                  <a:cubicBezTo>
                    <a:pt x="5257" y="5726"/>
                    <a:pt x="4966" y="5314"/>
                    <a:pt x="4753" y="5014"/>
                  </a:cubicBezTo>
                  <a:cubicBezTo>
                    <a:pt x="4698" y="4935"/>
                    <a:pt x="4658" y="4874"/>
                    <a:pt x="4626" y="4818"/>
                  </a:cubicBezTo>
                  <a:cubicBezTo>
                    <a:pt x="4891" y="4701"/>
                    <a:pt x="5094" y="4479"/>
                    <a:pt x="5192" y="4206"/>
                  </a:cubicBezTo>
                  <a:close/>
                  <a:moveTo>
                    <a:pt x="16885" y="10514"/>
                  </a:moveTo>
                  <a:cubicBezTo>
                    <a:pt x="16981" y="10786"/>
                    <a:pt x="17186" y="11008"/>
                    <a:pt x="17450" y="11125"/>
                  </a:cubicBezTo>
                  <a:cubicBezTo>
                    <a:pt x="17419" y="11181"/>
                    <a:pt x="17379" y="11243"/>
                    <a:pt x="17324" y="11321"/>
                  </a:cubicBezTo>
                  <a:cubicBezTo>
                    <a:pt x="17111" y="11621"/>
                    <a:pt x="16820" y="12033"/>
                    <a:pt x="16820" y="12966"/>
                  </a:cubicBezTo>
                  <a:lnTo>
                    <a:pt x="17520" y="12966"/>
                  </a:lnTo>
                  <a:cubicBezTo>
                    <a:pt x="17520" y="12307"/>
                    <a:pt x="17686" y="12027"/>
                    <a:pt x="17856" y="11782"/>
                  </a:cubicBezTo>
                  <a:cubicBezTo>
                    <a:pt x="17877" y="11832"/>
                    <a:pt x="17897" y="11880"/>
                    <a:pt x="17918" y="11930"/>
                  </a:cubicBezTo>
                  <a:cubicBezTo>
                    <a:pt x="18240" y="12676"/>
                    <a:pt x="18572" y="13447"/>
                    <a:pt x="18572" y="14367"/>
                  </a:cubicBezTo>
                  <a:lnTo>
                    <a:pt x="19272" y="14367"/>
                  </a:lnTo>
                  <a:cubicBezTo>
                    <a:pt x="19272" y="13303"/>
                    <a:pt x="18896" y="12425"/>
                    <a:pt x="18563" y="11653"/>
                  </a:cubicBezTo>
                  <a:cubicBezTo>
                    <a:pt x="18482" y="11463"/>
                    <a:pt x="18405" y="11281"/>
                    <a:pt x="18333" y="11102"/>
                  </a:cubicBezTo>
                  <a:cubicBezTo>
                    <a:pt x="18534" y="11004"/>
                    <a:pt x="18696" y="10843"/>
                    <a:pt x="18799" y="10647"/>
                  </a:cubicBezTo>
                  <a:lnTo>
                    <a:pt x="20321" y="13257"/>
                  </a:lnTo>
                  <a:cubicBezTo>
                    <a:pt x="20781" y="14045"/>
                    <a:pt x="21024" y="14944"/>
                    <a:pt x="21024" y="15859"/>
                  </a:cubicBezTo>
                  <a:cubicBezTo>
                    <a:pt x="21024" y="18708"/>
                    <a:pt x="18707" y="21025"/>
                    <a:pt x="15858" y="21025"/>
                  </a:cubicBezTo>
                  <a:lnTo>
                    <a:pt x="15679" y="21025"/>
                  </a:lnTo>
                  <a:cubicBezTo>
                    <a:pt x="12830" y="21025"/>
                    <a:pt x="10513" y="18708"/>
                    <a:pt x="10513" y="15859"/>
                  </a:cubicBezTo>
                  <a:cubicBezTo>
                    <a:pt x="10513" y="14946"/>
                    <a:pt x="10755" y="14045"/>
                    <a:pt x="11216" y="13255"/>
                  </a:cubicBezTo>
                  <a:lnTo>
                    <a:pt x="12817" y="10514"/>
                  </a:lnTo>
                  <a:close/>
                  <a:moveTo>
                    <a:pt x="2319" y="1"/>
                  </a:moveTo>
                  <a:cubicBezTo>
                    <a:pt x="1814" y="1"/>
                    <a:pt x="1402" y="413"/>
                    <a:pt x="1402" y="918"/>
                  </a:cubicBezTo>
                  <a:cubicBezTo>
                    <a:pt x="1402" y="1061"/>
                    <a:pt x="1435" y="1203"/>
                    <a:pt x="1498" y="1329"/>
                  </a:cubicBezTo>
                  <a:lnTo>
                    <a:pt x="2753" y="3839"/>
                  </a:lnTo>
                  <a:lnTo>
                    <a:pt x="902" y="6844"/>
                  </a:lnTo>
                  <a:cubicBezTo>
                    <a:pt x="313" y="7804"/>
                    <a:pt x="0" y="8907"/>
                    <a:pt x="0" y="10034"/>
                  </a:cubicBezTo>
                  <a:cubicBezTo>
                    <a:pt x="0" y="13390"/>
                    <a:pt x="2731" y="16119"/>
                    <a:pt x="6087" y="16119"/>
                  </a:cubicBezTo>
                  <a:lnTo>
                    <a:pt x="6529" y="16119"/>
                  </a:lnTo>
                  <a:cubicBezTo>
                    <a:pt x="7724" y="16119"/>
                    <a:pt x="8876" y="15768"/>
                    <a:pt x="9859" y="15122"/>
                  </a:cubicBezTo>
                  <a:lnTo>
                    <a:pt x="9859" y="15122"/>
                  </a:lnTo>
                  <a:cubicBezTo>
                    <a:pt x="9829" y="15366"/>
                    <a:pt x="9812" y="15612"/>
                    <a:pt x="9812" y="15859"/>
                  </a:cubicBezTo>
                  <a:cubicBezTo>
                    <a:pt x="9812" y="19093"/>
                    <a:pt x="12444" y="21726"/>
                    <a:pt x="15679" y="21726"/>
                  </a:cubicBezTo>
                  <a:lnTo>
                    <a:pt x="15858" y="21726"/>
                  </a:lnTo>
                  <a:cubicBezTo>
                    <a:pt x="19093" y="21726"/>
                    <a:pt x="21726" y="19093"/>
                    <a:pt x="21726" y="15859"/>
                  </a:cubicBezTo>
                  <a:cubicBezTo>
                    <a:pt x="21726" y="14822"/>
                    <a:pt x="21450" y="13799"/>
                    <a:pt x="20926" y="12903"/>
                  </a:cubicBezTo>
                  <a:lnTo>
                    <a:pt x="19335" y="10175"/>
                  </a:lnTo>
                  <a:lnTo>
                    <a:pt x="20525" y="8391"/>
                  </a:lnTo>
                  <a:cubicBezTo>
                    <a:pt x="20623" y="8244"/>
                    <a:pt x="20674" y="8074"/>
                    <a:pt x="20674" y="7898"/>
                  </a:cubicBezTo>
                  <a:cubicBezTo>
                    <a:pt x="20674" y="7407"/>
                    <a:pt x="20276" y="7009"/>
                    <a:pt x="19785" y="7009"/>
                  </a:cubicBezTo>
                  <a:lnTo>
                    <a:pt x="19623" y="7009"/>
                  </a:lnTo>
                  <a:cubicBezTo>
                    <a:pt x="19568" y="7009"/>
                    <a:pt x="19519" y="7014"/>
                    <a:pt x="19468" y="7017"/>
                  </a:cubicBezTo>
                  <a:cubicBezTo>
                    <a:pt x="19566" y="6674"/>
                    <a:pt x="19623" y="6317"/>
                    <a:pt x="19623" y="5959"/>
                  </a:cubicBezTo>
                  <a:cubicBezTo>
                    <a:pt x="19623" y="3833"/>
                    <a:pt x="17894" y="2104"/>
                    <a:pt x="15768" y="2104"/>
                  </a:cubicBezTo>
                  <a:cubicBezTo>
                    <a:pt x="13644" y="2104"/>
                    <a:pt x="11915" y="3833"/>
                    <a:pt x="11915" y="5959"/>
                  </a:cubicBezTo>
                  <a:cubicBezTo>
                    <a:pt x="11915" y="6322"/>
                    <a:pt x="11970" y="6675"/>
                    <a:pt x="12068" y="7017"/>
                  </a:cubicBezTo>
                  <a:cubicBezTo>
                    <a:pt x="12017" y="7014"/>
                    <a:pt x="11968" y="7009"/>
                    <a:pt x="11915" y="7009"/>
                  </a:cubicBezTo>
                  <a:lnTo>
                    <a:pt x="11806" y="7009"/>
                  </a:lnTo>
                  <a:cubicBezTo>
                    <a:pt x="11775" y="6954"/>
                    <a:pt x="11746" y="6899"/>
                    <a:pt x="11712" y="6844"/>
                  </a:cubicBezTo>
                  <a:lnTo>
                    <a:pt x="9862" y="3839"/>
                  </a:lnTo>
                  <a:lnTo>
                    <a:pt x="11117" y="1329"/>
                  </a:lnTo>
                  <a:cubicBezTo>
                    <a:pt x="11179" y="1203"/>
                    <a:pt x="11213" y="1061"/>
                    <a:pt x="11213" y="918"/>
                  </a:cubicBezTo>
                  <a:cubicBezTo>
                    <a:pt x="11213" y="413"/>
                    <a:pt x="10801" y="1"/>
                    <a:pt x="10296" y="1"/>
                  </a:cubicBezTo>
                  <a:lnTo>
                    <a:pt x="10162" y="1"/>
                  </a:lnTo>
                  <a:cubicBezTo>
                    <a:pt x="9496" y="1"/>
                    <a:pt x="9171" y="474"/>
                    <a:pt x="8911" y="854"/>
                  </a:cubicBezTo>
                  <a:cubicBezTo>
                    <a:pt x="8671" y="1205"/>
                    <a:pt x="8521" y="1402"/>
                    <a:pt x="8237" y="1402"/>
                  </a:cubicBezTo>
                  <a:cubicBezTo>
                    <a:pt x="7954" y="1402"/>
                    <a:pt x="7804" y="1205"/>
                    <a:pt x="7562" y="854"/>
                  </a:cubicBezTo>
                  <a:cubicBezTo>
                    <a:pt x="7301" y="474"/>
                    <a:pt x="6977" y="1"/>
                    <a:pt x="6310" y="1"/>
                  </a:cubicBezTo>
                  <a:cubicBezTo>
                    <a:pt x="5644" y="1"/>
                    <a:pt x="5318" y="474"/>
                    <a:pt x="5058" y="854"/>
                  </a:cubicBezTo>
                  <a:cubicBezTo>
                    <a:pt x="4816" y="1205"/>
                    <a:pt x="4666" y="1402"/>
                    <a:pt x="4382" y="1402"/>
                  </a:cubicBezTo>
                  <a:cubicBezTo>
                    <a:pt x="4097" y="1402"/>
                    <a:pt x="3947" y="1205"/>
                    <a:pt x="3707" y="854"/>
                  </a:cubicBezTo>
                  <a:cubicBezTo>
                    <a:pt x="3445" y="474"/>
                    <a:pt x="3120" y="1"/>
                    <a:pt x="2454"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5"/>
            <p:cNvSpPr/>
            <p:nvPr/>
          </p:nvSpPr>
          <p:spPr>
            <a:xfrm>
              <a:off x="1578900" y="2431800"/>
              <a:ext cx="70125" cy="157750"/>
            </a:xfrm>
            <a:custGeom>
              <a:rect b="b" l="l" r="r" t="t"/>
              <a:pathLst>
                <a:path extrusionOk="0" h="6310" w="2805">
                  <a:moveTo>
                    <a:pt x="1053" y="1"/>
                  </a:moveTo>
                  <a:lnTo>
                    <a:pt x="1053" y="702"/>
                  </a:lnTo>
                  <a:lnTo>
                    <a:pt x="1" y="702"/>
                  </a:lnTo>
                  <a:lnTo>
                    <a:pt x="1" y="2104"/>
                  </a:lnTo>
                  <a:cubicBezTo>
                    <a:pt x="1" y="2877"/>
                    <a:pt x="630" y="3505"/>
                    <a:pt x="1402" y="3505"/>
                  </a:cubicBezTo>
                  <a:cubicBezTo>
                    <a:pt x="1790" y="3505"/>
                    <a:pt x="2104" y="3821"/>
                    <a:pt x="2104" y="4207"/>
                  </a:cubicBezTo>
                  <a:lnTo>
                    <a:pt x="2104" y="4908"/>
                  </a:lnTo>
                  <a:lnTo>
                    <a:pt x="1402" y="4908"/>
                  </a:lnTo>
                  <a:cubicBezTo>
                    <a:pt x="1016" y="4908"/>
                    <a:pt x="702" y="4593"/>
                    <a:pt x="702" y="4207"/>
                  </a:cubicBezTo>
                  <a:lnTo>
                    <a:pt x="1" y="4207"/>
                  </a:lnTo>
                  <a:cubicBezTo>
                    <a:pt x="1" y="4858"/>
                    <a:pt x="449" y="5401"/>
                    <a:pt x="1051" y="5559"/>
                  </a:cubicBezTo>
                  <a:lnTo>
                    <a:pt x="1051" y="6309"/>
                  </a:lnTo>
                  <a:lnTo>
                    <a:pt x="1753" y="6309"/>
                  </a:lnTo>
                  <a:lnTo>
                    <a:pt x="1753" y="5608"/>
                  </a:lnTo>
                  <a:lnTo>
                    <a:pt x="2803" y="5608"/>
                  </a:lnTo>
                  <a:lnTo>
                    <a:pt x="2803" y="4207"/>
                  </a:lnTo>
                  <a:cubicBezTo>
                    <a:pt x="2803" y="3433"/>
                    <a:pt x="2175" y="2805"/>
                    <a:pt x="1402" y="2805"/>
                  </a:cubicBezTo>
                  <a:cubicBezTo>
                    <a:pt x="1016" y="2805"/>
                    <a:pt x="702" y="2491"/>
                    <a:pt x="702" y="2104"/>
                  </a:cubicBezTo>
                  <a:lnTo>
                    <a:pt x="702" y="1404"/>
                  </a:lnTo>
                  <a:lnTo>
                    <a:pt x="1402" y="1404"/>
                  </a:lnTo>
                  <a:cubicBezTo>
                    <a:pt x="1790" y="1404"/>
                    <a:pt x="2104" y="1718"/>
                    <a:pt x="2104" y="2104"/>
                  </a:cubicBezTo>
                  <a:lnTo>
                    <a:pt x="2805" y="2104"/>
                  </a:lnTo>
                  <a:cubicBezTo>
                    <a:pt x="2805" y="1453"/>
                    <a:pt x="2356" y="909"/>
                    <a:pt x="1753" y="753"/>
                  </a:cubicBezTo>
                  <a:lnTo>
                    <a:pt x="1753"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5"/>
            <p:cNvSpPr/>
            <p:nvPr/>
          </p:nvSpPr>
          <p:spPr>
            <a:xfrm>
              <a:off x="1657750" y="2256625"/>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5"/>
            <p:cNvSpPr/>
            <p:nvPr/>
          </p:nvSpPr>
          <p:spPr>
            <a:xfrm>
              <a:off x="1552625" y="2256625"/>
              <a:ext cx="17525" cy="17525"/>
            </a:xfrm>
            <a:custGeom>
              <a:rect b="b" l="l" r="r" t="t"/>
              <a:pathLst>
                <a:path extrusionOk="0" h="701" w="701">
                  <a:moveTo>
                    <a:pt x="1" y="1"/>
                  </a:moveTo>
                  <a:lnTo>
                    <a:pt x="1" y="701"/>
                  </a:lnTo>
                  <a:lnTo>
                    <a:pt x="701" y="701"/>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5"/>
            <p:cNvSpPr/>
            <p:nvPr/>
          </p:nvSpPr>
          <p:spPr>
            <a:xfrm>
              <a:off x="1254775" y="2361750"/>
              <a:ext cx="122675" cy="122650"/>
            </a:xfrm>
            <a:custGeom>
              <a:rect b="b" l="l" r="r" t="t"/>
              <a:pathLst>
                <a:path extrusionOk="0" h="4906" w="4907">
                  <a:moveTo>
                    <a:pt x="1" y="0"/>
                  </a:moveTo>
                  <a:cubicBezTo>
                    <a:pt x="1" y="2706"/>
                    <a:pt x="2202" y="4906"/>
                    <a:pt x="4906" y="4906"/>
                  </a:cubicBezTo>
                  <a:lnTo>
                    <a:pt x="4906" y="4206"/>
                  </a:lnTo>
                  <a:cubicBezTo>
                    <a:pt x="2588" y="4206"/>
                    <a:pt x="702" y="2319"/>
                    <a:pt x="70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5"/>
            <p:cNvSpPr/>
            <p:nvPr/>
          </p:nvSpPr>
          <p:spPr>
            <a:xfrm>
              <a:off x="1662100" y="2510650"/>
              <a:ext cx="65775" cy="98650"/>
            </a:xfrm>
            <a:custGeom>
              <a:rect b="b" l="l" r="r" t="t"/>
              <a:pathLst>
                <a:path extrusionOk="0" h="3946" w="2631">
                  <a:moveTo>
                    <a:pt x="1929" y="0"/>
                  </a:moveTo>
                  <a:lnTo>
                    <a:pt x="1929" y="2"/>
                  </a:lnTo>
                  <a:cubicBezTo>
                    <a:pt x="1929" y="1373"/>
                    <a:pt x="1191" y="2653"/>
                    <a:pt x="1" y="3341"/>
                  </a:cubicBezTo>
                  <a:lnTo>
                    <a:pt x="353" y="3946"/>
                  </a:lnTo>
                  <a:cubicBezTo>
                    <a:pt x="1758" y="3134"/>
                    <a:pt x="2631" y="1622"/>
                    <a:pt x="263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35"/>
          <p:cNvGrpSpPr/>
          <p:nvPr/>
        </p:nvGrpSpPr>
        <p:grpSpPr>
          <a:xfrm>
            <a:off x="7030836" y="1264310"/>
            <a:ext cx="480927" cy="480772"/>
            <a:chOff x="3996550" y="1283500"/>
            <a:chExt cx="543175" cy="543000"/>
          </a:xfrm>
        </p:grpSpPr>
        <p:sp>
          <p:nvSpPr>
            <p:cNvPr id="898" name="Google Shape;898;p35"/>
            <p:cNvSpPr/>
            <p:nvPr/>
          </p:nvSpPr>
          <p:spPr>
            <a:xfrm>
              <a:off x="4215575" y="1388350"/>
              <a:ext cx="52550" cy="52575"/>
            </a:xfrm>
            <a:custGeom>
              <a:rect b="b" l="l" r="r" t="t"/>
              <a:pathLst>
                <a:path extrusionOk="0" h="2103" w="2102">
                  <a:moveTo>
                    <a:pt x="1051" y="702"/>
                  </a:moveTo>
                  <a:cubicBezTo>
                    <a:pt x="1244" y="702"/>
                    <a:pt x="1402" y="858"/>
                    <a:pt x="1402" y="1051"/>
                  </a:cubicBezTo>
                  <a:cubicBezTo>
                    <a:pt x="1402" y="1244"/>
                    <a:pt x="1244" y="1401"/>
                    <a:pt x="1051" y="1401"/>
                  </a:cubicBezTo>
                  <a:cubicBezTo>
                    <a:pt x="858" y="1401"/>
                    <a:pt x="700" y="1245"/>
                    <a:pt x="700" y="1051"/>
                  </a:cubicBezTo>
                  <a:cubicBezTo>
                    <a:pt x="700" y="858"/>
                    <a:pt x="858" y="702"/>
                    <a:pt x="1051" y="702"/>
                  </a:cubicBezTo>
                  <a:close/>
                  <a:moveTo>
                    <a:pt x="1051" y="0"/>
                  </a:moveTo>
                  <a:cubicBezTo>
                    <a:pt x="472" y="0"/>
                    <a:pt x="0" y="472"/>
                    <a:pt x="0" y="1051"/>
                  </a:cubicBezTo>
                  <a:cubicBezTo>
                    <a:pt x="0" y="1631"/>
                    <a:pt x="472" y="2103"/>
                    <a:pt x="1051" y="2103"/>
                  </a:cubicBezTo>
                  <a:cubicBezTo>
                    <a:pt x="1630" y="2103"/>
                    <a:pt x="2102" y="1631"/>
                    <a:pt x="2102" y="1051"/>
                  </a:cubicBezTo>
                  <a:cubicBezTo>
                    <a:pt x="2102" y="472"/>
                    <a:pt x="1630" y="0"/>
                    <a:pt x="105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5"/>
            <p:cNvSpPr/>
            <p:nvPr/>
          </p:nvSpPr>
          <p:spPr>
            <a:xfrm>
              <a:off x="4145475" y="1423375"/>
              <a:ext cx="17550" cy="17550"/>
            </a:xfrm>
            <a:custGeom>
              <a:rect b="b" l="l" r="r" t="t"/>
              <a:pathLst>
                <a:path extrusionOk="0" h="702" w="702">
                  <a:moveTo>
                    <a:pt x="351" y="0"/>
                  </a:moveTo>
                  <a:cubicBezTo>
                    <a:pt x="158" y="0"/>
                    <a:pt x="0" y="158"/>
                    <a:pt x="0" y="351"/>
                  </a:cubicBezTo>
                  <a:cubicBezTo>
                    <a:pt x="0" y="544"/>
                    <a:pt x="158" y="702"/>
                    <a:pt x="351" y="702"/>
                  </a:cubicBezTo>
                  <a:cubicBezTo>
                    <a:pt x="544" y="702"/>
                    <a:pt x="701" y="544"/>
                    <a:pt x="701" y="351"/>
                  </a:cubicBezTo>
                  <a:cubicBezTo>
                    <a:pt x="701" y="158"/>
                    <a:pt x="544" y="0"/>
                    <a:pt x="35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5"/>
            <p:cNvSpPr/>
            <p:nvPr/>
          </p:nvSpPr>
          <p:spPr>
            <a:xfrm>
              <a:off x="4320675" y="1423375"/>
              <a:ext cx="17575" cy="17550"/>
            </a:xfrm>
            <a:custGeom>
              <a:rect b="b" l="l" r="r" t="t"/>
              <a:pathLst>
                <a:path extrusionOk="0" h="702" w="703">
                  <a:moveTo>
                    <a:pt x="351" y="0"/>
                  </a:moveTo>
                  <a:cubicBezTo>
                    <a:pt x="158" y="0"/>
                    <a:pt x="1" y="158"/>
                    <a:pt x="1" y="351"/>
                  </a:cubicBezTo>
                  <a:cubicBezTo>
                    <a:pt x="1" y="544"/>
                    <a:pt x="158" y="702"/>
                    <a:pt x="351" y="702"/>
                  </a:cubicBezTo>
                  <a:cubicBezTo>
                    <a:pt x="544" y="702"/>
                    <a:pt x="702" y="544"/>
                    <a:pt x="702" y="351"/>
                  </a:cubicBezTo>
                  <a:cubicBezTo>
                    <a:pt x="702" y="158"/>
                    <a:pt x="544" y="0"/>
                    <a:pt x="35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5"/>
            <p:cNvSpPr/>
            <p:nvPr/>
          </p:nvSpPr>
          <p:spPr>
            <a:xfrm>
              <a:off x="3996550" y="1283500"/>
              <a:ext cx="543175" cy="543000"/>
            </a:xfrm>
            <a:custGeom>
              <a:rect b="b" l="l" r="r" t="t"/>
              <a:pathLst>
                <a:path extrusionOk="0" h="21720" w="21727">
                  <a:moveTo>
                    <a:pt x="20325" y="4194"/>
                  </a:moveTo>
                  <a:cubicBezTo>
                    <a:pt x="20711" y="4194"/>
                    <a:pt x="21025" y="4508"/>
                    <a:pt x="21025" y="4896"/>
                  </a:cubicBezTo>
                  <a:cubicBezTo>
                    <a:pt x="21025" y="5281"/>
                    <a:pt x="20711" y="5595"/>
                    <a:pt x="20325" y="5595"/>
                  </a:cubicBezTo>
                  <a:cubicBezTo>
                    <a:pt x="19937" y="5595"/>
                    <a:pt x="19623" y="5281"/>
                    <a:pt x="19623" y="4896"/>
                  </a:cubicBezTo>
                  <a:cubicBezTo>
                    <a:pt x="19623" y="4508"/>
                    <a:pt x="19937" y="4194"/>
                    <a:pt x="20325" y="4194"/>
                  </a:cubicBezTo>
                  <a:close/>
                  <a:moveTo>
                    <a:pt x="9809" y="1391"/>
                  </a:moveTo>
                  <a:lnTo>
                    <a:pt x="12168" y="5432"/>
                  </a:lnTo>
                  <a:lnTo>
                    <a:pt x="15523" y="2687"/>
                  </a:lnTo>
                  <a:lnTo>
                    <a:pt x="14445" y="7003"/>
                  </a:lnTo>
                  <a:lnTo>
                    <a:pt x="5181" y="7003"/>
                  </a:lnTo>
                  <a:lnTo>
                    <a:pt x="4101" y="2689"/>
                  </a:lnTo>
                  <a:lnTo>
                    <a:pt x="4101" y="2689"/>
                  </a:lnTo>
                  <a:lnTo>
                    <a:pt x="7452" y="5432"/>
                  </a:lnTo>
                  <a:lnTo>
                    <a:pt x="9809" y="1391"/>
                  </a:lnTo>
                  <a:close/>
                  <a:moveTo>
                    <a:pt x="19974" y="13310"/>
                  </a:moveTo>
                  <a:lnTo>
                    <a:pt x="19974" y="15764"/>
                  </a:lnTo>
                  <a:cubicBezTo>
                    <a:pt x="19974" y="15957"/>
                    <a:pt x="19816" y="16114"/>
                    <a:pt x="19623" y="16114"/>
                  </a:cubicBezTo>
                  <a:lnTo>
                    <a:pt x="18922" y="16114"/>
                  </a:lnTo>
                  <a:lnTo>
                    <a:pt x="18922" y="13310"/>
                  </a:lnTo>
                  <a:close/>
                  <a:moveTo>
                    <a:pt x="17171" y="7704"/>
                  </a:moveTo>
                  <a:cubicBezTo>
                    <a:pt x="17752" y="7704"/>
                    <a:pt x="18222" y="8175"/>
                    <a:pt x="18222" y="8755"/>
                  </a:cubicBezTo>
                  <a:lnTo>
                    <a:pt x="18222" y="18917"/>
                  </a:lnTo>
                  <a:lnTo>
                    <a:pt x="14512" y="18917"/>
                  </a:lnTo>
                  <a:lnTo>
                    <a:pt x="13811" y="18216"/>
                  </a:lnTo>
                  <a:lnTo>
                    <a:pt x="5813" y="18216"/>
                  </a:lnTo>
                  <a:lnTo>
                    <a:pt x="5112" y="18917"/>
                  </a:lnTo>
                  <a:lnTo>
                    <a:pt x="1402" y="18917"/>
                  </a:lnTo>
                  <a:lnTo>
                    <a:pt x="1402" y="8755"/>
                  </a:lnTo>
                  <a:cubicBezTo>
                    <a:pt x="1402" y="8176"/>
                    <a:pt x="1874" y="7704"/>
                    <a:pt x="2453" y="7704"/>
                  </a:cubicBezTo>
                  <a:close/>
                  <a:moveTo>
                    <a:pt x="13522" y="18917"/>
                  </a:moveTo>
                  <a:lnTo>
                    <a:pt x="14223" y="19617"/>
                  </a:lnTo>
                  <a:lnTo>
                    <a:pt x="18573" y="19617"/>
                  </a:lnTo>
                  <a:cubicBezTo>
                    <a:pt x="18766" y="19617"/>
                    <a:pt x="18922" y="19775"/>
                    <a:pt x="18922" y="19968"/>
                  </a:cubicBezTo>
                  <a:lnTo>
                    <a:pt x="18922" y="21020"/>
                  </a:lnTo>
                  <a:lnTo>
                    <a:pt x="702" y="21020"/>
                  </a:lnTo>
                  <a:lnTo>
                    <a:pt x="702" y="19968"/>
                  </a:lnTo>
                  <a:cubicBezTo>
                    <a:pt x="702" y="19775"/>
                    <a:pt x="858" y="19617"/>
                    <a:pt x="1051" y="19617"/>
                  </a:cubicBezTo>
                  <a:lnTo>
                    <a:pt x="5401" y="19617"/>
                  </a:lnTo>
                  <a:lnTo>
                    <a:pt x="6103" y="18917"/>
                  </a:lnTo>
                  <a:close/>
                  <a:moveTo>
                    <a:pt x="9809" y="1"/>
                  </a:moveTo>
                  <a:lnTo>
                    <a:pt x="7260" y="4370"/>
                  </a:lnTo>
                  <a:lnTo>
                    <a:pt x="2908" y="806"/>
                  </a:lnTo>
                  <a:lnTo>
                    <a:pt x="4458" y="7003"/>
                  </a:lnTo>
                  <a:lnTo>
                    <a:pt x="2453" y="7003"/>
                  </a:lnTo>
                  <a:cubicBezTo>
                    <a:pt x="1486" y="7003"/>
                    <a:pt x="701" y="7787"/>
                    <a:pt x="701" y="8755"/>
                  </a:cubicBezTo>
                  <a:lnTo>
                    <a:pt x="701" y="18982"/>
                  </a:lnTo>
                  <a:cubicBezTo>
                    <a:pt x="295" y="19127"/>
                    <a:pt x="1" y="19511"/>
                    <a:pt x="1" y="19968"/>
                  </a:cubicBezTo>
                  <a:lnTo>
                    <a:pt x="1" y="21720"/>
                  </a:lnTo>
                  <a:lnTo>
                    <a:pt x="19623" y="21720"/>
                  </a:lnTo>
                  <a:lnTo>
                    <a:pt x="19623" y="19968"/>
                  </a:lnTo>
                  <a:cubicBezTo>
                    <a:pt x="19623" y="19511"/>
                    <a:pt x="19329" y="19127"/>
                    <a:pt x="18922" y="18982"/>
                  </a:cubicBezTo>
                  <a:lnTo>
                    <a:pt x="18922" y="16814"/>
                  </a:lnTo>
                  <a:lnTo>
                    <a:pt x="19623" y="16814"/>
                  </a:lnTo>
                  <a:cubicBezTo>
                    <a:pt x="20204" y="16814"/>
                    <a:pt x="20674" y="16344"/>
                    <a:pt x="20674" y="15764"/>
                  </a:cubicBezTo>
                  <a:lnTo>
                    <a:pt x="20674" y="6253"/>
                  </a:lnTo>
                  <a:cubicBezTo>
                    <a:pt x="21278" y="6096"/>
                    <a:pt x="21726" y="5551"/>
                    <a:pt x="21726" y="4900"/>
                  </a:cubicBezTo>
                  <a:cubicBezTo>
                    <a:pt x="21726" y="4129"/>
                    <a:pt x="21099" y="3500"/>
                    <a:pt x="20327" y="3500"/>
                  </a:cubicBezTo>
                  <a:cubicBezTo>
                    <a:pt x="20292" y="3500"/>
                    <a:pt x="20257" y="3501"/>
                    <a:pt x="20222" y="3503"/>
                  </a:cubicBezTo>
                  <a:cubicBezTo>
                    <a:pt x="19519" y="3552"/>
                    <a:pt x="18956" y="4131"/>
                    <a:pt x="18923" y="4836"/>
                  </a:cubicBezTo>
                  <a:cubicBezTo>
                    <a:pt x="18893" y="5516"/>
                    <a:pt x="19351" y="6090"/>
                    <a:pt x="19974" y="6253"/>
                  </a:cubicBezTo>
                  <a:lnTo>
                    <a:pt x="19974" y="12610"/>
                  </a:lnTo>
                  <a:lnTo>
                    <a:pt x="18922" y="12610"/>
                  </a:lnTo>
                  <a:lnTo>
                    <a:pt x="18922" y="8755"/>
                  </a:lnTo>
                  <a:cubicBezTo>
                    <a:pt x="18922" y="7787"/>
                    <a:pt x="18138" y="7003"/>
                    <a:pt x="17171" y="7003"/>
                  </a:cubicBezTo>
                  <a:lnTo>
                    <a:pt x="15166" y="7003"/>
                  </a:lnTo>
                  <a:lnTo>
                    <a:pt x="16715" y="806"/>
                  </a:lnTo>
                  <a:lnTo>
                    <a:pt x="12359" y="4369"/>
                  </a:lnTo>
                  <a:lnTo>
                    <a:pt x="9809"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5"/>
            <p:cNvSpPr/>
            <p:nvPr/>
          </p:nvSpPr>
          <p:spPr>
            <a:xfrm>
              <a:off x="4049125" y="1493600"/>
              <a:ext cx="385450" cy="227800"/>
            </a:xfrm>
            <a:custGeom>
              <a:rect b="b" l="l" r="r" t="t"/>
              <a:pathLst>
                <a:path extrusionOk="0" h="9112" w="15418">
                  <a:moveTo>
                    <a:pt x="4906" y="702"/>
                  </a:moveTo>
                  <a:lnTo>
                    <a:pt x="4906" y="1402"/>
                  </a:lnTo>
                  <a:lnTo>
                    <a:pt x="700" y="1402"/>
                  </a:lnTo>
                  <a:lnTo>
                    <a:pt x="700" y="702"/>
                  </a:lnTo>
                  <a:close/>
                  <a:moveTo>
                    <a:pt x="14718" y="702"/>
                  </a:moveTo>
                  <a:lnTo>
                    <a:pt x="14718" y="1402"/>
                  </a:lnTo>
                  <a:lnTo>
                    <a:pt x="10512" y="1402"/>
                  </a:lnTo>
                  <a:lnTo>
                    <a:pt x="10512" y="702"/>
                  </a:lnTo>
                  <a:close/>
                  <a:moveTo>
                    <a:pt x="9812" y="702"/>
                  </a:moveTo>
                  <a:lnTo>
                    <a:pt x="9812" y="7009"/>
                  </a:lnTo>
                  <a:lnTo>
                    <a:pt x="5606" y="7009"/>
                  </a:lnTo>
                  <a:lnTo>
                    <a:pt x="5606" y="702"/>
                  </a:lnTo>
                  <a:close/>
                  <a:moveTo>
                    <a:pt x="4906" y="2103"/>
                  </a:moveTo>
                  <a:lnTo>
                    <a:pt x="4906" y="8410"/>
                  </a:lnTo>
                  <a:lnTo>
                    <a:pt x="700" y="8410"/>
                  </a:lnTo>
                  <a:lnTo>
                    <a:pt x="700" y="2103"/>
                  </a:lnTo>
                  <a:close/>
                  <a:moveTo>
                    <a:pt x="9812" y="7709"/>
                  </a:moveTo>
                  <a:lnTo>
                    <a:pt x="9812" y="8410"/>
                  </a:lnTo>
                  <a:lnTo>
                    <a:pt x="5606" y="8410"/>
                  </a:lnTo>
                  <a:lnTo>
                    <a:pt x="5606" y="7709"/>
                  </a:lnTo>
                  <a:close/>
                  <a:moveTo>
                    <a:pt x="14718" y="2103"/>
                  </a:moveTo>
                  <a:lnTo>
                    <a:pt x="14718" y="8410"/>
                  </a:lnTo>
                  <a:lnTo>
                    <a:pt x="10512" y="8410"/>
                  </a:lnTo>
                  <a:lnTo>
                    <a:pt x="10512" y="2103"/>
                  </a:lnTo>
                  <a:close/>
                  <a:moveTo>
                    <a:pt x="1" y="0"/>
                  </a:moveTo>
                  <a:lnTo>
                    <a:pt x="1" y="9112"/>
                  </a:lnTo>
                  <a:lnTo>
                    <a:pt x="14718" y="9112"/>
                  </a:lnTo>
                  <a:cubicBezTo>
                    <a:pt x="15104" y="9112"/>
                    <a:pt x="15418" y="8798"/>
                    <a:pt x="15418" y="8410"/>
                  </a:cubicBezTo>
                  <a:lnTo>
                    <a:pt x="15418" y="702"/>
                  </a:lnTo>
                  <a:cubicBezTo>
                    <a:pt x="15418" y="314"/>
                    <a:pt x="15104" y="0"/>
                    <a:pt x="14718"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5"/>
            <p:cNvSpPr/>
            <p:nvPr/>
          </p:nvSpPr>
          <p:spPr>
            <a:xfrm>
              <a:off x="4084150" y="1581200"/>
              <a:ext cx="70100" cy="100650"/>
            </a:xfrm>
            <a:custGeom>
              <a:rect b="b" l="l" r="r" t="t"/>
              <a:pathLst>
                <a:path extrusionOk="0" h="4026" w="2804">
                  <a:moveTo>
                    <a:pt x="1" y="1"/>
                  </a:moveTo>
                  <a:lnTo>
                    <a:pt x="1" y="702"/>
                  </a:lnTo>
                  <a:lnTo>
                    <a:pt x="2053" y="702"/>
                  </a:lnTo>
                  <a:lnTo>
                    <a:pt x="395" y="3686"/>
                  </a:lnTo>
                  <a:lnTo>
                    <a:pt x="1007" y="4026"/>
                  </a:lnTo>
                  <a:lnTo>
                    <a:pt x="2804" y="792"/>
                  </a:lnTo>
                  <a:lnTo>
                    <a:pt x="2804"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5"/>
            <p:cNvSpPr/>
            <p:nvPr/>
          </p:nvSpPr>
          <p:spPr>
            <a:xfrm>
              <a:off x="4329450" y="1581200"/>
              <a:ext cx="70100" cy="100650"/>
            </a:xfrm>
            <a:custGeom>
              <a:rect b="b" l="l" r="r" t="t"/>
              <a:pathLst>
                <a:path extrusionOk="0" h="4026" w="2804">
                  <a:moveTo>
                    <a:pt x="0" y="1"/>
                  </a:moveTo>
                  <a:lnTo>
                    <a:pt x="0" y="702"/>
                  </a:lnTo>
                  <a:lnTo>
                    <a:pt x="2053" y="702"/>
                  </a:lnTo>
                  <a:lnTo>
                    <a:pt x="394" y="3686"/>
                  </a:lnTo>
                  <a:lnTo>
                    <a:pt x="1007" y="4026"/>
                  </a:lnTo>
                  <a:lnTo>
                    <a:pt x="2803" y="792"/>
                  </a:lnTo>
                  <a:lnTo>
                    <a:pt x="2803"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5"/>
            <p:cNvSpPr/>
            <p:nvPr/>
          </p:nvSpPr>
          <p:spPr>
            <a:xfrm>
              <a:off x="4206800" y="1546175"/>
              <a:ext cx="70100" cy="100650"/>
            </a:xfrm>
            <a:custGeom>
              <a:rect b="b" l="l" r="r" t="t"/>
              <a:pathLst>
                <a:path extrusionOk="0" h="4026" w="2804">
                  <a:moveTo>
                    <a:pt x="1" y="0"/>
                  </a:moveTo>
                  <a:lnTo>
                    <a:pt x="1" y="700"/>
                  </a:lnTo>
                  <a:lnTo>
                    <a:pt x="2053" y="700"/>
                  </a:lnTo>
                  <a:lnTo>
                    <a:pt x="394" y="3684"/>
                  </a:lnTo>
                  <a:lnTo>
                    <a:pt x="1007" y="4025"/>
                  </a:lnTo>
                  <a:lnTo>
                    <a:pt x="2803" y="792"/>
                  </a:lnTo>
                  <a:lnTo>
                    <a:pt x="2803"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5"/>
            <p:cNvSpPr/>
            <p:nvPr/>
          </p:nvSpPr>
          <p:spPr>
            <a:xfrm>
              <a:off x="4233075" y="177392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5"/>
            <p:cNvSpPr/>
            <p:nvPr/>
          </p:nvSpPr>
          <p:spPr>
            <a:xfrm>
              <a:off x="4171775" y="1773925"/>
              <a:ext cx="17525" cy="17550"/>
            </a:xfrm>
            <a:custGeom>
              <a:rect b="b" l="l" r="r" t="t"/>
              <a:pathLst>
                <a:path extrusionOk="0" h="702" w="701">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5"/>
            <p:cNvSpPr/>
            <p:nvPr/>
          </p:nvSpPr>
          <p:spPr>
            <a:xfrm>
              <a:off x="4294400" y="1773925"/>
              <a:ext cx="17525" cy="17550"/>
            </a:xfrm>
            <a:custGeom>
              <a:rect b="b" l="l" r="r" t="t"/>
              <a:pathLst>
                <a:path extrusionOk="0" h="702" w="701">
                  <a:moveTo>
                    <a:pt x="1" y="0"/>
                  </a:moveTo>
                  <a:lnTo>
                    <a:pt x="1" y="702"/>
                  </a:lnTo>
                  <a:lnTo>
                    <a:pt x="701" y="702"/>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35"/>
          <p:cNvGrpSpPr/>
          <p:nvPr/>
        </p:nvGrpSpPr>
        <p:grpSpPr>
          <a:xfrm>
            <a:off x="6998110" y="3083095"/>
            <a:ext cx="387827" cy="480905"/>
            <a:chOff x="5105425" y="1282825"/>
            <a:chExt cx="438025" cy="543150"/>
          </a:xfrm>
        </p:grpSpPr>
        <p:sp>
          <p:nvSpPr>
            <p:cNvPr id="910" name="Google Shape;910;p35"/>
            <p:cNvSpPr/>
            <p:nvPr/>
          </p:nvSpPr>
          <p:spPr>
            <a:xfrm>
              <a:off x="5298125" y="1317850"/>
              <a:ext cx="52600" cy="122675"/>
            </a:xfrm>
            <a:custGeom>
              <a:rect b="b" l="l" r="r" t="t"/>
              <a:pathLst>
                <a:path extrusionOk="0" h="4907" w="2104">
                  <a:moveTo>
                    <a:pt x="702" y="0"/>
                  </a:moveTo>
                  <a:lnTo>
                    <a:pt x="702" y="702"/>
                  </a:lnTo>
                  <a:lnTo>
                    <a:pt x="1" y="702"/>
                  </a:lnTo>
                  <a:lnTo>
                    <a:pt x="1" y="1753"/>
                  </a:lnTo>
                  <a:cubicBezTo>
                    <a:pt x="1" y="2333"/>
                    <a:pt x="473" y="2805"/>
                    <a:pt x="1052" y="2805"/>
                  </a:cubicBezTo>
                  <a:cubicBezTo>
                    <a:pt x="1246" y="2805"/>
                    <a:pt x="1402" y="2961"/>
                    <a:pt x="1402" y="3154"/>
                  </a:cubicBezTo>
                  <a:lnTo>
                    <a:pt x="1402" y="3505"/>
                  </a:lnTo>
                  <a:lnTo>
                    <a:pt x="1052" y="3505"/>
                  </a:lnTo>
                  <a:cubicBezTo>
                    <a:pt x="859" y="3505"/>
                    <a:pt x="702" y="3347"/>
                    <a:pt x="702" y="3154"/>
                  </a:cubicBezTo>
                  <a:lnTo>
                    <a:pt x="1" y="3154"/>
                  </a:lnTo>
                  <a:cubicBezTo>
                    <a:pt x="1" y="3610"/>
                    <a:pt x="295" y="3996"/>
                    <a:pt x="702" y="4142"/>
                  </a:cubicBezTo>
                  <a:lnTo>
                    <a:pt x="702" y="4906"/>
                  </a:lnTo>
                  <a:lnTo>
                    <a:pt x="1402" y="4906"/>
                  </a:lnTo>
                  <a:lnTo>
                    <a:pt x="1402" y="4206"/>
                  </a:lnTo>
                  <a:lnTo>
                    <a:pt x="2104" y="4206"/>
                  </a:lnTo>
                  <a:lnTo>
                    <a:pt x="2104" y="3154"/>
                  </a:lnTo>
                  <a:cubicBezTo>
                    <a:pt x="2104" y="2575"/>
                    <a:pt x="1632" y="2103"/>
                    <a:pt x="1052" y="2103"/>
                  </a:cubicBezTo>
                  <a:cubicBezTo>
                    <a:pt x="859" y="2103"/>
                    <a:pt x="702" y="1946"/>
                    <a:pt x="702" y="1753"/>
                  </a:cubicBezTo>
                  <a:lnTo>
                    <a:pt x="702" y="1402"/>
                  </a:lnTo>
                  <a:lnTo>
                    <a:pt x="1052" y="1402"/>
                  </a:lnTo>
                  <a:cubicBezTo>
                    <a:pt x="1246" y="1402"/>
                    <a:pt x="1402" y="1560"/>
                    <a:pt x="1402" y="1753"/>
                  </a:cubicBezTo>
                  <a:lnTo>
                    <a:pt x="2104" y="1753"/>
                  </a:lnTo>
                  <a:cubicBezTo>
                    <a:pt x="2104" y="1296"/>
                    <a:pt x="1810" y="912"/>
                    <a:pt x="1402" y="766"/>
                  </a:cubicBez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5"/>
            <p:cNvSpPr/>
            <p:nvPr/>
          </p:nvSpPr>
          <p:spPr>
            <a:xfrm>
              <a:off x="5368200" y="137042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5"/>
            <p:cNvSpPr/>
            <p:nvPr/>
          </p:nvSpPr>
          <p:spPr>
            <a:xfrm>
              <a:off x="5263100" y="1370425"/>
              <a:ext cx="17525" cy="17525"/>
            </a:xfrm>
            <a:custGeom>
              <a:rect b="b" l="l" r="r" t="t"/>
              <a:pathLst>
                <a:path extrusionOk="0" h="701" w="701">
                  <a:moveTo>
                    <a:pt x="1" y="0"/>
                  </a:moveTo>
                  <a:lnTo>
                    <a:pt x="1"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5"/>
            <p:cNvSpPr/>
            <p:nvPr/>
          </p:nvSpPr>
          <p:spPr>
            <a:xfrm>
              <a:off x="5105425" y="1282825"/>
              <a:ext cx="438025" cy="543150"/>
            </a:xfrm>
            <a:custGeom>
              <a:rect b="b" l="l" r="r" t="t"/>
              <a:pathLst>
                <a:path extrusionOk="0" h="21726" w="17521">
                  <a:moveTo>
                    <a:pt x="5330" y="2103"/>
                  </a:moveTo>
                  <a:cubicBezTo>
                    <a:pt x="5217" y="2325"/>
                    <a:pt x="5124" y="2559"/>
                    <a:pt x="5055" y="2803"/>
                  </a:cubicBezTo>
                  <a:lnTo>
                    <a:pt x="3505" y="2803"/>
                  </a:lnTo>
                  <a:lnTo>
                    <a:pt x="3505" y="7009"/>
                  </a:lnTo>
                  <a:lnTo>
                    <a:pt x="2803" y="7009"/>
                  </a:lnTo>
                  <a:lnTo>
                    <a:pt x="2803" y="2454"/>
                  </a:lnTo>
                  <a:cubicBezTo>
                    <a:pt x="2803" y="2261"/>
                    <a:pt x="2960" y="2103"/>
                    <a:pt x="3154" y="2103"/>
                  </a:cubicBezTo>
                  <a:close/>
                  <a:moveTo>
                    <a:pt x="4923" y="3504"/>
                  </a:moveTo>
                  <a:cubicBezTo>
                    <a:pt x="4912" y="3619"/>
                    <a:pt x="4906" y="3736"/>
                    <a:pt x="4906" y="3855"/>
                  </a:cubicBezTo>
                  <a:cubicBezTo>
                    <a:pt x="4906" y="5158"/>
                    <a:pt x="5557" y="6310"/>
                    <a:pt x="6551" y="7009"/>
                  </a:cubicBezTo>
                  <a:lnTo>
                    <a:pt x="4205" y="7009"/>
                  </a:lnTo>
                  <a:lnTo>
                    <a:pt x="4205" y="3504"/>
                  </a:lnTo>
                  <a:close/>
                  <a:moveTo>
                    <a:pt x="8760" y="701"/>
                  </a:moveTo>
                  <a:cubicBezTo>
                    <a:pt x="10500" y="701"/>
                    <a:pt x="11913" y="2117"/>
                    <a:pt x="11913" y="3855"/>
                  </a:cubicBezTo>
                  <a:cubicBezTo>
                    <a:pt x="11913" y="5593"/>
                    <a:pt x="10500" y="7009"/>
                    <a:pt x="8760" y="7009"/>
                  </a:cubicBezTo>
                  <a:cubicBezTo>
                    <a:pt x="7021" y="7009"/>
                    <a:pt x="5606" y="5593"/>
                    <a:pt x="5606" y="3855"/>
                  </a:cubicBezTo>
                  <a:cubicBezTo>
                    <a:pt x="5606" y="2117"/>
                    <a:pt x="7021" y="701"/>
                    <a:pt x="8760" y="701"/>
                  </a:cubicBezTo>
                  <a:close/>
                  <a:moveTo>
                    <a:pt x="13315" y="3504"/>
                  </a:moveTo>
                  <a:lnTo>
                    <a:pt x="13315" y="7009"/>
                  </a:lnTo>
                  <a:lnTo>
                    <a:pt x="10970" y="7009"/>
                  </a:lnTo>
                  <a:cubicBezTo>
                    <a:pt x="11962" y="6310"/>
                    <a:pt x="12615" y="5158"/>
                    <a:pt x="12615" y="3855"/>
                  </a:cubicBezTo>
                  <a:cubicBezTo>
                    <a:pt x="12615" y="3736"/>
                    <a:pt x="12607" y="3619"/>
                    <a:pt x="12596" y="3504"/>
                  </a:cubicBezTo>
                  <a:close/>
                  <a:moveTo>
                    <a:pt x="14367" y="2103"/>
                  </a:moveTo>
                  <a:cubicBezTo>
                    <a:pt x="14560" y="2103"/>
                    <a:pt x="14718" y="2261"/>
                    <a:pt x="14718" y="2454"/>
                  </a:cubicBezTo>
                  <a:lnTo>
                    <a:pt x="14718" y="7009"/>
                  </a:lnTo>
                  <a:lnTo>
                    <a:pt x="14016" y="7009"/>
                  </a:lnTo>
                  <a:lnTo>
                    <a:pt x="14016" y="2803"/>
                  </a:lnTo>
                  <a:lnTo>
                    <a:pt x="12465" y="2803"/>
                  </a:lnTo>
                  <a:cubicBezTo>
                    <a:pt x="12396" y="2558"/>
                    <a:pt x="12302" y="2325"/>
                    <a:pt x="12189" y="2103"/>
                  </a:cubicBezTo>
                  <a:close/>
                  <a:moveTo>
                    <a:pt x="15768" y="3504"/>
                  </a:moveTo>
                  <a:cubicBezTo>
                    <a:pt x="15961" y="3504"/>
                    <a:pt x="16119" y="3662"/>
                    <a:pt x="16119" y="3855"/>
                  </a:cubicBezTo>
                  <a:lnTo>
                    <a:pt x="16119" y="14016"/>
                  </a:lnTo>
                  <a:lnTo>
                    <a:pt x="1402" y="14016"/>
                  </a:lnTo>
                  <a:lnTo>
                    <a:pt x="1402" y="3855"/>
                  </a:lnTo>
                  <a:cubicBezTo>
                    <a:pt x="1402" y="3662"/>
                    <a:pt x="1558" y="3504"/>
                    <a:pt x="1751" y="3504"/>
                  </a:cubicBezTo>
                  <a:lnTo>
                    <a:pt x="2102" y="3504"/>
                  </a:lnTo>
                  <a:lnTo>
                    <a:pt x="2102" y="7708"/>
                  </a:lnTo>
                  <a:lnTo>
                    <a:pt x="15417" y="7708"/>
                  </a:lnTo>
                  <a:lnTo>
                    <a:pt x="15417" y="3504"/>
                  </a:lnTo>
                  <a:close/>
                  <a:moveTo>
                    <a:pt x="6308" y="14717"/>
                  </a:moveTo>
                  <a:lnTo>
                    <a:pt x="6308" y="19623"/>
                  </a:lnTo>
                  <a:lnTo>
                    <a:pt x="1402" y="19623"/>
                  </a:lnTo>
                  <a:lnTo>
                    <a:pt x="1402" y="14717"/>
                  </a:lnTo>
                  <a:close/>
                  <a:moveTo>
                    <a:pt x="16119" y="14717"/>
                  </a:moveTo>
                  <a:lnTo>
                    <a:pt x="16119" y="19623"/>
                  </a:lnTo>
                  <a:lnTo>
                    <a:pt x="7007" y="19623"/>
                  </a:lnTo>
                  <a:lnTo>
                    <a:pt x="7007" y="14717"/>
                  </a:lnTo>
                  <a:close/>
                  <a:moveTo>
                    <a:pt x="16470" y="20324"/>
                  </a:moveTo>
                  <a:cubicBezTo>
                    <a:pt x="16663" y="20324"/>
                    <a:pt x="16819" y="20480"/>
                    <a:pt x="16819" y="20673"/>
                  </a:cubicBezTo>
                  <a:lnTo>
                    <a:pt x="16819" y="21024"/>
                  </a:lnTo>
                  <a:lnTo>
                    <a:pt x="700" y="21024"/>
                  </a:lnTo>
                  <a:lnTo>
                    <a:pt x="700" y="20673"/>
                  </a:lnTo>
                  <a:cubicBezTo>
                    <a:pt x="700" y="20480"/>
                    <a:pt x="858" y="20324"/>
                    <a:pt x="1051" y="20324"/>
                  </a:cubicBezTo>
                  <a:close/>
                  <a:moveTo>
                    <a:pt x="8760" y="0"/>
                  </a:moveTo>
                  <a:cubicBezTo>
                    <a:pt x="7565" y="0"/>
                    <a:pt x="6497" y="547"/>
                    <a:pt x="5788" y="1401"/>
                  </a:cubicBezTo>
                  <a:lnTo>
                    <a:pt x="3154" y="1401"/>
                  </a:lnTo>
                  <a:cubicBezTo>
                    <a:pt x="2574" y="1401"/>
                    <a:pt x="2102" y="1873"/>
                    <a:pt x="2102" y="2454"/>
                  </a:cubicBezTo>
                  <a:lnTo>
                    <a:pt x="2102" y="2803"/>
                  </a:lnTo>
                  <a:lnTo>
                    <a:pt x="1753" y="2803"/>
                  </a:lnTo>
                  <a:cubicBezTo>
                    <a:pt x="1172" y="2803"/>
                    <a:pt x="700" y="3275"/>
                    <a:pt x="700" y="3855"/>
                  </a:cubicBezTo>
                  <a:lnTo>
                    <a:pt x="700" y="19687"/>
                  </a:lnTo>
                  <a:cubicBezTo>
                    <a:pt x="295" y="19833"/>
                    <a:pt x="0" y="20218"/>
                    <a:pt x="0" y="20673"/>
                  </a:cubicBezTo>
                  <a:lnTo>
                    <a:pt x="0" y="21726"/>
                  </a:lnTo>
                  <a:lnTo>
                    <a:pt x="17520" y="21726"/>
                  </a:lnTo>
                  <a:lnTo>
                    <a:pt x="17520" y="20673"/>
                  </a:lnTo>
                  <a:cubicBezTo>
                    <a:pt x="17520" y="20218"/>
                    <a:pt x="17226" y="19833"/>
                    <a:pt x="16819" y="19687"/>
                  </a:cubicBezTo>
                  <a:lnTo>
                    <a:pt x="16819" y="3855"/>
                  </a:lnTo>
                  <a:cubicBezTo>
                    <a:pt x="16819" y="3275"/>
                    <a:pt x="16347" y="2803"/>
                    <a:pt x="15768" y="2803"/>
                  </a:cubicBezTo>
                  <a:lnTo>
                    <a:pt x="15417" y="2803"/>
                  </a:lnTo>
                  <a:lnTo>
                    <a:pt x="15417" y="2454"/>
                  </a:lnTo>
                  <a:cubicBezTo>
                    <a:pt x="15417" y="1873"/>
                    <a:pt x="14946" y="1401"/>
                    <a:pt x="14367" y="1401"/>
                  </a:cubicBezTo>
                  <a:lnTo>
                    <a:pt x="11731" y="1401"/>
                  </a:lnTo>
                  <a:cubicBezTo>
                    <a:pt x="11023" y="547"/>
                    <a:pt x="9954" y="0"/>
                    <a:pt x="8760"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5"/>
            <p:cNvSpPr/>
            <p:nvPr/>
          </p:nvSpPr>
          <p:spPr>
            <a:xfrm>
              <a:off x="5157950" y="1493050"/>
              <a:ext cx="332925" cy="122675"/>
            </a:xfrm>
            <a:custGeom>
              <a:rect b="b" l="l" r="r" t="t"/>
              <a:pathLst>
                <a:path extrusionOk="0" h="4907" w="13317">
                  <a:moveTo>
                    <a:pt x="4207" y="702"/>
                  </a:moveTo>
                  <a:lnTo>
                    <a:pt x="4207" y="4205"/>
                  </a:lnTo>
                  <a:lnTo>
                    <a:pt x="702" y="4205"/>
                  </a:lnTo>
                  <a:lnTo>
                    <a:pt x="702" y="702"/>
                  </a:lnTo>
                  <a:close/>
                  <a:moveTo>
                    <a:pt x="8411" y="702"/>
                  </a:moveTo>
                  <a:lnTo>
                    <a:pt x="8411" y="4205"/>
                  </a:lnTo>
                  <a:lnTo>
                    <a:pt x="4906" y="4205"/>
                  </a:lnTo>
                  <a:lnTo>
                    <a:pt x="4906" y="702"/>
                  </a:lnTo>
                  <a:close/>
                  <a:moveTo>
                    <a:pt x="12617" y="702"/>
                  </a:moveTo>
                  <a:lnTo>
                    <a:pt x="12617" y="4205"/>
                  </a:lnTo>
                  <a:lnTo>
                    <a:pt x="9112" y="4205"/>
                  </a:lnTo>
                  <a:lnTo>
                    <a:pt x="9112" y="702"/>
                  </a:lnTo>
                  <a:close/>
                  <a:moveTo>
                    <a:pt x="1" y="1"/>
                  </a:moveTo>
                  <a:lnTo>
                    <a:pt x="1" y="4907"/>
                  </a:lnTo>
                  <a:lnTo>
                    <a:pt x="13316" y="4907"/>
                  </a:lnTo>
                  <a:lnTo>
                    <a:pt x="1331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5"/>
            <p:cNvSpPr/>
            <p:nvPr/>
          </p:nvSpPr>
          <p:spPr>
            <a:xfrm>
              <a:off x="5298125" y="1668275"/>
              <a:ext cx="192750" cy="87625"/>
            </a:xfrm>
            <a:custGeom>
              <a:rect b="b" l="l" r="r" t="t"/>
              <a:pathLst>
                <a:path extrusionOk="0" h="3505" w="7710">
                  <a:moveTo>
                    <a:pt x="7010" y="700"/>
                  </a:moveTo>
                  <a:lnTo>
                    <a:pt x="7010" y="2803"/>
                  </a:lnTo>
                  <a:lnTo>
                    <a:pt x="701" y="2803"/>
                  </a:lnTo>
                  <a:lnTo>
                    <a:pt x="701" y="700"/>
                  </a:lnTo>
                  <a:close/>
                  <a:moveTo>
                    <a:pt x="1" y="0"/>
                  </a:moveTo>
                  <a:lnTo>
                    <a:pt x="1" y="3505"/>
                  </a:lnTo>
                  <a:lnTo>
                    <a:pt x="7709" y="3505"/>
                  </a:lnTo>
                  <a:lnTo>
                    <a:pt x="7709"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5"/>
            <p:cNvSpPr/>
            <p:nvPr/>
          </p:nvSpPr>
          <p:spPr>
            <a:xfrm>
              <a:off x="5157950" y="166827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5"/>
            <p:cNvSpPr/>
            <p:nvPr/>
          </p:nvSpPr>
          <p:spPr>
            <a:xfrm>
              <a:off x="5157950" y="1703300"/>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5"/>
            <p:cNvSpPr/>
            <p:nvPr/>
          </p:nvSpPr>
          <p:spPr>
            <a:xfrm>
              <a:off x="5157950" y="1738350"/>
              <a:ext cx="17575" cy="17550"/>
            </a:xfrm>
            <a:custGeom>
              <a:rect b="b" l="l" r="r" t="t"/>
              <a:pathLst>
                <a:path extrusionOk="0" h="702" w="703">
                  <a:moveTo>
                    <a:pt x="1" y="0"/>
                  </a:moveTo>
                  <a:lnTo>
                    <a:pt x="1"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5"/>
            <p:cNvSpPr/>
            <p:nvPr/>
          </p:nvSpPr>
          <p:spPr>
            <a:xfrm>
              <a:off x="5193000" y="1668275"/>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5"/>
            <p:cNvSpPr/>
            <p:nvPr/>
          </p:nvSpPr>
          <p:spPr>
            <a:xfrm>
              <a:off x="5193000" y="1703300"/>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5"/>
            <p:cNvSpPr/>
            <p:nvPr/>
          </p:nvSpPr>
          <p:spPr>
            <a:xfrm>
              <a:off x="5193000" y="1738350"/>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5"/>
            <p:cNvSpPr/>
            <p:nvPr/>
          </p:nvSpPr>
          <p:spPr>
            <a:xfrm>
              <a:off x="5228075" y="1668275"/>
              <a:ext cx="17525" cy="17525"/>
            </a:xfrm>
            <a:custGeom>
              <a:rect b="b" l="l" r="r" t="t"/>
              <a:pathLst>
                <a:path extrusionOk="0" h="701" w="701">
                  <a:moveTo>
                    <a:pt x="0" y="0"/>
                  </a:moveTo>
                  <a:lnTo>
                    <a:pt x="0"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5"/>
            <p:cNvSpPr/>
            <p:nvPr/>
          </p:nvSpPr>
          <p:spPr>
            <a:xfrm>
              <a:off x="5228075" y="1703300"/>
              <a:ext cx="17525" cy="17525"/>
            </a:xfrm>
            <a:custGeom>
              <a:rect b="b" l="l" r="r" t="t"/>
              <a:pathLst>
                <a:path extrusionOk="0" h="701" w="701">
                  <a:moveTo>
                    <a:pt x="0" y="1"/>
                  </a:moveTo>
                  <a:lnTo>
                    <a:pt x="0" y="701"/>
                  </a:lnTo>
                  <a:lnTo>
                    <a:pt x="700" y="701"/>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5"/>
            <p:cNvSpPr/>
            <p:nvPr/>
          </p:nvSpPr>
          <p:spPr>
            <a:xfrm>
              <a:off x="5228075" y="1738350"/>
              <a:ext cx="17525" cy="17550"/>
            </a:xfrm>
            <a:custGeom>
              <a:rect b="b" l="l" r="r" t="t"/>
              <a:pathLst>
                <a:path extrusionOk="0" h="702" w="701">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5"/>
            <p:cNvSpPr/>
            <p:nvPr/>
          </p:nvSpPr>
          <p:spPr>
            <a:xfrm>
              <a:off x="5333175" y="1703300"/>
              <a:ext cx="122675" cy="17525"/>
            </a:xfrm>
            <a:custGeom>
              <a:rect b="b" l="l" r="r" t="t"/>
              <a:pathLst>
                <a:path extrusionOk="0" h="701" w="4907">
                  <a:moveTo>
                    <a:pt x="0" y="1"/>
                  </a:moveTo>
                  <a:lnTo>
                    <a:pt x="0" y="701"/>
                  </a:lnTo>
                  <a:lnTo>
                    <a:pt x="4906" y="701"/>
                  </a:lnTo>
                  <a:lnTo>
                    <a:pt x="490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5"/>
            <p:cNvSpPr/>
            <p:nvPr/>
          </p:nvSpPr>
          <p:spPr>
            <a:xfrm>
              <a:off x="5193000" y="1528100"/>
              <a:ext cx="52600" cy="52600"/>
            </a:xfrm>
            <a:custGeom>
              <a:rect b="b" l="l" r="r" t="t"/>
              <a:pathLst>
                <a:path extrusionOk="0" h="2104" w="2104">
                  <a:moveTo>
                    <a:pt x="1052" y="702"/>
                  </a:moveTo>
                  <a:cubicBezTo>
                    <a:pt x="1245" y="702"/>
                    <a:pt x="1403" y="858"/>
                    <a:pt x="1403" y="1051"/>
                  </a:cubicBezTo>
                  <a:cubicBezTo>
                    <a:pt x="1403" y="1244"/>
                    <a:pt x="1245" y="1402"/>
                    <a:pt x="1052" y="1402"/>
                  </a:cubicBezTo>
                  <a:cubicBezTo>
                    <a:pt x="859" y="1402"/>
                    <a:pt x="702" y="1244"/>
                    <a:pt x="702" y="1051"/>
                  </a:cubicBezTo>
                  <a:cubicBezTo>
                    <a:pt x="702" y="858"/>
                    <a:pt x="859" y="702"/>
                    <a:pt x="1052" y="702"/>
                  </a:cubicBezTo>
                  <a:close/>
                  <a:moveTo>
                    <a:pt x="1052" y="0"/>
                  </a:moveTo>
                  <a:cubicBezTo>
                    <a:pt x="472" y="0"/>
                    <a:pt x="0" y="472"/>
                    <a:pt x="0" y="1051"/>
                  </a:cubicBezTo>
                  <a:cubicBezTo>
                    <a:pt x="0" y="1631"/>
                    <a:pt x="472" y="2103"/>
                    <a:pt x="1052" y="2103"/>
                  </a:cubicBezTo>
                  <a:cubicBezTo>
                    <a:pt x="1631" y="2103"/>
                    <a:pt x="2103" y="1631"/>
                    <a:pt x="2103" y="1051"/>
                  </a:cubicBezTo>
                  <a:cubicBezTo>
                    <a:pt x="2103" y="472"/>
                    <a:pt x="1631" y="0"/>
                    <a:pt x="105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5"/>
            <p:cNvSpPr/>
            <p:nvPr/>
          </p:nvSpPr>
          <p:spPr>
            <a:xfrm>
              <a:off x="5298125" y="1528100"/>
              <a:ext cx="52600" cy="52600"/>
            </a:xfrm>
            <a:custGeom>
              <a:rect b="b" l="l" r="r" t="t"/>
              <a:pathLst>
                <a:path extrusionOk="0" h="2104" w="2104">
                  <a:moveTo>
                    <a:pt x="1052" y="702"/>
                  </a:moveTo>
                  <a:cubicBezTo>
                    <a:pt x="1246" y="702"/>
                    <a:pt x="1402" y="858"/>
                    <a:pt x="1402" y="1051"/>
                  </a:cubicBezTo>
                  <a:cubicBezTo>
                    <a:pt x="1402" y="1244"/>
                    <a:pt x="1245" y="1402"/>
                    <a:pt x="1052" y="1402"/>
                  </a:cubicBezTo>
                  <a:cubicBezTo>
                    <a:pt x="859" y="1402"/>
                    <a:pt x="702" y="1244"/>
                    <a:pt x="702" y="1051"/>
                  </a:cubicBezTo>
                  <a:cubicBezTo>
                    <a:pt x="702" y="858"/>
                    <a:pt x="859" y="702"/>
                    <a:pt x="1052" y="702"/>
                  </a:cubicBezTo>
                  <a:close/>
                  <a:moveTo>
                    <a:pt x="1052" y="0"/>
                  </a:moveTo>
                  <a:cubicBezTo>
                    <a:pt x="473" y="0"/>
                    <a:pt x="1" y="472"/>
                    <a:pt x="1" y="1051"/>
                  </a:cubicBezTo>
                  <a:cubicBezTo>
                    <a:pt x="1" y="1631"/>
                    <a:pt x="473" y="2103"/>
                    <a:pt x="1052" y="2103"/>
                  </a:cubicBezTo>
                  <a:cubicBezTo>
                    <a:pt x="1632" y="2103"/>
                    <a:pt x="2104" y="1631"/>
                    <a:pt x="2104" y="1051"/>
                  </a:cubicBezTo>
                  <a:cubicBezTo>
                    <a:pt x="2104" y="472"/>
                    <a:pt x="1632" y="0"/>
                    <a:pt x="105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5"/>
            <p:cNvSpPr/>
            <p:nvPr/>
          </p:nvSpPr>
          <p:spPr>
            <a:xfrm>
              <a:off x="5403250" y="1528100"/>
              <a:ext cx="52600" cy="52600"/>
            </a:xfrm>
            <a:custGeom>
              <a:rect b="b" l="l" r="r" t="t"/>
              <a:pathLst>
                <a:path extrusionOk="0" h="2104" w="2104">
                  <a:moveTo>
                    <a:pt x="1052" y="702"/>
                  </a:moveTo>
                  <a:cubicBezTo>
                    <a:pt x="1245" y="702"/>
                    <a:pt x="1402" y="858"/>
                    <a:pt x="1402" y="1051"/>
                  </a:cubicBezTo>
                  <a:cubicBezTo>
                    <a:pt x="1402" y="1244"/>
                    <a:pt x="1245" y="1402"/>
                    <a:pt x="1052" y="1402"/>
                  </a:cubicBezTo>
                  <a:cubicBezTo>
                    <a:pt x="858" y="1402"/>
                    <a:pt x="702" y="1244"/>
                    <a:pt x="702" y="1051"/>
                  </a:cubicBezTo>
                  <a:cubicBezTo>
                    <a:pt x="702" y="858"/>
                    <a:pt x="858" y="702"/>
                    <a:pt x="1052" y="702"/>
                  </a:cubicBezTo>
                  <a:close/>
                  <a:moveTo>
                    <a:pt x="1052" y="0"/>
                  </a:moveTo>
                  <a:cubicBezTo>
                    <a:pt x="472" y="0"/>
                    <a:pt x="0" y="472"/>
                    <a:pt x="0" y="1051"/>
                  </a:cubicBezTo>
                  <a:cubicBezTo>
                    <a:pt x="0" y="1631"/>
                    <a:pt x="472" y="2103"/>
                    <a:pt x="1052" y="2103"/>
                  </a:cubicBezTo>
                  <a:cubicBezTo>
                    <a:pt x="1631" y="2103"/>
                    <a:pt x="2103" y="1631"/>
                    <a:pt x="2103" y="1051"/>
                  </a:cubicBezTo>
                  <a:cubicBezTo>
                    <a:pt x="2103" y="472"/>
                    <a:pt x="1631" y="0"/>
                    <a:pt x="105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35"/>
          <p:cNvGrpSpPr/>
          <p:nvPr/>
        </p:nvGrpSpPr>
        <p:grpSpPr>
          <a:xfrm>
            <a:off x="4440127" y="1243377"/>
            <a:ext cx="263739" cy="480905"/>
            <a:chOff x="1342400" y="1282825"/>
            <a:chExt cx="297875" cy="543150"/>
          </a:xfrm>
        </p:grpSpPr>
        <p:sp>
          <p:nvSpPr>
            <p:cNvPr id="930" name="Google Shape;930;p35"/>
            <p:cNvSpPr/>
            <p:nvPr/>
          </p:nvSpPr>
          <p:spPr>
            <a:xfrm>
              <a:off x="1421225" y="1773375"/>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5"/>
            <p:cNvSpPr/>
            <p:nvPr/>
          </p:nvSpPr>
          <p:spPr>
            <a:xfrm>
              <a:off x="1456250" y="1773375"/>
              <a:ext cx="105150" cy="17575"/>
            </a:xfrm>
            <a:custGeom>
              <a:rect b="b" l="l" r="r" t="t"/>
              <a:pathLst>
                <a:path extrusionOk="0" h="703" w="4206">
                  <a:moveTo>
                    <a:pt x="1" y="1"/>
                  </a:moveTo>
                  <a:lnTo>
                    <a:pt x="1" y="702"/>
                  </a:lnTo>
                  <a:lnTo>
                    <a:pt x="4205" y="702"/>
                  </a:lnTo>
                  <a:lnTo>
                    <a:pt x="4205"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5"/>
            <p:cNvSpPr/>
            <p:nvPr/>
          </p:nvSpPr>
          <p:spPr>
            <a:xfrm>
              <a:off x="1342400" y="1282825"/>
              <a:ext cx="297875" cy="543150"/>
            </a:xfrm>
            <a:custGeom>
              <a:rect b="b" l="l" r="r" t="t"/>
              <a:pathLst>
                <a:path extrusionOk="0" h="21726" w="11915">
                  <a:moveTo>
                    <a:pt x="5956" y="701"/>
                  </a:moveTo>
                  <a:cubicBezTo>
                    <a:pt x="6151" y="701"/>
                    <a:pt x="6307" y="858"/>
                    <a:pt x="6307" y="1051"/>
                  </a:cubicBezTo>
                  <a:cubicBezTo>
                    <a:pt x="6307" y="1244"/>
                    <a:pt x="6151" y="1401"/>
                    <a:pt x="5956" y="1401"/>
                  </a:cubicBezTo>
                  <a:cubicBezTo>
                    <a:pt x="5763" y="1401"/>
                    <a:pt x="5607" y="1244"/>
                    <a:pt x="5607" y="1051"/>
                  </a:cubicBezTo>
                  <a:cubicBezTo>
                    <a:pt x="5607" y="858"/>
                    <a:pt x="5763" y="701"/>
                    <a:pt x="5956" y="701"/>
                  </a:cubicBezTo>
                  <a:close/>
                  <a:moveTo>
                    <a:pt x="7009" y="3504"/>
                  </a:moveTo>
                  <a:lnTo>
                    <a:pt x="7009" y="4206"/>
                  </a:lnTo>
                  <a:lnTo>
                    <a:pt x="4906" y="4206"/>
                  </a:lnTo>
                  <a:lnTo>
                    <a:pt x="4906" y="3504"/>
                  </a:lnTo>
                  <a:close/>
                  <a:moveTo>
                    <a:pt x="6307" y="4906"/>
                  </a:moveTo>
                  <a:lnTo>
                    <a:pt x="6307" y="9110"/>
                  </a:lnTo>
                  <a:lnTo>
                    <a:pt x="5606" y="9110"/>
                  </a:lnTo>
                  <a:lnTo>
                    <a:pt x="5606" y="4906"/>
                  </a:lnTo>
                  <a:close/>
                  <a:moveTo>
                    <a:pt x="4555" y="6307"/>
                  </a:moveTo>
                  <a:cubicBezTo>
                    <a:pt x="4673" y="6307"/>
                    <a:pt x="4789" y="6321"/>
                    <a:pt x="4906" y="6339"/>
                  </a:cubicBezTo>
                  <a:lnTo>
                    <a:pt x="4906" y="7058"/>
                  </a:lnTo>
                  <a:cubicBezTo>
                    <a:pt x="4792" y="7028"/>
                    <a:pt x="4674" y="7009"/>
                    <a:pt x="4555" y="7009"/>
                  </a:cubicBezTo>
                  <a:cubicBezTo>
                    <a:pt x="3782" y="7009"/>
                    <a:pt x="3154" y="7636"/>
                    <a:pt x="3154" y="8410"/>
                  </a:cubicBezTo>
                  <a:cubicBezTo>
                    <a:pt x="3154" y="8666"/>
                    <a:pt x="3229" y="8903"/>
                    <a:pt x="3348" y="9111"/>
                  </a:cubicBezTo>
                  <a:lnTo>
                    <a:pt x="2573" y="9111"/>
                  </a:lnTo>
                  <a:cubicBezTo>
                    <a:pt x="2493" y="8886"/>
                    <a:pt x="2452" y="8652"/>
                    <a:pt x="2452" y="8410"/>
                  </a:cubicBezTo>
                  <a:cubicBezTo>
                    <a:pt x="2452" y="7251"/>
                    <a:pt x="3396" y="6307"/>
                    <a:pt x="4555" y="6307"/>
                  </a:cubicBezTo>
                  <a:close/>
                  <a:moveTo>
                    <a:pt x="4555" y="7708"/>
                  </a:moveTo>
                  <a:cubicBezTo>
                    <a:pt x="4679" y="7708"/>
                    <a:pt x="4800" y="7744"/>
                    <a:pt x="4906" y="7805"/>
                  </a:cubicBezTo>
                  <a:lnTo>
                    <a:pt x="4906" y="9111"/>
                  </a:lnTo>
                  <a:lnTo>
                    <a:pt x="4555" y="9111"/>
                  </a:lnTo>
                  <a:cubicBezTo>
                    <a:pt x="4169" y="9111"/>
                    <a:pt x="3855" y="8796"/>
                    <a:pt x="3855" y="8410"/>
                  </a:cubicBezTo>
                  <a:cubicBezTo>
                    <a:pt x="3855" y="8024"/>
                    <a:pt x="4169" y="7708"/>
                    <a:pt x="4555" y="7708"/>
                  </a:cubicBezTo>
                  <a:close/>
                  <a:moveTo>
                    <a:pt x="7358" y="7708"/>
                  </a:moveTo>
                  <a:cubicBezTo>
                    <a:pt x="7745" y="7708"/>
                    <a:pt x="8059" y="8024"/>
                    <a:pt x="8059" y="8410"/>
                  </a:cubicBezTo>
                  <a:cubicBezTo>
                    <a:pt x="8059" y="8796"/>
                    <a:pt x="7745" y="9111"/>
                    <a:pt x="7358" y="9111"/>
                  </a:cubicBezTo>
                  <a:lnTo>
                    <a:pt x="7009" y="9111"/>
                  </a:lnTo>
                  <a:lnTo>
                    <a:pt x="7009" y="7805"/>
                  </a:lnTo>
                  <a:cubicBezTo>
                    <a:pt x="7114" y="7744"/>
                    <a:pt x="7234" y="7708"/>
                    <a:pt x="7358" y="7708"/>
                  </a:cubicBezTo>
                  <a:close/>
                  <a:moveTo>
                    <a:pt x="7359" y="6307"/>
                  </a:moveTo>
                  <a:cubicBezTo>
                    <a:pt x="8519" y="6308"/>
                    <a:pt x="9461" y="7251"/>
                    <a:pt x="9461" y="8410"/>
                  </a:cubicBezTo>
                  <a:cubicBezTo>
                    <a:pt x="9461" y="8652"/>
                    <a:pt x="9419" y="8886"/>
                    <a:pt x="9341" y="9111"/>
                  </a:cubicBezTo>
                  <a:lnTo>
                    <a:pt x="8565" y="9111"/>
                  </a:lnTo>
                  <a:cubicBezTo>
                    <a:pt x="8686" y="8905"/>
                    <a:pt x="8761" y="8667"/>
                    <a:pt x="8761" y="8410"/>
                  </a:cubicBezTo>
                  <a:cubicBezTo>
                    <a:pt x="8761" y="7636"/>
                    <a:pt x="8131" y="7009"/>
                    <a:pt x="7359" y="7009"/>
                  </a:cubicBezTo>
                  <a:cubicBezTo>
                    <a:pt x="7238" y="7009"/>
                    <a:pt x="7122" y="7028"/>
                    <a:pt x="7009" y="7059"/>
                  </a:cubicBezTo>
                  <a:lnTo>
                    <a:pt x="7009" y="6339"/>
                  </a:lnTo>
                  <a:cubicBezTo>
                    <a:pt x="7123" y="6321"/>
                    <a:pt x="7239" y="6307"/>
                    <a:pt x="7359" y="6307"/>
                  </a:cubicBezTo>
                  <a:close/>
                  <a:moveTo>
                    <a:pt x="10162" y="9811"/>
                  </a:moveTo>
                  <a:lnTo>
                    <a:pt x="10162" y="10513"/>
                  </a:lnTo>
                  <a:lnTo>
                    <a:pt x="1752" y="10513"/>
                  </a:lnTo>
                  <a:lnTo>
                    <a:pt x="1752" y="9811"/>
                  </a:lnTo>
                  <a:close/>
                  <a:moveTo>
                    <a:pt x="2183" y="12614"/>
                  </a:moveTo>
                  <a:cubicBezTo>
                    <a:pt x="2291" y="12858"/>
                    <a:pt x="2414" y="13103"/>
                    <a:pt x="2544" y="13359"/>
                  </a:cubicBezTo>
                  <a:cubicBezTo>
                    <a:pt x="2982" y="14222"/>
                    <a:pt x="3501" y="15245"/>
                    <a:pt x="3732" y="16814"/>
                  </a:cubicBezTo>
                  <a:cubicBezTo>
                    <a:pt x="2051" y="16748"/>
                    <a:pt x="700" y="15363"/>
                    <a:pt x="700" y="13666"/>
                  </a:cubicBezTo>
                  <a:cubicBezTo>
                    <a:pt x="700" y="13086"/>
                    <a:pt x="1172" y="12614"/>
                    <a:pt x="1752" y="12614"/>
                  </a:cubicBezTo>
                  <a:close/>
                  <a:moveTo>
                    <a:pt x="10162" y="12614"/>
                  </a:moveTo>
                  <a:cubicBezTo>
                    <a:pt x="10741" y="12614"/>
                    <a:pt x="11213" y="13086"/>
                    <a:pt x="11213" y="13666"/>
                  </a:cubicBezTo>
                  <a:cubicBezTo>
                    <a:pt x="11213" y="15363"/>
                    <a:pt x="9863" y="16748"/>
                    <a:pt x="8182" y="16814"/>
                  </a:cubicBezTo>
                  <a:cubicBezTo>
                    <a:pt x="8413" y="15245"/>
                    <a:pt x="8932" y="14222"/>
                    <a:pt x="9370" y="13359"/>
                  </a:cubicBezTo>
                  <a:cubicBezTo>
                    <a:pt x="9499" y="13103"/>
                    <a:pt x="9621" y="12858"/>
                    <a:pt x="9732" y="12614"/>
                  </a:cubicBezTo>
                  <a:close/>
                  <a:moveTo>
                    <a:pt x="9436" y="11213"/>
                  </a:moveTo>
                  <a:cubicBezTo>
                    <a:pt x="9356" y="11828"/>
                    <a:pt x="9082" y="12377"/>
                    <a:pt x="8745" y="13041"/>
                  </a:cubicBezTo>
                  <a:cubicBezTo>
                    <a:pt x="8154" y="14207"/>
                    <a:pt x="7427" y="15648"/>
                    <a:pt x="7364" y="18221"/>
                  </a:cubicBezTo>
                  <a:lnTo>
                    <a:pt x="4549" y="18221"/>
                  </a:lnTo>
                  <a:cubicBezTo>
                    <a:pt x="4488" y="15648"/>
                    <a:pt x="3760" y="14207"/>
                    <a:pt x="3169" y="13041"/>
                  </a:cubicBezTo>
                  <a:cubicBezTo>
                    <a:pt x="2832" y="12377"/>
                    <a:pt x="2556" y="11828"/>
                    <a:pt x="2478" y="11213"/>
                  </a:cubicBezTo>
                  <a:close/>
                  <a:moveTo>
                    <a:pt x="9027" y="18921"/>
                  </a:moveTo>
                  <a:cubicBezTo>
                    <a:pt x="9162" y="18921"/>
                    <a:pt x="9281" y="18996"/>
                    <a:pt x="9341" y="19116"/>
                  </a:cubicBezTo>
                  <a:lnTo>
                    <a:pt x="9811" y="20056"/>
                  </a:lnTo>
                  <a:lnTo>
                    <a:pt x="9811" y="21024"/>
                  </a:lnTo>
                  <a:lnTo>
                    <a:pt x="2103" y="21024"/>
                  </a:lnTo>
                  <a:lnTo>
                    <a:pt x="2103" y="20056"/>
                  </a:lnTo>
                  <a:lnTo>
                    <a:pt x="2573" y="19116"/>
                  </a:lnTo>
                  <a:cubicBezTo>
                    <a:pt x="2633" y="18996"/>
                    <a:pt x="2752" y="18921"/>
                    <a:pt x="2886" y="18921"/>
                  </a:cubicBezTo>
                  <a:close/>
                  <a:moveTo>
                    <a:pt x="5956" y="0"/>
                  </a:moveTo>
                  <a:cubicBezTo>
                    <a:pt x="5377" y="0"/>
                    <a:pt x="4906" y="472"/>
                    <a:pt x="4906" y="1051"/>
                  </a:cubicBezTo>
                  <a:cubicBezTo>
                    <a:pt x="4906" y="1507"/>
                    <a:pt x="5200" y="1893"/>
                    <a:pt x="5607" y="2039"/>
                  </a:cubicBezTo>
                  <a:lnTo>
                    <a:pt x="5607" y="2803"/>
                  </a:lnTo>
                  <a:lnTo>
                    <a:pt x="4204" y="2803"/>
                  </a:lnTo>
                  <a:lnTo>
                    <a:pt x="4204" y="4906"/>
                  </a:lnTo>
                  <a:lnTo>
                    <a:pt x="4906" y="4906"/>
                  </a:lnTo>
                  <a:lnTo>
                    <a:pt x="4906" y="5632"/>
                  </a:lnTo>
                  <a:cubicBezTo>
                    <a:pt x="4789" y="5618"/>
                    <a:pt x="4673" y="5607"/>
                    <a:pt x="4555" y="5607"/>
                  </a:cubicBezTo>
                  <a:cubicBezTo>
                    <a:pt x="3010" y="5607"/>
                    <a:pt x="1752" y="6865"/>
                    <a:pt x="1752" y="8410"/>
                  </a:cubicBezTo>
                  <a:cubicBezTo>
                    <a:pt x="1752" y="8649"/>
                    <a:pt x="1786" y="8883"/>
                    <a:pt x="1844" y="9111"/>
                  </a:cubicBezTo>
                  <a:lnTo>
                    <a:pt x="1752" y="9111"/>
                  </a:lnTo>
                  <a:cubicBezTo>
                    <a:pt x="1366" y="9111"/>
                    <a:pt x="1051" y="9425"/>
                    <a:pt x="1051" y="9811"/>
                  </a:cubicBezTo>
                  <a:lnTo>
                    <a:pt x="1051" y="10513"/>
                  </a:lnTo>
                  <a:cubicBezTo>
                    <a:pt x="1051" y="10899"/>
                    <a:pt x="1366" y="11214"/>
                    <a:pt x="1752" y="11214"/>
                  </a:cubicBezTo>
                  <a:lnTo>
                    <a:pt x="1771" y="11214"/>
                  </a:lnTo>
                  <a:cubicBezTo>
                    <a:pt x="1795" y="11458"/>
                    <a:pt x="1846" y="11689"/>
                    <a:pt x="1915" y="11914"/>
                  </a:cubicBezTo>
                  <a:lnTo>
                    <a:pt x="1752" y="11914"/>
                  </a:lnTo>
                  <a:cubicBezTo>
                    <a:pt x="786" y="11914"/>
                    <a:pt x="0" y="12700"/>
                    <a:pt x="0" y="13666"/>
                  </a:cubicBezTo>
                  <a:cubicBezTo>
                    <a:pt x="0" y="15777"/>
                    <a:pt x="1706" y="17495"/>
                    <a:pt x="3811" y="17518"/>
                  </a:cubicBezTo>
                  <a:cubicBezTo>
                    <a:pt x="3829" y="17742"/>
                    <a:pt x="3843" y="17976"/>
                    <a:pt x="3849" y="18221"/>
                  </a:cubicBezTo>
                  <a:lnTo>
                    <a:pt x="2886" y="18221"/>
                  </a:lnTo>
                  <a:cubicBezTo>
                    <a:pt x="2486" y="18221"/>
                    <a:pt x="2124" y="18445"/>
                    <a:pt x="1945" y="18803"/>
                  </a:cubicBezTo>
                  <a:lnTo>
                    <a:pt x="1401" y="19891"/>
                  </a:lnTo>
                  <a:lnTo>
                    <a:pt x="1401" y="21726"/>
                  </a:lnTo>
                  <a:lnTo>
                    <a:pt x="10513" y="21726"/>
                  </a:lnTo>
                  <a:lnTo>
                    <a:pt x="10513" y="19891"/>
                  </a:lnTo>
                  <a:lnTo>
                    <a:pt x="9968" y="18803"/>
                  </a:lnTo>
                  <a:cubicBezTo>
                    <a:pt x="9788" y="18445"/>
                    <a:pt x="9428" y="18221"/>
                    <a:pt x="9029" y="18221"/>
                  </a:cubicBezTo>
                  <a:lnTo>
                    <a:pt x="8065" y="18221"/>
                  </a:lnTo>
                  <a:cubicBezTo>
                    <a:pt x="8071" y="17976"/>
                    <a:pt x="8084" y="17742"/>
                    <a:pt x="8102" y="17518"/>
                  </a:cubicBezTo>
                  <a:cubicBezTo>
                    <a:pt x="10208" y="17495"/>
                    <a:pt x="11914" y="15777"/>
                    <a:pt x="11914" y="13666"/>
                  </a:cubicBezTo>
                  <a:cubicBezTo>
                    <a:pt x="11914" y="12700"/>
                    <a:pt x="11127" y="11914"/>
                    <a:pt x="10162" y="11914"/>
                  </a:cubicBezTo>
                  <a:lnTo>
                    <a:pt x="10000" y="11914"/>
                  </a:lnTo>
                  <a:cubicBezTo>
                    <a:pt x="10069" y="11689"/>
                    <a:pt x="10119" y="11458"/>
                    <a:pt x="10144" y="11213"/>
                  </a:cubicBezTo>
                  <a:lnTo>
                    <a:pt x="10162" y="11213"/>
                  </a:lnTo>
                  <a:cubicBezTo>
                    <a:pt x="10548" y="11213"/>
                    <a:pt x="10862" y="10899"/>
                    <a:pt x="10862" y="10511"/>
                  </a:cubicBezTo>
                  <a:lnTo>
                    <a:pt x="10862" y="9811"/>
                  </a:lnTo>
                  <a:cubicBezTo>
                    <a:pt x="10862" y="9424"/>
                    <a:pt x="10548" y="9110"/>
                    <a:pt x="10162" y="9110"/>
                  </a:cubicBezTo>
                  <a:lnTo>
                    <a:pt x="10070" y="9110"/>
                  </a:lnTo>
                  <a:cubicBezTo>
                    <a:pt x="10128" y="8883"/>
                    <a:pt x="10162" y="8649"/>
                    <a:pt x="10162" y="8410"/>
                  </a:cubicBezTo>
                  <a:cubicBezTo>
                    <a:pt x="10162" y="6863"/>
                    <a:pt x="8905" y="5606"/>
                    <a:pt x="7358" y="5606"/>
                  </a:cubicBezTo>
                  <a:cubicBezTo>
                    <a:pt x="7241" y="5606"/>
                    <a:pt x="7125" y="5616"/>
                    <a:pt x="7009" y="5632"/>
                  </a:cubicBezTo>
                  <a:lnTo>
                    <a:pt x="7009" y="4906"/>
                  </a:lnTo>
                  <a:lnTo>
                    <a:pt x="7708" y="4906"/>
                  </a:lnTo>
                  <a:lnTo>
                    <a:pt x="7708" y="2803"/>
                  </a:lnTo>
                  <a:lnTo>
                    <a:pt x="6307" y="2803"/>
                  </a:lnTo>
                  <a:lnTo>
                    <a:pt x="6307" y="2037"/>
                  </a:lnTo>
                  <a:cubicBezTo>
                    <a:pt x="6714" y="1892"/>
                    <a:pt x="7009" y="1507"/>
                    <a:pt x="7009" y="1051"/>
                  </a:cubicBezTo>
                  <a:cubicBezTo>
                    <a:pt x="7009" y="472"/>
                    <a:pt x="6537" y="0"/>
                    <a:pt x="5956"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5"/>
            <p:cNvSpPr/>
            <p:nvPr/>
          </p:nvSpPr>
          <p:spPr>
            <a:xfrm>
              <a:off x="1465025" y="1580675"/>
              <a:ext cx="52600" cy="122650"/>
            </a:xfrm>
            <a:custGeom>
              <a:rect b="b" l="l" r="r" t="t"/>
              <a:pathLst>
                <a:path extrusionOk="0" h="4906" w="2104">
                  <a:moveTo>
                    <a:pt x="701" y="0"/>
                  </a:moveTo>
                  <a:lnTo>
                    <a:pt x="701" y="700"/>
                  </a:lnTo>
                  <a:lnTo>
                    <a:pt x="1" y="700"/>
                  </a:lnTo>
                  <a:lnTo>
                    <a:pt x="1" y="1752"/>
                  </a:lnTo>
                  <a:cubicBezTo>
                    <a:pt x="1" y="2331"/>
                    <a:pt x="472" y="2803"/>
                    <a:pt x="1051" y="2803"/>
                  </a:cubicBezTo>
                  <a:cubicBezTo>
                    <a:pt x="1244" y="2803"/>
                    <a:pt x="1402" y="2961"/>
                    <a:pt x="1402" y="3154"/>
                  </a:cubicBezTo>
                  <a:lnTo>
                    <a:pt x="1402" y="3503"/>
                  </a:lnTo>
                  <a:lnTo>
                    <a:pt x="1051" y="3503"/>
                  </a:lnTo>
                  <a:cubicBezTo>
                    <a:pt x="858" y="3503"/>
                    <a:pt x="701" y="3347"/>
                    <a:pt x="701" y="3154"/>
                  </a:cubicBezTo>
                  <a:lnTo>
                    <a:pt x="1" y="3154"/>
                  </a:lnTo>
                  <a:cubicBezTo>
                    <a:pt x="1" y="3610"/>
                    <a:pt x="295" y="3995"/>
                    <a:pt x="701" y="4140"/>
                  </a:cubicBezTo>
                  <a:lnTo>
                    <a:pt x="701" y="4906"/>
                  </a:lnTo>
                  <a:lnTo>
                    <a:pt x="1402" y="4906"/>
                  </a:lnTo>
                  <a:lnTo>
                    <a:pt x="1402" y="4204"/>
                  </a:lnTo>
                  <a:lnTo>
                    <a:pt x="2104" y="4204"/>
                  </a:lnTo>
                  <a:lnTo>
                    <a:pt x="2104" y="3154"/>
                  </a:lnTo>
                  <a:cubicBezTo>
                    <a:pt x="2104" y="2573"/>
                    <a:pt x="1632" y="2102"/>
                    <a:pt x="1051" y="2102"/>
                  </a:cubicBezTo>
                  <a:cubicBezTo>
                    <a:pt x="858" y="2102"/>
                    <a:pt x="702" y="1945"/>
                    <a:pt x="702" y="1752"/>
                  </a:cubicBezTo>
                  <a:lnTo>
                    <a:pt x="702" y="1402"/>
                  </a:lnTo>
                  <a:lnTo>
                    <a:pt x="1051" y="1402"/>
                  </a:lnTo>
                  <a:cubicBezTo>
                    <a:pt x="1246" y="1402"/>
                    <a:pt x="1402" y="1558"/>
                    <a:pt x="1402" y="1752"/>
                  </a:cubicBezTo>
                  <a:lnTo>
                    <a:pt x="2104" y="1752"/>
                  </a:lnTo>
                  <a:cubicBezTo>
                    <a:pt x="2104" y="1296"/>
                    <a:pt x="1809" y="910"/>
                    <a:pt x="1402" y="764"/>
                  </a:cubicBez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 name="Google Shape;934;p35"/>
          <p:cNvSpPr/>
          <p:nvPr/>
        </p:nvSpPr>
        <p:spPr>
          <a:xfrm>
            <a:off x="2971575" y="2409300"/>
            <a:ext cx="324900" cy="3249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3"/>
              </a:solidFill>
            </a:endParaRPr>
          </a:p>
        </p:txBody>
      </p:sp>
      <p:sp>
        <p:nvSpPr>
          <p:cNvPr id="935" name="Google Shape;935;p35"/>
          <p:cNvSpPr/>
          <p:nvPr/>
        </p:nvSpPr>
        <p:spPr>
          <a:xfrm>
            <a:off x="5980350" y="4459975"/>
            <a:ext cx="324900" cy="3249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 name="Shape 939"/>
        <p:cNvGrpSpPr/>
        <p:nvPr/>
      </p:nvGrpSpPr>
      <p:grpSpPr>
        <a:xfrm>
          <a:off x="0" y="0"/>
          <a:ext cx="0" cy="0"/>
          <a:chOff x="0" y="0"/>
          <a:chExt cx="0" cy="0"/>
        </a:xfrm>
      </p:grpSpPr>
      <p:pic>
        <p:nvPicPr>
          <p:cNvPr id="940" name="Google Shape;940;p36"/>
          <p:cNvPicPr preferRelativeResize="0"/>
          <p:nvPr/>
        </p:nvPicPr>
        <p:blipFill>
          <a:blip r:embed="rId3">
            <a:alphaModFix/>
          </a:blip>
          <a:stretch>
            <a:fillRect/>
          </a:stretch>
        </p:blipFill>
        <p:spPr>
          <a:xfrm>
            <a:off x="1757664" y="331186"/>
            <a:ext cx="5627499" cy="4663651"/>
          </a:xfrm>
          <a:prstGeom prst="rect">
            <a:avLst/>
          </a:prstGeom>
          <a:noFill/>
          <a:ln>
            <a:noFill/>
          </a:ln>
        </p:spPr>
      </p:pic>
      <p:sp>
        <p:nvSpPr>
          <p:cNvPr id="941" name="Google Shape;941;p36"/>
          <p:cNvSpPr txBox="1"/>
          <p:nvPr>
            <p:ph type="title"/>
          </p:nvPr>
        </p:nvSpPr>
        <p:spPr>
          <a:xfrm>
            <a:off x="2367750" y="1559250"/>
            <a:ext cx="44085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942" name="Google Shape;942;p36"/>
          <p:cNvSpPr/>
          <p:nvPr/>
        </p:nvSpPr>
        <p:spPr>
          <a:xfrm>
            <a:off x="1352163" y="1024409"/>
            <a:ext cx="617700" cy="6177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6"/>
          <p:cNvSpPr/>
          <p:nvPr/>
        </p:nvSpPr>
        <p:spPr>
          <a:xfrm>
            <a:off x="1857649" y="852301"/>
            <a:ext cx="331800" cy="3321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6"/>
          <p:cNvSpPr/>
          <p:nvPr/>
        </p:nvSpPr>
        <p:spPr>
          <a:xfrm rot="-2700000">
            <a:off x="7445804" y="3673416"/>
            <a:ext cx="292742" cy="292742"/>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6"/>
          <p:cNvSpPr/>
          <p:nvPr/>
        </p:nvSpPr>
        <p:spPr>
          <a:xfrm>
            <a:off x="7051576" y="3861075"/>
            <a:ext cx="545400" cy="545700"/>
          </a:xfrm>
          <a:prstGeom prst="star4">
            <a:avLst>
              <a:gd fmla="val 12500" name="adj"/>
            </a:avLst>
          </a:prstGeom>
          <a:noFill/>
          <a:ln cap="flat" cmpd="sng" w="19050">
            <a:solidFill>
              <a:schemeClr val="lt2"/>
            </a:solidFill>
            <a:prstDash val="solid"/>
            <a:round/>
            <a:headEnd len="sm" w="sm" type="none"/>
            <a:tailEnd len="sm" w="sm" type="none"/>
          </a:ln>
          <a:effectLst>
            <a:outerShdw blurRad="57150" rotWithShape="0" algn="bl" dist="19050">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49" name="Shape 949"/>
        <p:cNvGrpSpPr/>
        <p:nvPr/>
      </p:nvGrpSpPr>
      <p:grpSpPr>
        <a:xfrm>
          <a:off x="0" y="0"/>
          <a:ext cx="0" cy="0"/>
          <a:chOff x="0" y="0"/>
          <a:chExt cx="0" cy="0"/>
        </a:xfrm>
      </p:grpSpPr>
      <p:sp>
        <p:nvSpPr>
          <p:cNvPr id="950" name="Google Shape;950;p37"/>
          <p:cNvSpPr txBox="1"/>
          <p:nvPr>
            <p:ph type="title"/>
          </p:nvPr>
        </p:nvSpPr>
        <p:spPr>
          <a:xfrm>
            <a:off x="812551" y="2177061"/>
            <a:ext cx="3582900" cy="137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pic>
        <p:nvPicPr>
          <p:cNvPr id="951" name="Google Shape;951;p37"/>
          <p:cNvPicPr preferRelativeResize="0"/>
          <p:nvPr/>
        </p:nvPicPr>
        <p:blipFill rotWithShape="1">
          <a:blip r:embed="rId4">
            <a:alphaModFix/>
          </a:blip>
          <a:srcRect b="15633" l="0" r="0" t="24400"/>
          <a:stretch/>
        </p:blipFill>
        <p:spPr>
          <a:xfrm>
            <a:off x="1590165" y="1086576"/>
            <a:ext cx="2027522" cy="1234888"/>
          </a:xfrm>
          <a:prstGeom prst="rect">
            <a:avLst/>
          </a:prstGeom>
          <a:noFill/>
          <a:ln>
            <a:noFill/>
          </a:ln>
        </p:spPr>
      </p:pic>
      <p:grpSp>
        <p:nvGrpSpPr>
          <p:cNvPr id="952" name="Google Shape;952;p37"/>
          <p:cNvGrpSpPr/>
          <p:nvPr/>
        </p:nvGrpSpPr>
        <p:grpSpPr>
          <a:xfrm>
            <a:off x="962469" y="2065566"/>
            <a:ext cx="3282994" cy="1633345"/>
            <a:chOff x="1162618" y="1694264"/>
            <a:chExt cx="3078288" cy="1531500"/>
          </a:xfrm>
        </p:grpSpPr>
        <p:grpSp>
          <p:nvGrpSpPr>
            <p:cNvPr id="953" name="Google Shape;953;p37"/>
            <p:cNvGrpSpPr/>
            <p:nvPr/>
          </p:nvGrpSpPr>
          <p:grpSpPr>
            <a:xfrm>
              <a:off x="1162670" y="3141764"/>
              <a:ext cx="3078234" cy="84000"/>
              <a:chOff x="1245435" y="3141764"/>
              <a:chExt cx="3078234" cy="84000"/>
            </a:xfrm>
          </p:grpSpPr>
          <p:sp>
            <p:nvSpPr>
              <p:cNvPr id="954" name="Google Shape;954;p37"/>
              <p:cNvSpPr/>
              <p:nvPr/>
            </p:nvSpPr>
            <p:spPr>
              <a:xfrm>
                <a:off x="1245435"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7"/>
              <p:cNvSpPr/>
              <p:nvPr/>
            </p:nvSpPr>
            <p:spPr>
              <a:xfrm>
                <a:off x="1459317"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7"/>
              <p:cNvSpPr/>
              <p:nvPr/>
            </p:nvSpPr>
            <p:spPr>
              <a:xfrm>
                <a:off x="1673198"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7"/>
              <p:cNvSpPr/>
              <p:nvPr/>
            </p:nvSpPr>
            <p:spPr>
              <a:xfrm>
                <a:off x="1887079"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7"/>
              <p:cNvSpPr/>
              <p:nvPr/>
            </p:nvSpPr>
            <p:spPr>
              <a:xfrm>
                <a:off x="2100961"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7"/>
              <p:cNvSpPr/>
              <p:nvPr/>
            </p:nvSpPr>
            <p:spPr>
              <a:xfrm>
                <a:off x="2314842"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7"/>
              <p:cNvSpPr/>
              <p:nvPr/>
            </p:nvSpPr>
            <p:spPr>
              <a:xfrm>
                <a:off x="2528723"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7"/>
              <p:cNvSpPr/>
              <p:nvPr/>
            </p:nvSpPr>
            <p:spPr>
              <a:xfrm>
                <a:off x="2742604"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7"/>
              <p:cNvSpPr/>
              <p:nvPr/>
            </p:nvSpPr>
            <p:spPr>
              <a:xfrm>
                <a:off x="2956486"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7"/>
              <p:cNvSpPr/>
              <p:nvPr/>
            </p:nvSpPr>
            <p:spPr>
              <a:xfrm>
                <a:off x="3170367"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7"/>
              <p:cNvSpPr/>
              <p:nvPr/>
            </p:nvSpPr>
            <p:spPr>
              <a:xfrm>
                <a:off x="3384248" y="3141764"/>
                <a:ext cx="84000" cy="840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7"/>
              <p:cNvSpPr/>
              <p:nvPr/>
            </p:nvSpPr>
            <p:spPr>
              <a:xfrm>
                <a:off x="3598130"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7"/>
              <p:cNvSpPr/>
              <p:nvPr/>
            </p:nvSpPr>
            <p:spPr>
              <a:xfrm>
                <a:off x="3812011"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7"/>
              <p:cNvSpPr/>
              <p:nvPr/>
            </p:nvSpPr>
            <p:spPr>
              <a:xfrm>
                <a:off x="4025892"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7"/>
              <p:cNvSpPr/>
              <p:nvPr/>
            </p:nvSpPr>
            <p:spPr>
              <a:xfrm>
                <a:off x="4239773" y="3141764"/>
                <a:ext cx="83896" cy="83896"/>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37"/>
            <p:cNvGrpSpPr/>
            <p:nvPr/>
          </p:nvGrpSpPr>
          <p:grpSpPr>
            <a:xfrm>
              <a:off x="1162618" y="1694264"/>
              <a:ext cx="725638" cy="84000"/>
              <a:chOff x="1162618" y="3141764"/>
              <a:chExt cx="725638" cy="84000"/>
            </a:xfrm>
          </p:grpSpPr>
          <p:sp>
            <p:nvSpPr>
              <p:cNvPr id="970" name="Google Shape;970;p37"/>
              <p:cNvSpPr/>
              <p:nvPr/>
            </p:nvSpPr>
            <p:spPr>
              <a:xfrm>
                <a:off x="1162618" y="3141764"/>
                <a:ext cx="84000" cy="840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7"/>
              <p:cNvSpPr/>
              <p:nvPr/>
            </p:nvSpPr>
            <p:spPr>
              <a:xfrm>
                <a:off x="1376500" y="3141764"/>
                <a:ext cx="84000" cy="840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7"/>
              <p:cNvSpPr/>
              <p:nvPr/>
            </p:nvSpPr>
            <p:spPr>
              <a:xfrm>
                <a:off x="1590381" y="3141764"/>
                <a:ext cx="84000" cy="840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7"/>
              <p:cNvSpPr/>
              <p:nvPr/>
            </p:nvSpPr>
            <p:spPr>
              <a:xfrm>
                <a:off x="1804256" y="3141764"/>
                <a:ext cx="84000" cy="840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37"/>
            <p:cNvGrpSpPr/>
            <p:nvPr/>
          </p:nvGrpSpPr>
          <p:grpSpPr>
            <a:xfrm>
              <a:off x="3515268" y="1694264"/>
              <a:ext cx="725638" cy="84000"/>
              <a:chOff x="1162618" y="3141764"/>
              <a:chExt cx="725638" cy="84000"/>
            </a:xfrm>
          </p:grpSpPr>
          <p:sp>
            <p:nvSpPr>
              <p:cNvPr id="975" name="Google Shape;975;p37"/>
              <p:cNvSpPr/>
              <p:nvPr/>
            </p:nvSpPr>
            <p:spPr>
              <a:xfrm>
                <a:off x="1162618" y="3141764"/>
                <a:ext cx="84000" cy="840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7"/>
              <p:cNvSpPr/>
              <p:nvPr/>
            </p:nvSpPr>
            <p:spPr>
              <a:xfrm>
                <a:off x="1376500" y="3141764"/>
                <a:ext cx="84000" cy="840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7"/>
              <p:cNvSpPr/>
              <p:nvPr/>
            </p:nvSpPr>
            <p:spPr>
              <a:xfrm>
                <a:off x="1590381" y="3141764"/>
                <a:ext cx="84000" cy="840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7"/>
              <p:cNvSpPr/>
              <p:nvPr/>
            </p:nvSpPr>
            <p:spPr>
              <a:xfrm>
                <a:off x="1804256" y="3141764"/>
                <a:ext cx="84000" cy="84000"/>
              </a:xfrm>
              <a:prstGeom prst="ellipse">
                <a:avLst/>
              </a:prstGeom>
              <a:solidFill>
                <a:schemeClr val="dk2"/>
              </a:solidFill>
              <a:ln>
                <a:noFill/>
              </a:ln>
              <a:effectLst>
                <a:outerShdw blurRad="214313" rotWithShape="0" algn="bl">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2" name="Shape 982"/>
        <p:cNvGrpSpPr/>
        <p:nvPr/>
      </p:nvGrpSpPr>
      <p:grpSpPr>
        <a:xfrm>
          <a:off x="0" y="0"/>
          <a:ext cx="0" cy="0"/>
          <a:chOff x="0" y="0"/>
          <a:chExt cx="0" cy="0"/>
        </a:xfrm>
      </p:grpSpPr>
      <p:pic>
        <p:nvPicPr>
          <p:cNvPr id="983" name="Google Shape;983;p38"/>
          <p:cNvPicPr preferRelativeResize="0"/>
          <p:nvPr/>
        </p:nvPicPr>
        <p:blipFill rotWithShape="1">
          <a:blip r:embed="rId3">
            <a:alphaModFix/>
          </a:blip>
          <a:srcRect b="11440" l="37676" r="8213" t="3561"/>
          <a:stretch/>
        </p:blipFill>
        <p:spPr>
          <a:xfrm>
            <a:off x="142450" y="-23750"/>
            <a:ext cx="1093199" cy="1743925"/>
          </a:xfrm>
          <a:prstGeom prst="rect">
            <a:avLst/>
          </a:prstGeom>
          <a:noFill/>
          <a:ln>
            <a:noFill/>
          </a:ln>
        </p:spPr>
      </p:pic>
      <p:sp>
        <p:nvSpPr>
          <p:cNvPr id="984" name="Google Shape;984;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SNEAK PEEK</a:t>
            </a:r>
            <a:endParaRPr/>
          </a:p>
        </p:txBody>
      </p:sp>
      <p:sp>
        <p:nvSpPr>
          <p:cNvPr id="985" name="Google Shape;985;p38"/>
          <p:cNvSpPr txBox="1"/>
          <p:nvPr>
            <p:ph idx="1" type="body"/>
          </p:nvPr>
        </p:nvSpPr>
        <p:spPr>
          <a:xfrm>
            <a:off x="5498375" y="2356000"/>
            <a:ext cx="2632200" cy="1050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986" name="Google Shape;986;p38"/>
          <p:cNvGrpSpPr/>
          <p:nvPr/>
        </p:nvGrpSpPr>
        <p:grpSpPr>
          <a:xfrm>
            <a:off x="818148" y="1467089"/>
            <a:ext cx="4403582" cy="2643506"/>
            <a:chOff x="4854325" y="1936705"/>
            <a:chExt cx="3569700" cy="2142920"/>
          </a:xfrm>
        </p:grpSpPr>
        <p:sp>
          <p:nvSpPr>
            <p:cNvPr id="987" name="Google Shape;987;p38"/>
            <p:cNvSpPr/>
            <p:nvPr/>
          </p:nvSpPr>
          <p:spPr>
            <a:xfrm>
              <a:off x="5044081" y="1936705"/>
              <a:ext cx="3190200" cy="1990200"/>
            </a:xfrm>
            <a:prstGeom prst="round2SameRect">
              <a:avLst>
                <a:gd fmla="val 10910" name="adj1"/>
                <a:gd fmla="val 0" name="adj2"/>
              </a:avLst>
            </a:prstGeom>
            <a:noFill/>
            <a:ln cap="flat" cmpd="sng" w="9525">
              <a:solidFill>
                <a:schemeClr val="dk2"/>
              </a:solidFill>
              <a:prstDash val="solid"/>
              <a:round/>
              <a:headEnd len="sm" w="sm" type="none"/>
              <a:tailEnd len="sm" w="sm" type="none"/>
            </a:ln>
            <a:effectLst>
              <a:outerShdw blurRad="128588" rotWithShape="0" algn="bl" dir="3420000" dist="19050">
                <a:schemeClr val="dk2">
                  <a:alpha val="7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8"/>
            <p:cNvSpPr/>
            <p:nvPr/>
          </p:nvSpPr>
          <p:spPr>
            <a:xfrm rot="10800000">
              <a:off x="4854325" y="3926925"/>
              <a:ext cx="3569700" cy="152700"/>
            </a:xfrm>
            <a:prstGeom prst="round2SameRect">
              <a:avLst>
                <a:gd fmla="val 50000" name="adj1"/>
                <a:gd fmla="val 0" name="adj2"/>
              </a:avLst>
            </a:prstGeom>
            <a:noFill/>
            <a:ln cap="flat" cmpd="sng" w="9525">
              <a:solidFill>
                <a:schemeClr val="dk2"/>
              </a:solidFill>
              <a:prstDash val="solid"/>
              <a:round/>
              <a:headEnd len="sm" w="sm" type="none"/>
              <a:tailEnd len="sm" w="sm" type="none"/>
            </a:ln>
            <a:effectLst>
              <a:outerShdw blurRad="128588" rotWithShape="0" algn="bl" dir="3420000" dist="9525">
                <a:schemeClr val="dk2">
                  <a:alpha val="7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8"/>
            <p:cNvSpPr/>
            <p:nvPr/>
          </p:nvSpPr>
          <p:spPr>
            <a:xfrm>
              <a:off x="6606475" y="2008050"/>
              <a:ext cx="65400" cy="65400"/>
            </a:xfrm>
            <a:prstGeom prst="ellipse">
              <a:avLst/>
            </a:prstGeom>
            <a:noFill/>
            <a:ln cap="flat" cmpd="sng" w="9525">
              <a:solidFill>
                <a:schemeClr val="dk2"/>
              </a:solidFill>
              <a:prstDash val="solid"/>
              <a:round/>
              <a:headEnd len="sm" w="sm" type="none"/>
              <a:tailEnd len="sm" w="sm" type="none"/>
            </a:ln>
            <a:effectLst>
              <a:outerShdw blurRad="128588" rotWithShape="0" algn="bl" dir="3420000" dist="19050">
                <a:schemeClr val="dk2">
                  <a:alpha val="7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90" name="Google Shape;990;p38"/>
          <p:cNvPicPr preferRelativeResize="0"/>
          <p:nvPr/>
        </p:nvPicPr>
        <p:blipFill rotWithShape="1">
          <a:blip r:embed="rId4">
            <a:alphaModFix/>
          </a:blip>
          <a:srcRect b="10" l="0" r="0" t="0"/>
          <a:stretch/>
        </p:blipFill>
        <p:spPr>
          <a:xfrm>
            <a:off x="1140278" y="1698784"/>
            <a:ext cx="3760200" cy="2115000"/>
          </a:xfrm>
          <a:prstGeom prst="roundRect">
            <a:avLst>
              <a:gd fmla="val 2017" name="adj"/>
            </a:avLst>
          </a:prstGeom>
          <a:noFill/>
          <a:ln>
            <a:noFill/>
          </a:ln>
          <a:effectLst>
            <a:outerShdw blurRad="57150" rotWithShape="0" algn="bl" dir="2640000" dist="9525">
              <a:schemeClr val="dk2">
                <a:alpha val="94000"/>
              </a:schemeClr>
            </a:outerShdw>
          </a:effectLst>
        </p:spPr>
      </p:pic>
      <p:pic>
        <p:nvPicPr>
          <p:cNvPr id="991" name="Google Shape;991;p38"/>
          <p:cNvPicPr preferRelativeResize="0"/>
          <p:nvPr/>
        </p:nvPicPr>
        <p:blipFill rotWithShape="1">
          <a:blip r:embed="rId5">
            <a:alphaModFix/>
          </a:blip>
          <a:srcRect b="31204" l="16269" r="15629" t="27129"/>
          <a:stretch/>
        </p:blipFill>
        <p:spPr>
          <a:xfrm>
            <a:off x="5447950" y="1353350"/>
            <a:ext cx="2913775" cy="1002649"/>
          </a:xfrm>
          <a:prstGeom prst="rect">
            <a:avLst/>
          </a:prstGeom>
          <a:noFill/>
          <a:ln>
            <a:noFill/>
          </a:ln>
        </p:spPr>
      </p:pic>
      <p:sp>
        <p:nvSpPr>
          <p:cNvPr id="992" name="Google Shape;992;p38"/>
          <p:cNvSpPr/>
          <p:nvPr/>
        </p:nvSpPr>
        <p:spPr>
          <a:xfrm>
            <a:off x="1492400" y="490900"/>
            <a:ext cx="611100" cy="611100"/>
          </a:xfrm>
          <a:prstGeom prst="star4">
            <a:avLst>
              <a:gd fmla="val 12500" name="adj"/>
            </a:avLst>
          </a:prstGeom>
          <a:noFill/>
          <a:ln cap="flat" cmpd="sng" w="19050">
            <a:solidFill>
              <a:schemeClr val="lt1"/>
            </a:solidFill>
            <a:prstDash val="solid"/>
            <a:round/>
            <a:headEnd len="sm" w="sm" type="none"/>
            <a:tailEnd len="sm" w="sm" type="none"/>
          </a:ln>
          <a:effectLst>
            <a:outerShdw blurRad="57150" rotWithShape="0" algn="bl" dist="19050">
              <a:schemeClr val="l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6" name="Shape 996"/>
        <p:cNvGrpSpPr/>
        <p:nvPr/>
      </p:nvGrpSpPr>
      <p:grpSpPr>
        <a:xfrm>
          <a:off x="0" y="0"/>
          <a:ext cx="0" cy="0"/>
          <a:chOff x="0" y="0"/>
          <a:chExt cx="0" cy="0"/>
        </a:xfrm>
      </p:grpSpPr>
      <p:grpSp>
        <p:nvGrpSpPr>
          <p:cNvPr id="997" name="Google Shape;997;p39"/>
          <p:cNvGrpSpPr/>
          <p:nvPr/>
        </p:nvGrpSpPr>
        <p:grpSpPr>
          <a:xfrm>
            <a:off x="2395874" y="1778207"/>
            <a:ext cx="4352326" cy="2318643"/>
            <a:chOff x="233350" y="949250"/>
            <a:chExt cx="7137300" cy="3802300"/>
          </a:xfrm>
        </p:grpSpPr>
        <p:sp>
          <p:nvSpPr>
            <p:cNvPr id="998" name="Google Shape;998;p3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lt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 name="Google Shape;1049;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Cities WITH FAMOUS CASINOS</a:t>
            </a:r>
            <a:endParaRPr b="1"/>
          </a:p>
        </p:txBody>
      </p:sp>
      <p:sp>
        <p:nvSpPr>
          <p:cNvPr id="1050" name="Google Shape;1050;p39"/>
          <p:cNvSpPr txBox="1"/>
          <p:nvPr/>
        </p:nvSpPr>
        <p:spPr>
          <a:xfrm>
            <a:off x="713225" y="1799211"/>
            <a:ext cx="1551000" cy="769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3"/>
                </a:solidFill>
                <a:latin typeface="DM Sans"/>
                <a:ea typeface="DM Sans"/>
                <a:cs typeface="DM Sans"/>
                <a:sym typeface="DM Sans"/>
              </a:rPr>
              <a:t>Venus is the second planet from the Sun</a:t>
            </a:r>
            <a:endParaRPr>
              <a:solidFill>
                <a:schemeClr val="accent3"/>
              </a:solidFill>
              <a:latin typeface="DM Sans"/>
              <a:ea typeface="DM Sans"/>
              <a:cs typeface="DM Sans"/>
              <a:sym typeface="DM Sans"/>
            </a:endParaRPr>
          </a:p>
        </p:txBody>
      </p:sp>
      <p:sp>
        <p:nvSpPr>
          <p:cNvPr id="1051" name="Google Shape;1051;p39"/>
          <p:cNvSpPr txBox="1"/>
          <p:nvPr/>
        </p:nvSpPr>
        <p:spPr>
          <a:xfrm>
            <a:off x="713225" y="1461713"/>
            <a:ext cx="1551000" cy="416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accent3"/>
                </a:solidFill>
                <a:latin typeface="Staatliches"/>
                <a:ea typeface="Staatliches"/>
                <a:cs typeface="Staatliches"/>
                <a:sym typeface="Staatliches"/>
              </a:rPr>
              <a:t>las vegas</a:t>
            </a:r>
            <a:endParaRPr sz="2400">
              <a:solidFill>
                <a:schemeClr val="accent3"/>
              </a:solidFill>
              <a:latin typeface="Staatliches"/>
              <a:ea typeface="Staatliches"/>
              <a:cs typeface="Staatliches"/>
              <a:sym typeface="Staatliches"/>
            </a:endParaRPr>
          </a:p>
        </p:txBody>
      </p:sp>
      <p:cxnSp>
        <p:nvCxnSpPr>
          <p:cNvPr id="1052" name="Google Shape;1052;p39"/>
          <p:cNvCxnSpPr>
            <a:stCxn id="1051" idx="3"/>
          </p:cNvCxnSpPr>
          <p:nvPr/>
        </p:nvCxnSpPr>
        <p:spPr>
          <a:xfrm>
            <a:off x="2264225" y="1669913"/>
            <a:ext cx="544500" cy="830700"/>
          </a:xfrm>
          <a:prstGeom prst="bentConnector2">
            <a:avLst/>
          </a:prstGeom>
          <a:noFill/>
          <a:ln cap="flat" cmpd="sng" w="9525">
            <a:solidFill>
              <a:schemeClr val="dk2"/>
            </a:solidFill>
            <a:prstDash val="solid"/>
            <a:round/>
            <a:headEnd len="med" w="med" type="none"/>
            <a:tailEnd len="med" w="med" type="oval"/>
          </a:ln>
        </p:spPr>
      </p:cxnSp>
      <p:sp>
        <p:nvSpPr>
          <p:cNvPr id="1053" name="Google Shape;1053;p39"/>
          <p:cNvSpPr txBox="1"/>
          <p:nvPr/>
        </p:nvSpPr>
        <p:spPr>
          <a:xfrm>
            <a:off x="713225" y="3537503"/>
            <a:ext cx="1551000" cy="769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3"/>
                </a:solidFill>
                <a:latin typeface="DM Sans"/>
                <a:ea typeface="DM Sans"/>
                <a:cs typeface="DM Sans"/>
                <a:sym typeface="DM Sans"/>
              </a:rPr>
              <a:t>Neptune is the farthest planet from the Sun</a:t>
            </a:r>
            <a:endParaRPr>
              <a:solidFill>
                <a:schemeClr val="accent3"/>
              </a:solidFill>
              <a:latin typeface="DM Sans"/>
              <a:ea typeface="DM Sans"/>
              <a:cs typeface="DM Sans"/>
              <a:sym typeface="DM Sans"/>
            </a:endParaRPr>
          </a:p>
        </p:txBody>
      </p:sp>
      <p:sp>
        <p:nvSpPr>
          <p:cNvPr id="1054" name="Google Shape;1054;p39"/>
          <p:cNvSpPr txBox="1"/>
          <p:nvPr/>
        </p:nvSpPr>
        <p:spPr>
          <a:xfrm>
            <a:off x="713225" y="3200005"/>
            <a:ext cx="1551000" cy="416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accent3"/>
                </a:solidFill>
                <a:latin typeface="Staatliches"/>
                <a:ea typeface="Staatliches"/>
                <a:cs typeface="Staatliches"/>
                <a:sym typeface="Staatliches"/>
              </a:rPr>
              <a:t>sYdney</a:t>
            </a:r>
            <a:endParaRPr sz="2400">
              <a:solidFill>
                <a:schemeClr val="accent3"/>
              </a:solidFill>
              <a:latin typeface="Staatliches"/>
              <a:ea typeface="Staatliches"/>
              <a:cs typeface="Staatliches"/>
              <a:sym typeface="Staatliches"/>
            </a:endParaRPr>
          </a:p>
        </p:txBody>
      </p:sp>
      <p:sp>
        <p:nvSpPr>
          <p:cNvPr id="1055" name="Google Shape;1055;p39"/>
          <p:cNvSpPr txBox="1"/>
          <p:nvPr/>
        </p:nvSpPr>
        <p:spPr>
          <a:xfrm>
            <a:off x="6879850" y="1799211"/>
            <a:ext cx="1551000" cy="76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3"/>
                </a:solidFill>
                <a:latin typeface="DM Sans"/>
                <a:ea typeface="DM Sans"/>
                <a:cs typeface="DM Sans"/>
                <a:sym typeface="DM Sans"/>
              </a:rPr>
              <a:t>Jupiter is the biggest planet of them all</a:t>
            </a:r>
            <a:endParaRPr>
              <a:solidFill>
                <a:schemeClr val="accent3"/>
              </a:solidFill>
              <a:latin typeface="DM Sans"/>
              <a:ea typeface="DM Sans"/>
              <a:cs typeface="DM Sans"/>
              <a:sym typeface="DM Sans"/>
            </a:endParaRPr>
          </a:p>
        </p:txBody>
      </p:sp>
      <p:sp>
        <p:nvSpPr>
          <p:cNvPr id="1056" name="Google Shape;1056;p39"/>
          <p:cNvSpPr txBox="1"/>
          <p:nvPr/>
        </p:nvSpPr>
        <p:spPr>
          <a:xfrm>
            <a:off x="6879850" y="1461713"/>
            <a:ext cx="1551000" cy="41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Staatliches"/>
                <a:ea typeface="Staatliches"/>
                <a:cs typeface="Staatliches"/>
                <a:sym typeface="Staatliches"/>
              </a:rPr>
              <a:t>Monaco</a:t>
            </a:r>
            <a:endParaRPr sz="2400">
              <a:solidFill>
                <a:schemeClr val="accent3"/>
              </a:solidFill>
              <a:latin typeface="Staatliches"/>
              <a:ea typeface="Staatliches"/>
              <a:cs typeface="Staatliches"/>
              <a:sym typeface="Staatliches"/>
            </a:endParaRPr>
          </a:p>
        </p:txBody>
      </p:sp>
      <p:sp>
        <p:nvSpPr>
          <p:cNvPr id="1057" name="Google Shape;1057;p39"/>
          <p:cNvSpPr txBox="1"/>
          <p:nvPr/>
        </p:nvSpPr>
        <p:spPr>
          <a:xfrm>
            <a:off x="6879850" y="3537503"/>
            <a:ext cx="1551000" cy="76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3"/>
                </a:solidFill>
                <a:latin typeface="DM Sans"/>
                <a:ea typeface="DM Sans"/>
                <a:cs typeface="DM Sans"/>
                <a:sym typeface="DM Sans"/>
              </a:rPr>
              <a:t>Saturn is a gas giant and has several rings</a:t>
            </a:r>
            <a:endParaRPr>
              <a:solidFill>
                <a:schemeClr val="accent3"/>
              </a:solidFill>
              <a:latin typeface="DM Sans"/>
              <a:ea typeface="DM Sans"/>
              <a:cs typeface="DM Sans"/>
              <a:sym typeface="DM Sans"/>
            </a:endParaRPr>
          </a:p>
        </p:txBody>
      </p:sp>
      <p:sp>
        <p:nvSpPr>
          <p:cNvPr id="1058" name="Google Shape;1058;p39"/>
          <p:cNvSpPr txBox="1"/>
          <p:nvPr/>
        </p:nvSpPr>
        <p:spPr>
          <a:xfrm>
            <a:off x="6879850" y="3200005"/>
            <a:ext cx="1551000" cy="41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Staatliches"/>
                <a:ea typeface="Staatliches"/>
                <a:cs typeface="Staatliches"/>
                <a:sym typeface="Staatliches"/>
              </a:rPr>
              <a:t>macau</a:t>
            </a:r>
            <a:endParaRPr sz="2400">
              <a:solidFill>
                <a:schemeClr val="accent3"/>
              </a:solidFill>
              <a:latin typeface="Staatliches"/>
              <a:ea typeface="Staatliches"/>
              <a:cs typeface="Staatliches"/>
              <a:sym typeface="Staatliches"/>
            </a:endParaRPr>
          </a:p>
        </p:txBody>
      </p:sp>
      <p:cxnSp>
        <p:nvCxnSpPr>
          <p:cNvPr id="1059" name="Google Shape;1059;p39"/>
          <p:cNvCxnSpPr>
            <a:stCxn id="1056" idx="1"/>
          </p:cNvCxnSpPr>
          <p:nvPr/>
        </p:nvCxnSpPr>
        <p:spPr>
          <a:xfrm flipH="1">
            <a:off x="4403650" y="1669913"/>
            <a:ext cx="2476200" cy="698100"/>
          </a:xfrm>
          <a:prstGeom prst="bentConnector3">
            <a:avLst>
              <a:gd fmla="val 100038" name="adj1"/>
            </a:avLst>
          </a:prstGeom>
          <a:noFill/>
          <a:ln cap="flat" cmpd="sng" w="9525">
            <a:solidFill>
              <a:schemeClr val="dk2"/>
            </a:solidFill>
            <a:prstDash val="solid"/>
            <a:round/>
            <a:headEnd len="med" w="med" type="none"/>
            <a:tailEnd len="med" w="med" type="oval"/>
          </a:ln>
        </p:spPr>
      </p:cxnSp>
      <p:cxnSp>
        <p:nvCxnSpPr>
          <p:cNvPr id="1060" name="Google Shape;1060;p39"/>
          <p:cNvCxnSpPr/>
          <p:nvPr/>
        </p:nvCxnSpPr>
        <p:spPr>
          <a:xfrm rot="10800000">
            <a:off x="6017350" y="2742505"/>
            <a:ext cx="862500" cy="665700"/>
          </a:xfrm>
          <a:prstGeom prst="bentConnector3">
            <a:avLst>
              <a:gd fmla="val 50000" name="adj1"/>
            </a:avLst>
          </a:prstGeom>
          <a:noFill/>
          <a:ln cap="flat" cmpd="sng" w="9525">
            <a:solidFill>
              <a:schemeClr val="dk2"/>
            </a:solidFill>
            <a:prstDash val="solid"/>
            <a:round/>
            <a:headEnd len="med" w="med" type="none"/>
            <a:tailEnd len="med" w="med" type="oval"/>
          </a:ln>
        </p:spPr>
      </p:cxnSp>
      <p:cxnSp>
        <p:nvCxnSpPr>
          <p:cNvPr id="1061" name="Google Shape;1061;p39"/>
          <p:cNvCxnSpPr>
            <a:stCxn id="1054" idx="3"/>
          </p:cNvCxnSpPr>
          <p:nvPr/>
        </p:nvCxnSpPr>
        <p:spPr>
          <a:xfrm>
            <a:off x="2264225" y="3408205"/>
            <a:ext cx="4185300" cy="348900"/>
          </a:xfrm>
          <a:prstGeom prst="bentConnector3">
            <a:avLst>
              <a:gd fmla="val 50000" name="adj1"/>
            </a:avLst>
          </a:prstGeom>
          <a:noFill/>
          <a:ln cap="flat" cmpd="sng" w="9525">
            <a:solidFill>
              <a:schemeClr val="dk2"/>
            </a:solidFill>
            <a:prstDash val="solid"/>
            <a:round/>
            <a:headEnd len="med" w="med" type="none"/>
            <a:tailEnd len="med" w="med" type="oval"/>
          </a:ln>
        </p:spPr>
      </p:cxnSp>
      <p:pic>
        <p:nvPicPr>
          <p:cNvPr id="1062" name="Google Shape;1062;p39"/>
          <p:cNvPicPr preferRelativeResize="0"/>
          <p:nvPr/>
        </p:nvPicPr>
        <p:blipFill rotWithShape="1">
          <a:blip r:embed="rId3">
            <a:alphaModFix/>
          </a:blip>
          <a:srcRect b="31204" l="16269" r="15629" t="27129"/>
          <a:stretch/>
        </p:blipFill>
        <p:spPr>
          <a:xfrm>
            <a:off x="2974200" y="3967550"/>
            <a:ext cx="3195673" cy="1099649"/>
          </a:xfrm>
          <a:prstGeom prst="rect">
            <a:avLst/>
          </a:prstGeom>
          <a:noFill/>
          <a:ln>
            <a:noFill/>
          </a:ln>
        </p:spPr>
      </p:pic>
      <p:pic>
        <p:nvPicPr>
          <p:cNvPr id="1063" name="Google Shape;1063;p39"/>
          <p:cNvPicPr preferRelativeResize="0"/>
          <p:nvPr/>
        </p:nvPicPr>
        <p:blipFill rotWithShape="1">
          <a:blip r:embed="rId4">
            <a:alphaModFix/>
          </a:blip>
          <a:srcRect b="11441" l="8840" r="49809" t="7984"/>
          <a:stretch/>
        </p:blipFill>
        <p:spPr>
          <a:xfrm>
            <a:off x="8181675" y="1756675"/>
            <a:ext cx="823725" cy="1630149"/>
          </a:xfrm>
          <a:prstGeom prst="rect">
            <a:avLst/>
          </a:prstGeom>
          <a:noFill/>
          <a:ln>
            <a:noFill/>
          </a:ln>
        </p:spPr>
      </p:pic>
      <p:pic>
        <p:nvPicPr>
          <p:cNvPr id="1064" name="Google Shape;1064;p39"/>
          <p:cNvPicPr preferRelativeResize="0"/>
          <p:nvPr/>
        </p:nvPicPr>
        <p:blipFill rotWithShape="1">
          <a:blip r:embed="rId5">
            <a:alphaModFix/>
          </a:blip>
          <a:srcRect b="-13943" l="42588" r="31840" t="-25215"/>
          <a:stretch/>
        </p:blipFill>
        <p:spPr>
          <a:xfrm>
            <a:off x="138675" y="-86500"/>
            <a:ext cx="823727" cy="2521200"/>
          </a:xfrm>
          <a:prstGeom prst="rect">
            <a:avLst/>
          </a:prstGeom>
          <a:noFill/>
          <a:ln>
            <a:noFill/>
          </a:ln>
        </p:spPr>
      </p:pic>
      <p:sp>
        <p:nvSpPr>
          <p:cNvPr id="1065" name="Google Shape;1065;p39"/>
          <p:cNvSpPr/>
          <p:nvPr/>
        </p:nvSpPr>
        <p:spPr>
          <a:xfrm>
            <a:off x="290025" y="4225250"/>
            <a:ext cx="757500" cy="757500"/>
          </a:xfrm>
          <a:prstGeom prst="star4">
            <a:avLst>
              <a:gd fmla="val 12500" name="adj"/>
            </a:avLst>
          </a:prstGeom>
          <a:noFill/>
          <a:ln cap="flat" cmpd="sng" w="9525">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9"/>
          <p:cNvSpPr/>
          <p:nvPr/>
        </p:nvSpPr>
        <p:spPr>
          <a:xfrm rot="-2700000">
            <a:off x="8497021" y="275530"/>
            <a:ext cx="352563" cy="352563"/>
          </a:xfrm>
          <a:prstGeom prst="star4">
            <a:avLst>
              <a:gd fmla="val 0" name="adj"/>
            </a:avLst>
          </a:prstGeom>
          <a:noFill/>
          <a:ln cap="flat" cmpd="sng" w="19050">
            <a:solidFill>
              <a:schemeClr val="accent1"/>
            </a:solidFill>
            <a:prstDash val="solid"/>
            <a:round/>
            <a:headEnd len="sm" w="sm" type="none"/>
            <a:tailEnd len="sm" w="sm" type="none"/>
          </a:ln>
          <a:effectLst>
            <a:outerShdw blurRad="142875" rotWithShape="0" algn="bl">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 name="Shape 1070"/>
        <p:cNvGrpSpPr/>
        <p:nvPr/>
      </p:nvGrpSpPr>
      <p:grpSpPr>
        <a:xfrm>
          <a:off x="0" y="0"/>
          <a:ext cx="0" cy="0"/>
          <a:chOff x="0" y="0"/>
          <a:chExt cx="0" cy="0"/>
        </a:xfrm>
      </p:grpSpPr>
      <p:sp>
        <p:nvSpPr>
          <p:cNvPr id="1071" name="Google Shape;1071;p40"/>
          <p:cNvSpPr/>
          <p:nvPr/>
        </p:nvSpPr>
        <p:spPr>
          <a:xfrm>
            <a:off x="836900" y="1311350"/>
            <a:ext cx="1314600" cy="692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0"/>
          <p:cNvSpPr/>
          <p:nvPr/>
        </p:nvSpPr>
        <p:spPr>
          <a:xfrm>
            <a:off x="2890150" y="1311350"/>
            <a:ext cx="1314600" cy="692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0"/>
          <p:cNvSpPr/>
          <p:nvPr/>
        </p:nvSpPr>
        <p:spPr>
          <a:xfrm>
            <a:off x="4942701" y="1311350"/>
            <a:ext cx="1314600" cy="692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0"/>
          <p:cNvSpPr/>
          <p:nvPr/>
        </p:nvSpPr>
        <p:spPr>
          <a:xfrm>
            <a:off x="6995956" y="1311350"/>
            <a:ext cx="1314600" cy="692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 name="Google Shape;1075;p40"/>
          <p:cNvCxnSpPr>
            <a:stCxn id="1071" idx="3"/>
            <a:endCxn id="1072" idx="1"/>
          </p:cNvCxnSpPr>
          <p:nvPr/>
        </p:nvCxnSpPr>
        <p:spPr>
          <a:xfrm>
            <a:off x="2151500" y="1657400"/>
            <a:ext cx="738600" cy="0"/>
          </a:xfrm>
          <a:prstGeom prst="straightConnector1">
            <a:avLst/>
          </a:prstGeom>
          <a:noFill/>
          <a:ln cap="flat" cmpd="sng" w="9525">
            <a:solidFill>
              <a:schemeClr val="dk2"/>
            </a:solidFill>
            <a:prstDash val="solid"/>
            <a:round/>
            <a:headEnd len="med" w="med" type="none"/>
            <a:tailEnd len="med" w="med" type="none"/>
          </a:ln>
        </p:spPr>
      </p:cxnSp>
      <p:cxnSp>
        <p:nvCxnSpPr>
          <p:cNvPr id="1076" name="Google Shape;1076;p40"/>
          <p:cNvCxnSpPr>
            <a:stCxn id="1072" idx="3"/>
            <a:endCxn id="1073" idx="1"/>
          </p:cNvCxnSpPr>
          <p:nvPr/>
        </p:nvCxnSpPr>
        <p:spPr>
          <a:xfrm>
            <a:off x="4204750" y="1657400"/>
            <a:ext cx="738000" cy="0"/>
          </a:xfrm>
          <a:prstGeom prst="straightConnector1">
            <a:avLst/>
          </a:prstGeom>
          <a:noFill/>
          <a:ln cap="flat" cmpd="sng" w="9525">
            <a:solidFill>
              <a:schemeClr val="dk2"/>
            </a:solidFill>
            <a:prstDash val="solid"/>
            <a:round/>
            <a:headEnd len="med" w="med" type="none"/>
            <a:tailEnd len="med" w="med" type="none"/>
          </a:ln>
        </p:spPr>
      </p:cxnSp>
      <p:cxnSp>
        <p:nvCxnSpPr>
          <p:cNvPr id="1077" name="Google Shape;1077;p40"/>
          <p:cNvCxnSpPr>
            <a:stCxn id="1073" idx="3"/>
            <a:endCxn id="1074" idx="1"/>
          </p:cNvCxnSpPr>
          <p:nvPr/>
        </p:nvCxnSpPr>
        <p:spPr>
          <a:xfrm>
            <a:off x="6257301" y="1657400"/>
            <a:ext cx="738600" cy="0"/>
          </a:xfrm>
          <a:prstGeom prst="straightConnector1">
            <a:avLst/>
          </a:prstGeom>
          <a:noFill/>
          <a:ln cap="flat" cmpd="sng" w="9525">
            <a:solidFill>
              <a:schemeClr val="dk2"/>
            </a:solidFill>
            <a:prstDash val="solid"/>
            <a:round/>
            <a:headEnd len="med" w="med" type="none"/>
            <a:tailEnd len="med" w="med" type="none"/>
          </a:ln>
        </p:spPr>
      </p:cxnSp>
      <p:cxnSp>
        <p:nvCxnSpPr>
          <p:cNvPr id="1078" name="Google Shape;1078;p40"/>
          <p:cNvCxnSpPr>
            <a:stCxn id="1071" idx="2"/>
            <a:endCxn id="1079" idx="0"/>
          </p:cNvCxnSpPr>
          <p:nvPr/>
        </p:nvCxnSpPr>
        <p:spPr>
          <a:xfrm flipH="1">
            <a:off x="1493600" y="2003450"/>
            <a:ext cx="600" cy="1245600"/>
          </a:xfrm>
          <a:prstGeom prst="straightConnector1">
            <a:avLst/>
          </a:prstGeom>
          <a:noFill/>
          <a:ln cap="flat" cmpd="sng" w="9525">
            <a:solidFill>
              <a:schemeClr val="dk2"/>
            </a:solidFill>
            <a:prstDash val="solid"/>
            <a:round/>
            <a:headEnd len="med" w="med" type="none"/>
            <a:tailEnd len="med" w="med" type="oval"/>
          </a:ln>
        </p:spPr>
      </p:cxnSp>
      <p:sp>
        <p:nvSpPr>
          <p:cNvPr id="1080" name="Google Shape;1080;p40"/>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the evolution of casinos</a:t>
            </a:r>
            <a:endParaRPr/>
          </a:p>
        </p:txBody>
      </p:sp>
      <p:sp>
        <p:nvSpPr>
          <p:cNvPr id="1081" name="Google Shape;1081;p40"/>
          <p:cNvSpPr txBox="1"/>
          <p:nvPr/>
        </p:nvSpPr>
        <p:spPr>
          <a:xfrm>
            <a:off x="717988" y="3586511"/>
            <a:ext cx="1551000" cy="769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DM Sans"/>
                <a:ea typeface="DM Sans"/>
                <a:cs typeface="DM Sans"/>
                <a:sym typeface="DM Sans"/>
              </a:rPr>
              <a:t>Venus is the second planet from the Sun</a:t>
            </a:r>
            <a:endParaRPr>
              <a:solidFill>
                <a:schemeClr val="accent3"/>
              </a:solidFill>
              <a:latin typeface="DM Sans"/>
              <a:ea typeface="DM Sans"/>
              <a:cs typeface="DM Sans"/>
              <a:sym typeface="DM Sans"/>
            </a:endParaRPr>
          </a:p>
        </p:txBody>
      </p:sp>
      <p:sp>
        <p:nvSpPr>
          <p:cNvPr id="1079" name="Google Shape;1079;p40"/>
          <p:cNvSpPr txBox="1"/>
          <p:nvPr/>
        </p:nvSpPr>
        <p:spPr>
          <a:xfrm>
            <a:off x="717988" y="3249013"/>
            <a:ext cx="1551000" cy="416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3"/>
                </a:solidFill>
                <a:latin typeface="Staatliches"/>
                <a:ea typeface="Staatliches"/>
                <a:cs typeface="Staatliches"/>
                <a:sym typeface="Staatliches"/>
              </a:rPr>
              <a:t>venus</a:t>
            </a:r>
            <a:endParaRPr sz="2400">
              <a:solidFill>
                <a:schemeClr val="accent3"/>
              </a:solidFill>
              <a:latin typeface="Staatliches"/>
              <a:ea typeface="Staatliches"/>
              <a:cs typeface="Staatliches"/>
              <a:sym typeface="Staatliches"/>
            </a:endParaRPr>
          </a:p>
        </p:txBody>
      </p:sp>
      <p:sp>
        <p:nvSpPr>
          <p:cNvPr id="1082" name="Google Shape;1082;p40"/>
          <p:cNvSpPr txBox="1"/>
          <p:nvPr/>
        </p:nvSpPr>
        <p:spPr>
          <a:xfrm>
            <a:off x="2771248" y="3586528"/>
            <a:ext cx="1551000" cy="769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DM Sans"/>
                <a:ea typeface="DM Sans"/>
                <a:cs typeface="DM Sans"/>
                <a:sym typeface="DM Sans"/>
              </a:rPr>
              <a:t>Neptune is the farthest planet from the Sun</a:t>
            </a:r>
            <a:endParaRPr>
              <a:solidFill>
                <a:schemeClr val="accent3"/>
              </a:solidFill>
              <a:latin typeface="DM Sans"/>
              <a:ea typeface="DM Sans"/>
              <a:cs typeface="DM Sans"/>
              <a:sym typeface="DM Sans"/>
            </a:endParaRPr>
          </a:p>
        </p:txBody>
      </p:sp>
      <p:sp>
        <p:nvSpPr>
          <p:cNvPr id="1083" name="Google Shape;1083;p40"/>
          <p:cNvSpPr txBox="1"/>
          <p:nvPr/>
        </p:nvSpPr>
        <p:spPr>
          <a:xfrm>
            <a:off x="6877756" y="3589561"/>
            <a:ext cx="1551000" cy="769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DM Sans"/>
                <a:ea typeface="DM Sans"/>
                <a:cs typeface="DM Sans"/>
                <a:sym typeface="DM Sans"/>
              </a:rPr>
              <a:t>Jupiter is the biggest planet of them all</a:t>
            </a:r>
            <a:endParaRPr>
              <a:solidFill>
                <a:schemeClr val="accent3"/>
              </a:solidFill>
              <a:latin typeface="DM Sans"/>
              <a:ea typeface="DM Sans"/>
              <a:cs typeface="DM Sans"/>
              <a:sym typeface="DM Sans"/>
            </a:endParaRPr>
          </a:p>
        </p:txBody>
      </p:sp>
      <p:sp>
        <p:nvSpPr>
          <p:cNvPr id="1084" name="Google Shape;1084;p40"/>
          <p:cNvSpPr txBox="1"/>
          <p:nvPr/>
        </p:nvSpPr>
        <p:spPr>
          <a:xfrm>
            <a:off x="4824501" y="3589578"/>
            <a:ext cx="1551000" cy="769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DM Sans"/>
                <a:ea typeface="DM Sans"/>
                <a:cs typeface="DM Sans"/>
                <a:sym typeface="DM Sans"/>
              </a:rPr>
              <a:t>Saturn is a gas giant and has several rings</a:t>
            </a:r>
            <a:endParaRPr>
              <a:solidFill>
                <a:schemeClr val="accent3"/>
              </a:solidFill>
              <a:latin typeface="DM Sans"/>
              <a:ea typeface="DM Sans"/>
              <a:cs typeface="DM Sans"/>
              <a:sym typeface="DM Sans"/>
            </a:endParaRPr>
          </a:p>
        </p:txBody>
      </p:sp>
      <p:grpSp>
        <p:nvGrpSpPr>
          <p:cNvPr id="1085" name="Google Shape;1085;p40"/>
          <p:cNvGrpSpPr/>
          <p:nvPr/>
        </p:nvGrpSpPr>
        <p:grpSpPr>
          <a:xfrm>
            <a:off x="846490" y="1430675"/>
            <a:ext cx="1293995" cy="572700"/>
            <a:chOff x="2024976" y="1274913"/>
            <a:chExt cx="1132500" cy="572700"/>
          </a:xfrm>
        </p:grpSpPr>
        <p:sp>
          <p:nvSpPr>
            <p:cNvPr id="1086" name="Google Shape;1086;p40"/>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solidFill>
                  <a:schemeClr val="accent3"/>
                </a:solidFill>
                <a:latin typeface="Staatliches"/>
                <a:ea typeface="Staatliches"/>
                <a:cs typeface="Staatliches"/>
                <a:sym typeface="Staatliches"/>
              </a:endParaRPr>
            </a:p>
          </p:txBody>
        </p:sp>
        <p:sp>
          <p:nvSpPr>
            <p:cNvPr id="1087" name="Google Shape;1087;p40"/>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Staatliches"/>
                  <a:ea typeface="Staatliches"/>
                  <a:cs typeface="Staatliches"/>
                  <a:sym typeface="Staatliches"/>
                </a:rPr>
                <a:t>1300</a:t>
              </a:r>
              <a:endParaRPr sz="3000">
                <a:solidFill>
                  <a:schemeClr val="accent3"/>
                </a:solidFill>
                <a:latin typeface="Staatliches"/>
                <a:ea typeface="Staatliches"/>
                <a:cs typeface="Staatliches"/>
                <a:sym typeface="Staatliches"/>
              </a:endParaRPr>
            </a:p>
          </p:txBody>
        </p:sp>
      </p:grpSp>
      <p:sp>
        <p:nvSpPr>
          <p:cNvPr id="1088" name="Google Shape;1088;p40"/>
          <p:cNvSpPr/>
          <p:nvPr/>
        </p:nvSpPr>
        <p:spPr>
          <a:xfrm>
            <a:off x="1245988" y="2388875"/>
            <a:ext cx="495000" cy="495000"/>
          </a:xfrm>
          <a:prstGeom prst="star4">
            <a:avLst>
              <a:gd fmla="val 12500" name="adj"/>
            </a:avLst>
          </a:prstGeom>
          <a:solidFill>
            <a:schemeClr val="accent1"/>
          </a:solidFill>
          <a:ln cap="flat" cmpd="sng" w="9525">
            <a:solidFill>
              <a:schemeClr val="accent1"/>
            </a:solidFill>
            <a:prstDash val="solid"/>
            <a:round/>
            <a:headEnd len="sm" w="sm" type="none"/>
            <a:tailEnd len="sm" w="sm" type="none"/>
          </a:ln>
          <a:effectLst>
            <a:outerShdw blurRad="57150" rotWithShape="0" algn="bl">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0"/>
          <p:cNvSpPr/>
          <p:nvPr/>
        </p:nvSpPr>
        <p:spPr>
          <a:xfrm>
            <a:off x="1245988" y="2388863"/>
            <a:ext cx="495000" cy="495000"/>
          </a:xfrm>
          <a:prstGeom prst="star4">
            <a:avLst>
              <a:gd fmla="val 12500" name="adj"/>
            </a:avLst>
          </a:prstGeom>
          <a:noFill/>
          <a:ln cap="flat" cmpd="sng" w="9525">
            <a:solidFill>
              <a:schemeClr val="dk2"/>
            </a:solidFill>
            <a:prstDash val="solid"/>
            <a:round/>
            <a:headEnd len="sm" w="sm" type="none"/>
            <a:tailEnd len="sm" w="sm" type="none"/>
          </a:ln>
          <a:effectLst>
            <a:outerShdw blurRad="57150" rotWithShape="0" algn="bl">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0" name="Google Shape;1090;p40"/>
          <p:cNvCxnSpPr>
            <a:stCxn id="1072" idx="2"/>
            <a:endCxn id="1091" idx="0"/>
          </p:cNvCxnSpPr>
          <p:nvPr/>
        </p:nvCxnSpPr>
        <p:spPr>
          <a:xfrm flipH="1">
            <a:off x="3546850" y="2003450"/>
            <a:ext cx="600" cy="1245600"/>
          </a:xfrm>
          <a:prstGeom prst="straightConnector1">
            <a:avLst/>
          </a:prstGeom>
          <a:noFill/>
          <a:ln cap="flat" cmpd="sng" w="9525">
            <a:solidFill>
              <a:schemeClr val="dk2"/>
            </a:solidFill>
            <a:prstDash val="solid"/>
            <a:round/>
            <a:headEnd len="med" w="med" type="none"/>
            <a:tailEnd len="med" w="med" type="oval"/>
          </a:ln>
        </p:spPr>
      </p:cxnSp>
      <p:sp>
        <p:nvSpPr>
          <p:cNvPr id="1091" name="Google Shape;1091;p40"/>
          <p:cNvSpPr txBox="1"/>
          <p:nvPr/>
        </p:nvSpPr>
        <p:spPr>
          <a:xfrm>
            <a:off x="2771238" y="3249013"/>
            <a:ext cx="1551000" cy="416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3"/>
                </a:solidFill>
                <a:latin typeface="Staatliches"/>
                <a:ea typeface="Staatliches"/>
                <a:cs typeface="Staatliches"/>
                <a:sym typeface="Staatliches"/>
              </a:rPr>
              <a:t>neptune</a:t>
            </a:r>
            <a:endParaRPr sz="2400">
              <a:solidFill>
                <a:schemeClr val="accent3"/>
              </a:solidFill>
              <a:latin typeface="Staatliches"/>
              <a:ea typeface="Staatliches"/>
              <a:cs typeface="Staatliches"/>
              <a:sym typeface="Staatliches"/>
            </a:endParaRPr>
          </a:p>
        </p:txBody>
      </p:sp>
      <p:grpSp>
        <p:nvGrpSpPr>
          <p:cNvPr id="1092" name="Google Shape;1092;p40"/>
          <p:cNvGrpSpPr/>
          <p:nvPr/>
        </p:nvGrpSpPr>
        <p:grpSpPr>
          <a:xfrm>
            <a:off x="2899740" y="1430675"/>
            <a:ext cx="1293994" cy="572700"/>
            <a:chOff x="2024976" y="1274913"/>
            <a:chExt cx="1132500" cy="572700"/>
          </a:xfrm>
        </p:grpSpPr>
        <p:sp>
          <p:nvSpPr>
            <p:cNvPr id="1093" name="Google Shape;1093;p40"/>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solidFill>
                  <a:schemeClr val="accent3"/>
                </a:solidFill>
                <a:latin typeface="Staatliches"/>
                <a:ea typeface="Staatliches"/>
                <a:cs typeface="Staatliches"/>
                <a:sym typeface="Staatliches"/>
              </a:endParaRPr>
            </a:p>
          </p:txBody>
        </p:sp>
        <p:sp>
          <p:nvSpPr>
            <p:cNvPr id="1094" name="Google Shape;1094;p40"/>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Staatliches"/>
                  <a:ea typeface="Staatliches"/>
                  <a:cs typeface="Staatliches"/>
                  <a:sym typeface="Staatliches"/>
                </a:rPr>
                <a:t>1890</a:t>
              </a:r>
              <a:endParaRPr sz="3000">
                <a:solidFill>
                  <a:schemeClr val="accent3"/>
                </a:solidFill>
                <a:latin typeface="Staatliches"/>
                <a:ea typeface="Staatliches"/>
                <a:cs typeface="Staatliches"/>
                <a:sym typeface="Staatliches"/>
              </a:endParaRPr>
            </a:p>
          </p:txBody>
        </p:sp>
      </p:grpSp>
      <p:sp>
        <p:nvSpPr>
          <p:cNvPr id="1095" name="Google Shape;1095;p40"/>
          <p:cNvSpPr/>
          <p:nvPr/>
        </p:nvSpPr>
        <p:spPr>
          <a:xfrm>
            <a:off x="3299238" y="2388875"/>
            <a:ext cx="495000" cy="495000"/>
          </a:xfrm>
          <a:prstGeom prst="star4">
            <a:avLst>
              <a:gd fmla="val 12500" name="adj"/>
            </a:avLst>
          </a:prstGeom>
          <a:solidFill>
            <a:schemeClr val="accent1"/>
          </a:solidFill>
          <a:ln cap="flat" cmpd="sng" w="9525">
            <a:solidFill>
              <a:schemeClr val="accent1"/>
            </a:solidFill>
            <a:prstDash val="solid"/>
            <a:round/>
            <a:headEnd len="sm" w="sm" type="none"/>
            <a:tailEnd len="sm" w="sm" type="none"/>
          </a:ln>
          <a:effectLst>
            <a:outerShdw blurRad="57150" rotWithShape="0" algn="bl">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0"/>
          <p:cNvSpPr/>
          <p:nvPr/>
        </p:nvSpPr>
        <p:spPr>
          <a:xfrm>
            <a:off x="3299238" y="2388863"/>
            <a:ext cx="495000" cy="495000"/>
          </a:xfrm>
          <a:prstGeom prst="star4">
            <a:avLst>
              <a:gd fmla="val 12500" name="adj"/>
            </a:avLst>
          </a:prstGeom>
          <a:noFill/>
          <a:ln cap="flat" cmpd="sng" w="9525">
            <a:solidFill>
              <a:schemeClr val="dk2"/>
            </a:solidFill>
            <a:prstDash val="solid"/>
            <a:round/>
            <a:headEnd len="sm" w="sm" type="none"/>
            <a:tailEnd len="sm" w="sm" type="none"/>
          </a:ln>
          <a:effectLst>
            <a:outerShdw blurRad="57150" rotWithShape="0" algn="bl">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7" name="Google Shape;1097;p40"/>
          <p:cNvCxnSpPr>
            <a:stCxn id="1073" idx="2"/>
            <a:endCxn id="1098" idx="0"/>
          </p:cNvCxnSpPr>
          <p:nvPr/>
        </p:nvCxnSpPr>
        <p:spPr>
          <a:xfrm>
            <a:off x="5600001" y="2003450"/>
            <a:ext cx="0" cy="1245600"/>
          </a:xfrm>
          <a:prstGeom prst="straightConnector1">
            <a:avLst/>
          </a:prstGeom>
          <a:noFill/>
          <a:ln cap="flat" cmpd="sng" w="9525">
            <a:solidFill>
              <a:schemeClr val="dk2"/>
            </a:solidFill>
            <a:prstDash val="solid"/>
            <a:round/>
            <a:headEnd len="med" w="med" type="none"/>
            <a:tailEnd len="med" w="med" type="oval"/>
          </a:ln>
        </p:spPr>
      </p:cxnSp>
      <p:sp>
        <p:nvSpPr>
          <p:cNvPr id="1098" name="Google Shape;1098;p40"/>
          <p:cNvSpPr txBox="1"/>
          <p:nvPr/>
        </p:nvSpPr>
        <p:spPr>
          <a:xfrm>
            <a:off x="4824501" y="3249013"/>
            <a:ext cx="1551000" cy="416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3"/>
                </a:solidFill>
                <a:latin typeface="Staatliches"/>
                <a:ea typeface="Staatliches"/>
                <a:cs typeface="Staatliches"/>
                <a:sym typeface="Staatliches"/>
              </a:rPr>
              <a:t>saturn</a:t>
            </a:r>
            <a:endParaRPr sz="2400">
              <a:solidFill>
                <a:schemeClr val="accent3"/>
              </a:solidFill>
              <a:latin typeface="Staatliches"/>
              <a:ea typeface="Staatliches"/>
              <a:cs typeface="Staatliches"/>
              <a:sym typeface="Staatliches"/>
            </a:endParaRPr>
          </a:p>
        </p:txBody>
      </p:sp>
      <p:grpSp>
        <p:nvGrpSpPr>
          <p:cNvPr id="1099" name="Google Shape;1099;p40"/>
          <p:cNvGrpSpPr/>
          <p:nvPr/>
        </p:nvGrpSpPr>
        <p:grpSpPr>
          <a:xfrm>
            <a:off x="4953004" y="1430675"/>
            <a:ext cx="1293994" cy="572700"/>
            <a:chOff x="2024976" y="1274913"/>
            <a:chExt cx="1132500" cy="572700"/>
          </a:xfrm>
        </p:grpSpPr>
        <p:sp>
          <p:nvSpPr>
            <p:cNvPr id="1100" name="Google Shape;1100;p40"/>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solidFill>
                  <a:schemeClr val="accent3"/>
                </a:solidFill>
                <a:latin typeface="Staatliches"/>
                <a:ea typeface="Staatliches"/>
                <a:cs typeface="Staatliches"/>
                <a:sym typeface="Staatliches"/>
              </a:endParaRPr>
            </a:p>
          </p:txBody>
        </p:sp>
        <p:sp>
          <p:nvSpPr>
            <p:cNvPr id="1101" name="Google Shape;1101;p40"/>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Staatliches"/>
                  <a:ea typeface="Staatliches"/>
                  <a:cs typeface="Staatliches"/>
                  <a:sym typeface="Staatliches"/>
                </a:rPr>
                <a:t>1923</a:t>
              </a:r>
              <a:endParaRPr sz="3000">
                <a:solidFill>
                  <a:schemeClr val="accent3"/>
                </a:solidFill>
                <a:latin typeface="Staatliches"/>
                <a:ea typeface="Staatliches"/>
                <a:cs typeface="Staatliches"/>
                <a:sym typeface="Staatliches"/>
              </a:endParaRPr>
            </a:p>
          </p:txBody>
        </p:sp>
      </p:grpSp>
      <p:sp>
        <p:nvSpPr>
          <p:cNvPr id="1102" name="Google Shape;1102;p40"/>
          <p:cNvSpPr/>
          <p:nvPr/>
        </p:nvSpPr>
        <p:spPr>
          <a:xfrm>
            <a:off x="5352501" y="2388875"/>
            <a:ext cx="495000" cy="495000"/>
          </a:xfrm>
          <a:prstGeom prst="star4">
            <a:avLst>
              <a:gd fmla="val 12500" name="adj"/>
            </a:avLst>
          </a:prstGeom>
          <a:solidFill>
            <a:schemeClr val="accent1"/>
          </a:solidFill>
          <a:ln cap="flat" cmpd="sng" w="9525">
            <a:solidFill>
              <a:schemeClr val="accent1"/>
            </a:solidFill>
            <a:prstDash val="solid"/>
            <a:round/>
            <a:headEnd len="sm" w="sm" type="none"/>
            <a:tailEnd len="sm" w="sm" type="none"/>
          </a:ln>
          <a:effectLst>
            <a:outerShdw blurRad="57150" rotWithShape="0" algn="bl">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0"/>
          <p:cNvSpPr/>
          <p:nvPr/>
        </p:nvSpPr>
        <p:spPr>
          <a:xfrm>
            <a:off x="5352501" y="2388863"/>
            <a:ext cx="495000" cy="495000"/>
          </a:xfrm>
          <a:prstGeom prst="star4">
            <a:avLst>
              <a:gd fmla="val 12500" name="adj"/>
            </a:avLst>
          </a:prstGeom>
          <a:noFill/>
          <a:ln cap="flat" cmpd="sng" w="9525">
            <a:solidFill>
              <a:schemeClr val="dk2"/>
            </a:solidFill>
            <a:prstDash val="solid"/>
            <a:round/>
            <a:headEnd len="sm" w="sm" type="none"/>
            <a:tailEnd len="sm" w="sm" type="none"/>
          </a:ln>
          <a:effectLst>
            <a:outerShdw blurRad="57150" rotWithShape="0" algn="bl">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4" name="Google Shape;1104;p40"/>
          <p:cNvCxnSpPr>
            <a:stCxn id="1074" idx="2"/>
            <a:endCxn id="1105" idx="0"/>
          </p:cNvCxnSpPr>
          <p:nvPr/>
        </p:nvCxnSpPr>
        <p:spPr>
          <a:xfrm>
            <a:off x="7653256" y="2003450"/>
            <a:ext cx="0" cy="1245600"/>
          </a:xfrm>
          <a:prstGeom prst="straightConnector1">
            <a:avLst/>
          </a:prstGeom>
          <a:noFill/>
          <a:ln cap="flat" cmpd="sng" w="9525">
            <a:solidFill>
              <a:schemeClr val="dk2"/>
            </a:solidFill>
            <a:prstDash val="solid"/>
            <a:round/>
            <a:headEnd len="med" w="med" type="none"/>
            <a:tailEnd len="med" w="med" type="oval"/>
          </a:ln>
        </p:spPr>
      </p:cxnSp>
      <p:sp>
        <p:nvSpPr>
          <p:cNvPr id="1105" name="Google Shape;1105;p40"/>
          <p:cNvSpPr txBox="1"/>
          <p:nvPr/>
        </p:nvSpPr>
        <p:spPr>
          <a:xfrm>
            <a:off x="6877756" y="3249013"/>
            <a:ext cx="1551000" cy="416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accent3"/>
                </a:solidFill>
                <a:latin typeface="Staatliches"/>
                <a:ea typeface="Staatliches"/>
                <a:cs typeface="Staatliches"/>
                <a:sym typeface="Staatliches"/>
              </a:rPr>
              <a:t>jupiter</a:t>
            </a:r>
            <a:endParaRPr sz="2400">
              <a:solidFill>
                <a:schemeClr val="accent3"/>
              </a:solidFill>
              <a:latin typeface="Staatliches"/>
              <a:ea typeface="Staatliches"/>
              <a:cs typeface="Staatliches"/>
              <a:sym typeface="Staatliches"/>
            </a:endParaRPr>
          </a:p>
        </p:txBody>
      </p:sp>
      <p:grpSp>
        <p:nvGrpSpPr>
          <p:cNvPr id="1106" name="Google Shape;1106;p40"/>
          <p:cNvGrpSpPr/>
          <p:nvPr/>
        </p:nvGrpSpPr>
        <p:grpSpPr>
          <a:xfrm>
            <a:off x="7006259" y="1430675"/>
            <a:ext cx="1293994" cy="572700"/>
            <a:chOff x="2024976" y="1274913"/>
            <a:chExt cx="1132500" cy="572700"/>
          </a:xfrm>
        </p:grpSpPr>
        <p:sp>
          <p:nvSpPr>
            <p:cNvPr id="1107" name="Google Shape;1107;p40"/>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solidFill>
                  <a:schemeClr val="accent3"/>
                </a:solidFill>
                <a:latin typeface="Staatliches"/>
                <a:ea typeface="Staatliches"/>
                <a:cs typeface="Staatliches"/>
                <a:sym typeface="Staatliches"/>
              </a:endParaRPr>
            </a:p>
          </p:txBody>
        </p:sp>
        <p:sp>
          <p:nvSpPr>
            <p:cNvPr id="1108" name="Google Shape;1108;p40"/>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3"/>
                  </a:solidFill>
                  <a:latin typeface="Staatliches"/>
                  <a:ea typeface="Staatliches"/>
                  <a:cs typeface="Staatliches"/>
                  <a:sym typeface="Staatliches"/>
                </a:rPr>
                <a:t>1963</a:t>
              </a:r>
              <a:endParaRPr sz="3000">
                <a:solidFill>
                  <a:schemeClr val="accent3"/>
                </a:solidFill>
                <a:latin typeface="Staatliches"/>
                <a:ea typeface="Staatliches"/>
                <a:cs typeface="Staatliches"/>
                <a:sym typeface="Staatliches"/>
              </a:endParaRPr>
            </a:p>
          </p:txBody>
        </p:sp>
      </p:grpSp>
      <p:sp>
        <p:nvSpPr>
          <p:cNvPr id="1109" name="Google Shape;1109;p40"/>
          <p:cNvSpPr/>
          <p:nvPr/>
        </p:nvSpPr>
        <p:spPr>
          <a:xfrm>
            <a:off x="7405756" y="2388875"/>
            <a:ext cx="495000" cy="495000"/>
          </a:xfrm>
          <a:prstGeom prst="star4">
            <a:avLst>
              <a:gd fmla="val 12500" name="adj"/>
            </a:avLst>
          </a:prstGeom>
          <a:solidFill>
            <a:schemeClr val="accent1"/>
          </a:solidFill>
          <a:ln cap="flat" cmpd="sng" w="9525">
            <a:solidFill>
              <a:schemeClr val="accent1"/>
            </a:solidFill>
            <a:prstDash val="solid"/>
            <a:round/>
            <a:headEnd len="sm" w="sm" type="none"/>
            <a:tailEnd len="sm" w="sm" type="none"/>
          </a:ln>
          <a:effectLst>
            <a:outerShdw blurRad="57150" rotWithShape="0" algn="bl">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0"/>
          <p:cNvSpPr/>
          <p:nvPr/>
        </p:nvSpPr>
        <p:spPr>
          <a:xfrm>
            <a:off x="7405756" y="2388863"/>
            <a:ext cx="495000" cy="495000"/>
          </a:xfrm>
          <a:prstGeom prst="star4">
            <a:avLst>
              <a:gd fmla="val 12500" name="adj"/>
            </a:avLst>
          </a:prstGeom>
          <a:noFill/>
          <a:ln cap="flat" cmpd="sng" w="9525">
            <a:solidFill>
              <a:schemeClr val="dk2"/>
            </a:solidFill>
            <a:prstDash val="solid"/>
            <a:round/>
            <a:headEnd len="sm" w="sm" type="none"/>
            <a:tailEnd len="sm" w="sm" type="none"/>
          </a:ln>
          <a:effectLst>
            <a:outerShdw blurRad="57150" rotWithShape="0" algn="bl">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11" name="Google Shape;1111;p40"/>
          <p:cNvPicPr preferRelativeResize="0"/>
          <p:nvPr/>
        </p:nvPicPr>
        <p:blipFill rotWithShape="1">
          <a:blip r:embed="rId3">
            <a:alphaModFix/>
          </a:blip>
          <a:srcRect b="5043" l="11418" r="5895" t="24013"/>
          <a:stretch/>
        </p:blipFill>
        <p:spPr>
          <a:xfrm flipH="1" rot="-667519">
            <a:off x="121355" y="4171496"/>
            <a:ext cx="992591" cy="865007"/>
          </a:xfrm>
          <a:prstGeom prst="rect">
            <a:avLst/>
          </a:prstGeom>
          <a:noFill/>
          <a:ln>
            <a:noFill/>
          </a:ln>
        </p:spPr>
      </p:pic>
      <p:pic>
        <p:nvPicPr>
          <p:cNvPr id="1112" name="Google Shape;1112;p40"/>
          <p:cNvPicPr preferRelativeResize="0"/>
          <p:nvPr/>
        </p:nvPicPr>
        <p:blipFill rotWithShape="1">
          <a:blip r:embed="rId4">
            <a:alphaModFix/>
          </a:blip>
          <a:srcRect b="43816" l="9592" r="9324" t="9340"/>
          <a:stretch/>
        </p:blipFill>
        <p:spPr>
          <a:xfrm rot="865593">
            <a:off x="7255175" y="109725"/>
            <a:ext cx="1786404" cy="1048201"/>
          </a:xfrm>
          <a:prstGeom prst="rect">
            <a:avLst/>
          </a:prstGeom>
          <a:noFill/>
          <a:ln>
            <a:noFill/>
          </a:ln>
        </p:spPr>
      </p:pic>
      <p:sp>
        <p:nvSpPr>
          <p:cNvPr id="1113" name="Google Shape;1113;p40"/>
          <p:cNvSpPr/>
          <p:nvPr/>
        </p:nvSpPr>
        <p:spPr>
          <a:xfrm>
            <a:off x="338300" y="539500"/>
            <a:ext cx="498600" cy="498600"/>
          </a:xfrm>
          <a:prstGeom prst="star4">
            <a:avLst>
              <a:gd fmla="val 12500" name="adj"/>
            </a:avLst>
          </a:prstGeom>
          <a:noFill/>
          <a:ln cap="flat" cmpd="sng" w="9525">
            <a:solidFill>
              <a:schemeClr val="lt2"/>
            </a:solidFill>
            <a:prstDash val="solid"/>
            <a:round/>
            <a:headEnd len="sm" w="sm" type="none"/>
            <a:tailEnd len="sm" w="sm" type="none"/>
          </a:ln>
          <a:effectLst>
            <a:outerShdw blurRad="57150" rotWithShape="0" algn="bl" dist="19050">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0"/>
          <p:cNvSpPr/>
          <p:nvPr/>
        </p:nvSpPr>
        <p:spPr>
          <a:xfrm rot="-2698301">
            <a:off x="802253" y="259466"/>
            <a:ext cx="429143" cy="429143"/>
          </a:xfrm>
          <a:prstGeom prst="star4">
            <a:avLst>
              <a:gd fmla="val 0" name="adj"/>
            </a:avLst>
          </a:prstGeom>
          <a:noFill/>
          <a:ln cap="flat" cmpd="sng" w="9525">
            <a:solidFill>
              <a:schemeClr val="accent1"/>
            </a:solidFill>
            <a:prstDash val="solid"/>
            <a:round/>
            <a:headEnd len="sm" w="sm" type="none"/>
            <a:tailEnd len="sm" w="sm" type="none"/>
          </a:ln>
          <a:effectLst>
            <a:outerShdw blurRad="142875" rotWithShape="0" algn="bl">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0"/>
          <p:cNvSpPr/>
          <p:nvPr/>
        </p:nvSpPr>
        <p:spPr>
          <a:xfrm rot="2700000">
            <a:off x="8003995" y="4462331"/>
            <a:ext cx="498510" cy="498510"/>
          </a:xfrm>
          <a:prstGeom prst="star4">
            <a:avLst>
              <a:gd fmla="val 12500" name="adj"/>
            </a:avLst>
          </a:prstGeom>
          <a:noFill/>
          <a:ln cap="flat" cmpd="sng" w="9525">
            <a:solidFill>
              <a:schemeClr val="lt2"/>
            </a:solidFill>
            <a:prstDash val="solid"/>
            <a:round/>
            <a:headEnd len="sm" w="sm" type="none"/>
            <a:tailEnd len="sm" w="sm" type="none"/>
          </a:ln>
          <a:effectLst>
            <a:outerShdw blurRad="57150" rotWithShape="0" algn="bl" dist="19050">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0"/>
          <p:cNvSpPr/>
          <p:nvPr/>
        </p:nvSpPr>
        <p:spPr>
          <a:xfrm rot="2404">
            <a:off x="8424012" y="4084012"/>
            <a:ext cx="429000" cy="429300"/>
          </a:xfrm>
          <a:prstGeom prst="star4">
            <a:avLst>
              <a:gd fmla="val 0" name="adj"/>
            </a:avLst>
          </a:prstGeom>
          <a:noFill/>
          <a:ln cap="flat" cmpd="sng" w="9525">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0" name="Shape 1120"/>
        <p:cNvGrpSpPr/>
        <p:nvPr/>
      </p:nvGrpSpPr>
      <p:grpSpPr>
        <a:xfrm>
          <a:off x="0" y="0"/>
          <a:ext cx="0" cy="0"/>
          <a:chOff x="0" y="0"/>
          <a:chExt cx="0" cy="0"/>
        </a:xfrm>
      </p:grpSpPr>
      <p:pic>
        <p:nvPicPr>
          <p:cNvPr id="1121" name="Google Shape;1121;p41"/>
          <p:cNvPicPr preferRelativeResize="0"/>
          <p:nvPr/>
        </p:nvPicPr>
        <p:blipFill rotWithShape="1">
          <a:blip r:embed="rId3">
            <a:alphaModFix amt="60000"/>
          </a:blip>
          <a:srcRect b="20667" l="36069" r="13143" t="20667"/>
          <a:stretch/>
        </p:blipFill>
        <p:spPr>
          <a:xfrm>
            <a:off x="144547" y="4156650"/>
            <a:ext cx="1377199" cy="894699"/>
          </a:xfrm>
          <a:prstGeom prst="rect">
            <a:avLst/>
          </a:prstGeom>
          <a:noFill/>
          <a:ln>
            <a:noFill/>
          </a:ln>
        </p:spPr>
      </p:pic>
      <p:sp>
        <p:nvSpPr>
          <p:cNvPr id="1122" name="Google Shape;1122;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casino security</a:t>
            </a:r>
            <a:endParaRPr/>
          </a:p>
        </p:txBody>
      </p:sp>
      <p:pic>
        <p:nvPicPr>
          <p:cNvPr id="1123" name="Google Shape;1123;p41"/>
          <p:cNvPicPr preferRelativeResize="0"/>
          <p:nvPr/>
        </p:nvPicPr>
        <p:blipFill rotWithShape="1">
          <a:blip r:embed="rId4">
            <a:alphaModFix/>
          </a:blip>
          <a:srcRect b="10993" l="8902" r="10093" t="24977"/>
          <a:stretch/>
        </p:blipFill>
        <p:spPr>
          <a:xfrm rot="-7487466">
            <a:off x="6448338" y="72661"/>
            <a:ext cx="2388126" cy="1917375"/>
          </a:xfrm>
          <a:prstGeom prst="rect">
            <a:avLst/>
          </a:prstGeom>
          <a:noFill/>
          <a:ln>
            <a:noFill/>
          </a:ln>
        </p:spPr>
      </p:pic>
      <p:pic>
        <p:nvPicPr>
          <p:cNvPr id="1124" name="Google Shape;1124;p41"/>
          <p:cNvPicPr preferRelativeResize="0"/>
          <p:nvPr/>
        </p:nvPicPr>
        <p:blipFill rotWithShape="1">
          <a:blip r:embed="rId5">
            <a:alphaModFix/>
          </a:blip>
          <a:srcRect b="10183" l="11378" r="12512" t="11660"/>
          <a:stretch/>
        </p:blipFill>
        <p:spPr>
          <a:xfrm>
            <a:off x="500925" y="1501134"/>
            <a:ext cx="2657691" cy="2772123"/>
          </a:xfrm>
          <a:prstGeom prst="rect">
            <a:avLst/>
          </a:prstGeom>
          <a:noFill/>
          <a:ln>
            <a:noFill/>
          </a:ln>
        </p:spPr>
      </p:pic>
      <p:sp>
        <p:nvSpPr>
          <p:cNvPr id="1125" name="Google Shape;1125;p41"/>
          <p:cNvSpPr/>
          <p:nvPr/>
        </p:nvSpPr>
        <p:spPr>
          <a:xfrm rot="5400000">
            <a:off x="484825" y="1481550"/>
            <a:ext cx="3096600" cy="2811000"/>
          </a:xfrm>
          <a:prstGeom prst="blockArc">
            <a:avLst>
              <a:gd fmla="val 10800000" name="adj1"/>
              <a:gd fmla="val 21459397" name="adj2"/>
              <a:gd fmla="val 5281" name="adj3"/>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1"/>
          <p:cNvSpPr txBox="1"/>
          <p:nvPr/>
        </p:nvSpPr>
        <p:spPr>
          <a:xfrm>
            <a:off x="11072550" y="220075"/>
            <a:ext cx="3039000" cy="630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DM Sans"/>
                <a:ea typeface="DM Sans"/>
                <a:cs typeface="DM Sans"/>
                <a:sym typeface="DM Sans"/>
              </a:rPr>
              <a:t>Venus has a beautiful name, but also high temperatures</a:t>
            </a:r>
            <a:endParaRPr>
              <a:solidFill>
                <a:schemeClr val="accent2"/>
              </a:solidFill>
              <a:latin typeface="DM Sans"/>
              <a:ea typeface="DM Sans"/>
              <a:cs typeface="DM Sans"/>
              <a:sym typeface="DM Sans"/>
            </a:endParaRPr>
          </a:p>
        </p:txBody>
      </p:sp>
      <p:sp>
        <p:nvSpPr>
          <p:cNvPr id="1127" name="Google Shape;1127;p41"/>
          <p:cNvSpPr txBox="1"/>
          <p:nvPr/>
        </p:nvSpPr>
        <p:spPr>
          <a:xfrm>
            <a:off x="11072550" y="-117425"/>
            <a:ext cx="3039000" cy="41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2"/>
                </a:solidFill>
                <a:latin typeface="Staatliches"/>
                <a:ea typeface="Staatliches"/>
                <a:cs typeface="Staatliches"/>
                <a:sym typeface="Staatliches"/>
              </a:rPr>
              <a:t>venus</a:t>
            </a:r>
            <a:endParaRPr sz="2400">
              <a:solidFill>
                <a:schemeClr val="accent2"/>
              </a:solidFill>
              <a:latin typeface="Staatliches"/>
              <a:ea typeface="Staatliches"/>
              <a:cs typeface="Staatliches"/>
              <a:sym typeface="Staatliches"/>
            </a:endParaRPr>
          </a:p>
        </p:txBody>
      </p:sp>
      <p:sp>
        <p:nvSpPr>
          <p:cNvPr id="1128" name="Google Shape;1128;p41"/>
          <p:cNvSpPr txBox="1"/>
          <p:nvPr/>
        </p:nvSpPr>
        <p:spPr>
          <a:xfrm>
            <a:off x="5385000" y="1774200"/>
            <a:ext cx="2764500" cy="630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3"/>
                </a:solidFill>
                <a:latin typeface="DM Sans"/>
                <a:ea typeface="DM Sans"/>
                <a:cs typeface="DM Sans"/>
                <a:sym typeface="DM Sans"/>
              </a:rPr>
              <a:t>Venus has a beautiful name, but also high temperatures</a:t>
            </a:r>
            <a:endParaRPr>
              <a:solidFill>
                <a:schemeClr val="accent3"/>
              </a:solidFill>
              <a:latin typeface="DM Sans"/>
              <a:ea typeface="DM Sans"/>
              <a:cs typeface="DM Sans"/>
              <a:sym typeface="DM Sans"/>
            </a:endParaRPr>
          </a:p>
        </p:txBody>
      </p:sp>
      <p:sp>
        <p:nvSpPr>
          <p:cNvPr id="1129" name="Google Shape;1129;p41"/>
          <p:cNvSpPr txBox="1"/>
          <p:nvPr/>
        </p:nvSpPr>
        <p:spPr>
          <a:xfrm>
            <a:off x="5385000" y="1436700"/>
            <a:ext cx="2764500" cy="41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Staatliches"/>
                <a:ea typeface="Staatliches"/>
                <a:cs typeface="Staatliches"/>
                <a:sym typeface="Staatliches"/>
              </a:rPr>
              <a:t>venus</a:t>
            </a:r>
            <a:endParaRPr sz="2400">
              <a:solidFill>
                <a:schemeClr val="accent3"/>
              </a:solidFill>
              <a:latin typeface="Staatliches"/>
              <a:ea typeface="Staatliches"/>
              <a:cs typeface="Staatliches"/>
              <a:sym typeface="Staatliches"/>
            </a:endParaRPr>
          </a:p>
        </p:txBody>
      </p:sp>
      <p:sp>
        <p:nvSpPr>
          <p:cNvPr id="1130" name="Google Shape;1130;p41"/>
          <p:cNvSpPr txBox="1"/>
          <p:nvPr/>
        </p:nvSpPr>
        <p:spPr>
          <a:xfrm>
            <a:off x="5385000" y="2873650"/>
            <a:ext cx="2764500" cy="630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3"/>
                </a:solidFill>
                <a:latin typeface="DM Sans"/>
                <a:ea typeface="DM Sans"/>
                <a:cs typeface="DM Sans"/>
                <a:sym typeface="DM Sans"/>
              </a:rPr>
              <a:t>Despite being red, Mars is actually a cold place</a:t>
            </a:r>
            <a:endParaRPr>
              <a:solidFill>
                <a:schemeClr val="accent3"/>
              </a:solidFill>
              <a:latin typeface="DM Sans"/>
              <a:ea typeface="DM Sans"/>
              <a:cs typeface="DM Sans"/>
              <a:sym typeface="DM Sans"/>
            </a:endParaRPr>
          </a:p>
        </p:txBody>
      </p:sp>
      <p:sp>
        <p:nvSpPr>
          <p:cNvPr id="1131" name="Google Shape;1131;p41"/>
          <p:cNvSpPr txBox="1"/>
          <p:nvPr/>
        </p:nvSpPr>
        <p:spPr>
          <a:xfrm>
            <a:off x="5385000" y="2536149"/>
            <a:ext cx="2764500" cy="41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Staatliches"/>
                <a:ea typeface="Staatliches"/>
                <a:cs typeface="Staatliches"/>
                <a:sym typeface="Staatliches"/>
              </a:rPr>
              <a:t>mars</a:t>
            </a:r>
            <a:endParaRPr sz="2400">
              <a:solidFill>
                <a:schemeClr val="accent3"/>
              </a:solidFill>
              <a:latin typeface="Staatliches"/>
              <a:ea typeface="Staatliches"/>
              <a:cs typeface="Staatliches"/>
              <a:sym typeface="Staatliches"/>
            </a:endParaRPr>
          </a:p>
        </p:txBody>
      </p:sp>
      <p:sp>
        <p:nvSpPr>
          <p:cNvPr id="1132" name="Google Shape;1132;p41"/>
          <p:cNvSpPr txBox="1"/>
          <p:nvPr/>
        </p:nvSpPr>
        <p:spPr>
          <a:xfrm>
            <a:off x="5385000" y="3973100"/>
            <a:ext cx="2764500" cy="630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3"/>
                </a:solidFill>
                <a:latin typeface="DM Sans"/>
                <a:ea typeface="DM Sans"/>
                <a:cs typeface="DM Sans"/>
                <a:sym typeface="DM Sans"/>
              </a:rPr>
              <a:t>Saturn is composed of hydrogen and helium</a:t>
            </a:r>
            <a:endParaRPr>
              <a:solidFill>
                <a:schemeClr val="accent3"/>
              </a:solidFill>
              <a:latin typeface="DM Sans"/>
              <a:ea typeface="DM Sans"/>
              <a:cs typeface="DM Sans"/>
              <a:sym typeface="DM Sans"/>
            </a:endParaRPr>
          </a:p>
        </p:txBody>
      </p:sp>
      <p:sp>
        <p:nvSpPr>
          <p:cNvPr id="1133" name="Google Shape;1133;p41"/>
          <p:cNvSpPr txBox="1"/>
          <p:nvPr/>
        </p:nvSpPr>
        <p:spPr>
          <a:xfrm>
            <a:off x="5385000" y="3635600"/>
            <a:ext cx="2764500" cy="41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Staatliches"/>
                <a:ea typeface="Staatliches"/>
                <a:cs typeface="Staatliches"/>
                <a:sym typeface="Staatliches"/>
              </a:rPr>
              <a:t>saturn</a:t>
            </a:r>
            <a:endParaRPr sz="2400">
              <a:solidFill>
                <a:schemeClr val="accent3"/>
              </a:solidFill>
              <a:latin typeface="Staatliches"/>
              <a:ea typeface="Staatliches"/>
              <a:cs typeface="Staatliches"/>
              <a:sym typeface="Staatliches"/>
            </a:endParaRPr>
          </a:p>
        </p:txBody>
      </p:sp>
      <p:cxnSp>
        <p:nvCxnSpPr>
          <p:cNvPr id="1134" name="Google Shape;1134;p41"/>
          <p:cNvCxnSpPr>
            <a:stCxn id="1129" idx="1"/>
            <a:endCxn id="1135" idx="3"/>
          </p:cNvCxnSpPr>
          <p:nvPr/>
        </p:nvCxnSpPr>
        <p:spPr>
          <a:xfrm flipH="1">
            <a:off x="3947400" y="1644900"/>
            <a:ext cx="1437600" cy="600"/>
          </a:xfrm>
          <a:prstGeom prst="bentConnector3">
            <a:avLst>
              <a:gd fmla="val 49996" name="adj1"/>
            </a:avLst>
          </a:prstGeom>
          <a:noFill/>
          <a:ln cap="flat" cmpd="sng" w="9525">
            <a:solidFill>
              <a:schemeClr val="dk2"/>
            </a:solidFill>
            <a:prstDash val="solid"/>
            <a:round/>
            <a:headEnd len="med" w="med" type="oval"/>
            <a:tailEnd len="med" w="med" type="none"/>
          </a:ln>
        </p:spPr>
      </p:cxnSp>
      <p:cxnSp>
        <p:nvCxnSpPr>
          <p:cNvPr id="1136" name="Google Shape;1136;p41"/>
          <p:cNvCxnSpPr>
            <a:stCxn id="1131" idx="1"/>
            <a:endCxn id="1137" idx="3"/>
          </p:cNvCxnSpPr>
          <p:nvPr/>
        </p:nvCxnSpPr>
        <p:spPr>
          <a:xfrm flipH="1">
            <a:off x="4388700" y="2744349"/>
            <a:ext cx="996300" cy="600"/>
          </a:xfrm>
          <a:prstGeom prst="bentConnector3">
            <a:avLst>
              <a:gd fmla="val 49997" name="adj1"/>
            </a:avLst>
          </a:prstGeom>
          <a:noFill/>
          <a:ln cap="flat" cmpd="sng" w="9525">
            <a:solidFill>
              <a:schemeClr val="dk2"/>
            </a:solidFill>
            <a:prstDash val="solid"/>
            <a:round/>
            <a:headEnd len="med" w="med" type="oval"/>
            <a:tailEnd len="med" w="med" type="none"/>
          </a:ln>
        </p:spPr>
      </p:cxnSp>
      <p:cxnSp>
        <p:nvCxnSpPr>
          <p:cNvPr id="1138" name="Google Shape;1138;p41"/>
          <p:cNvCxnSpPr>
            <a:stCxn id="1133" idx="1"/>
            <a:endCxn id="1139" idx="3"/>
          </p:cNvCxnSpPr>
          <p:nvPr/>
        </p:nvCxnSpPr>
        <p:spPr>
          <a:xfrm flipH="1">
            <a:off x="4055400" y="3843800"/>
            <a:ext cx="1329600" cy="600"/>
          </a:xfrm>
          <a:prstGeom prst="bentConnector3">
            <a:avLst>
              <a:gd fmla="val 50000" name="adj1"/>
            </a:avLst>
          </a:prstGeom>
          <a:noFill/>
          <a:ln cap="flat" cmpd="sng" w="9525">
            <a:solidFill>
              <a:schemeClr val="dk2"/>
            </a:solidFill>
            <a:prstDash val="solid"/>
            <a:round/>
            <a:headEnd len="med" w="med" type="oval"/>
            <a:tailEnd len="med" w="med" type="none"/>
          </a:ln>
        </p:spPr>
      </p:cxnSp>
      <p:grpSp>
        <p:nvGrpSpPr>
          <p:cNvPr id="1140" name="Google Shape;1140;p41"/>
          <p:cNvGrpSpPr/>
          <p:nvPr/>
        </p:nvGrpSpPr>
        <p:grpSpPr>
          <a:xfrm>
            <a:off x="3316313" y="1436700"/>
            <a:ext cx="631200" cy="480931"/>
            <a:chOff x="3316313" y="1501125"/>
            <a:chExt cx="631200" cy="480931"/>
          </a:xfrm>
        </p:grpSpPr>
        <p:grpSp>
          <p:nvGrpSpPr>
            <p:cNvPr id="1141" name="Google Shape;1141;p41"/>
            <p:cNvGrpSpPr/>
            <p:nvPr/>
          </p:nvGrpSpPr>
          <p:grpSpPr>
            <a:xfrm>
              <a:off x="3495679" y="1501125"/>
              <a:ext cx="361043" cy="480931"/>
              <a:chOff x="2216300" y="3890300"/>
              <a:chExt cx="405575" cy="540250"/>
            </a:xfrm>
          </p:grpSpPr>
          <p:sp>
            <p:nvSpPr>
              <p:cNvPr id="1142" name="Google Shape;1142;p41"/>
              <p:cNvSpPr/>
              <p:nvPr/>
            </p:nvSpPr>
            <p:spPr>
              <a:xfrm>
                <a:off x="2216300" y="3890300"/>
                <a:ext cx="405575" cy="540250"/>
              </a:xfrm>
              <a:custGeom>
                <a:rect b="b" l="l" r="r" t="t"/>
                <a:pathLst>
                  <a:path extrusionOk="0" h="21610" w="16223">
                    <a:moveTo>
                      <a:pt x="8106" y="1183"/>
                    </a:moveTo>
                    <a:lnTo>
                      <a:pt x="8654" y="1913"/>
                    </a:lnTo>
                    <a:lnTo>
                      <a:pt x="8118" y="2272"/>
                    </a:lnTo>
                    <a:lnTo>
                      <a:pt x="8106" y="2263"/>
                    </a:lnTo>
                    <a:lnTo>
                      <a:pt x="8094" y="2272"/>
                    </a:lnTo>
                    <a:lnTo>
                      <a:pt x="7558" y="1913"/>
                    </a:lnTo>
                    <a:lnTo>
                      <a:pt x="8106" y="1183"/>
                    </a:lnTo>
                    <a:close/>
                    <a:moveTo>
                      <a:pt x="2504" y="1883"/>
                    </a:moveTo>
                    <a:lnTo>
                      <a:pt x="3052" y="2613"/>
                    </a:lnTo>
                    <a:lnTo>
                      <a:pt x="2504" y="2979"/>
                    </a:lnTo>
                    <a:lnTo>
                      <a:pt x="1955" y="2613"/>
                    </a:lnTo>
                    <a:lnTo>
                      <a:pt x="2504" y="1883"/>
                    </a:lnTo>
                    <a:close/>
                    <a:moveTo>
                      <a:pt x="13709" y="1883"/>
                    </a:moveTo>
                    <a:lnTo>
                      <a:pt x="14257" y="2613"/>
                    </a:lnTo>
                    <a:lnTo>
                      <a:pt x="13709" y="2979"/>
                    </a:lnTo>
                    <a:lnTo>
                      <a:pt x="13160" y="2613"/>
                    </a:lnTo>
                    <a:lnTo>
                      <a:pt x="13709" y="1883"/>
                    </a:lnTo>
                    <a:close/>
                    <a:moveTo>
                      <a:pt x="8106" y="4879"/>
                    </a:moveTo>
                    <a:lnTo>
                      <a:pt x="10722" y="6842"/>
                    </a:lnTo>
                    <a:lnTo>
                      <a:pt x="13248" y="5579"/>
                    </a:lnTo>
                    <a:lnTo>
                      <a:pt x="12401" y="8294"/>
                    </a:lnTo>
                    <a:lnTo>
                      <a:pt x="3812" y="8294"/>
                    </a:lnTo>
                    <a:lnTo>
                      <a:pt x="2965" y="5579"/>
                    </a:lnTo>
                    <a:lnTo>
                      <a:pt x="2965" y="5579"/>
                    </a:lnTo>
                    <a:lnTo>
                      <a:pt x="5489" y="6842"/>
                    </a:lnTo>
                    <a:lnTo>
                      <a:pt x="8106" y="4879"/>
                    </a:lnTo>
                    <a:close/>
                    <a:moveTo>
                      <a:pt x="8106" y="3128"/>
                    </a:moveTo>
                    <a:lnTo>
                      <a:pt x="10871" y="5202"/>
                    </a:lnTo>
                    <a:lnTo>
                      <a:pt x="13683" y="3796"/>
                    </a:lnTo>
                    <a:lnTo>
                      <a:pt x="13709" y="3813"/>
                    </a:lnTo>
                    <a:lnTo>
                      <a:pt x="13718" y="3805"/>
                    </a:lnTo>
                    <a:lnTo>
                      <a:pt x="15038" y="4597"/>
                    </a:lnTo>
                    <a:lnTo>
                      <a:pt x="13807" y="8294"/>
                    </a:lnTo>
                    <a:lnTo>
                      <a:pt x="13134" y="8294"/>
                    </a:lnTo>
                    <a:lnTo>
                      <a:pt x="14191" y="4906"/>
                    </a:lnTo>
                    <a:lnTo>
                      <a:pt x="13663" y="4589"/>
                    </a:lnTo>
                    <a:lnTo>
                      <a:pt x="10797" y="6023"/>
                    </a:lnTo>
                    <a:lnTo>
                      <a:pt x="8106" y="4004"/>
                    </a:lnTo>
                    <a:lnTo>
                      <a:pt x="5415" y="6023"/>
                    </a:lnTo>
                    <a:lnTo>
                      <a:pt x="2548" y="4589"/>
                    </a:lnTo>
                    <a:lnTo>
                      <a:pt x="2020" y="4906"/>
                    </a:lnTo>
                    <a:lnTo>
                      <a:pt x="3078" y="8294"/>
                    </a:lnTo>
                    <a:lnTo>
                      <a:pt x="2406" y="8294"/>
                    </a:lnTo>
                    <a:lnTo>
                      <a:pt x="1174" y="4597"/>
                    </a:lnTo>
                    <a:lnTo>
                      <a:pt x="1173" y="4597"/>
                    </a:lnTo>
                    <a:lnTo>
                      <a:pt x="2493" y="3805"/>
                    </a:lnTo>
                    <a:lnTo>
                      <a:pt x="2504" y="3813"/>
                    </a:lnTo>
                    <a:lnTo>
                      <a:pt x="2528" y="3796"/>
                    </a:lnTo>
                    <a:lnTo>
                      <a:pt x="5342" y="5202"/>
                    </a:lnTo>
                    <a:lnTo>
                      <a:pt x="8106" y="3128"/>
                    </a:lnTo>
                    <a:close/>
                    <a:moveTo>
                      <a:pt x="4957" y="8994"/>
                    </a:moveTo>
                    <a:lnTo>
                      <a:pt x="4957" y="9345"/>
                    </a:lnTo>
                    <a:cubicBezTo>
                      <a:pt x="4957" y="9538"/>
                      <a:pt x="4801" y="9695"/>
                      <a:pt x="4608" y="9695"/>
                    </a:cubicBezTo>
                    <a:lnTo>
                      <a:pt x="1104" y="9695"/>
                    </a:lnTo>
                    <a:cubicBezTo>
                      <a:pt x="909" y="9695"/>
                      <a:pt x="753" y="9538"/>
                      <a:pt x="753" y="9345"/>
                    </a:cubicBezTo>
                    <a:lnTo>
                      <a:pt x="753" y="8994"/>
                    </a:lnTo>
                    <a:close/>
                    <a:moveTo>
                      <a:pt x="15470" y="8994"/>
                    </a:moveTo>
                    <a:lnTo>
                      <a:pt x="15470" y="9345"/>
                    </a:lnTo>
                    <a:cubicBezTo>
                      <a:pt x="15470" y="9539"/>
                      <a:pt x="15314" y="9695"/>
                      <a:pt x="15119" y="9695"/>
                    </a:cubicBezTo>
                    <a:lnTo>
                      <a:pt x="11615" y="9695"/>
                    </a:lnTo>
                    <a:cubicBezTo>
                      <a:pt x="11422" y="9695"/>
                      <a:pt x="11266" y="9538"/>
                      <a:pt x="11266" y="9345"/>
                    </a:cubicBezTo>
                    <a:lnTo>
                      <a:pt x="11266" y="8994"/>
                    </a:lnTo>
                    <a:close/>
                    <a:moveTo>
                      <a:pt x="10564" y="8994"/>
                    </a:moveTo>
                    <a:lnTo>
                      <a:pt x="10564" y="9346"/>
                    </a:lnTo>
                    <a:cubicBezTo>
                      <a:pt x="10564" y="9925"/>
                      <a:pt x="11035" y="10395"/>
                      <a:pt x="11615" y="10395"/>
                    </a:cubicBezTo>
                    <a:lnTo>
                      <a:pt x="12064" y="10395"/>
                    </a:lnTo>
                    <a:lnTo>
                      <a:pt x="12468" y="11608"/>
                    </a:lnTo>
                    <a:cubicBezTo>
                      <a:pt x="12649" y="12152"/>
                      <a:pt x="12707" y="12728"/>
                      <a:pt x="12640" y="13301"/>
                    </a:cubicBezTo>
                    <a:cubicBezTo>
                      <a:pt x="12405" y="15252"/>
                      <a:pt x="10716" y="16704"/>
                      <a:pt x="8749" y="16704"/>
                    </a:cubicBezTo>
                    <a:lnTo>
                      <a:pt x="7471" y="16704"/>
                    </a:lnTo>
                    <a:cubicBezTo>
                      <a:pt x="5548" y="16704"/>
                      <a:pt x="3884" y="15315"/>
                      <a:pt x="3600" y="13414"/>
                    </a:cubicBezTo>
                    <a:cubicBezTo>
                      <a:pt x="3508" y="12803"/>
                      <a:pt x="3562" y="12189"/>
                      <a:pt x="3755" y="11608"/>
                    </a:cubicBezTo>
                    <a:lnTo>
                      <a:pt x="4159" y="10395"/>
                    </a:lnTo>
                    <a:lnTo>
                      <a:pt x="4608" y="10395"/>
                    </a:lnTo>
                    <a:cubicBezTo>
                      <a:pt x="5188" y="10395"/>
                      <a:pt x="5659" y="9925"/>
                      <a:pt x="5659" y="9346"/>
                    </a:cubicBezTo>
                    <a:lnTo>
                      <a:pt x="5659" y="8994"/>
                    </a:lnTo>
                    <a:close/>
                    <a:moveTo>
                      <a:pt x="14520" y="10395"/>
                    </a:moveTo>
                    <a:lnTo>
                      <a:pt x="15034" y="11763"/>
                    </a:lnTo>
                    <a:cubicBezTo>
                      <a:pt x="15320" y="12526"/>
                      <a:pt x="15465" y="13325"/>
                      <a:pt x="15465" y="14140"/>
                    </a:cubicBezTo>
                    <a:cubicBezTo>
                      <a:pt x="15465" y="17871"/>
                      <a:pt x="12428" y="20908"/>
                      <a:pt x="8696" y="20908"/>
                    </a:cubicBezTo>
                    <a:lnTo>
                      <a:pt x="7576" y="20908"/>
                    </a:lnTo>
                    <a:cubicBezTo>
                      <a:pt x="4012" y="20908"/>
                      <a:pt x="1010" y="18171"/>
                      <a:pt x="764" y="14616"/>
                    </a:cubicBezTo>
                    <a:cubicBezTo>
                      <a:pt x="696" y="13638"/>
                      <a:pt x="837" y="12674"/>
                      <a:pt x="1179" y="11763"/>
                    </a:cubicBezTo>
                    <a:lnTo>
                      <a:pt x="1690" y="10395"/>
                    </a:lnTo>
                    <a:lnTo>
                      <a:pt x="3415" y="10395"/>
                    </a:lnTo>
                    <a:lnTo>
                      <a:pt x="3084" y="11388"/>
                    </a:lnTo>
                    <a:cubicBezTo>
                      <a:pt x="2929" y="11855"/>
                      <a:pt x="2850" y="12341"/>
                      <a:pt x="2850" y="12832"/>
                    </a:cubicBezTo>
                    <a:cubicBezTo>
                      <a:pt x="2850" y="15353"/>
                      <a:pt x="4901" y="17404"/>
                      <a:pt x="7422" y="17404"/>
                    </a:cubicBezTo>
                    <a:lnTo>
                      <a:pt x="8791" y="17404"/>
                    </a:lnTo>
                    <a:cubicBezTo>
                      <a:pt x="11312" y="17404"/>
                      <a:pt x="13363" y="15353"/>
                      <a:pt x="13363" y="12832"/>
                    </a:cubicBezTo>
                    <a:cubicBezTo>
                      <a:pt x="13363" y="12341"/>
                      <a:pt x="13283" y="11855"/>
                      <a:pt x="13127" y="11388"/>
                    </a:cubicBezTo>
                    <a:lnTo>
                      <a:pt x="12797" y="10395"/>
                    </a:lnTo>
                    <a:close/>
                    <a:moveTo>
                      <a:pt x="8111" y="1"/>
                    </a:moveTo>
                    <a:lnTo>
                      <a:pt x="6556" y="2073"/>
                    </a:lnTo>
                    <a:lnTo>
                      <a:pt x="7504" y="2704"/>
                    </a:lnTo>
                    <a:lnTo>
                      <a:pt x="5271" y="4379"/>
                    </a:lnTo>
                    <a:lnTo>
                      <a:pt x="3202" y="3344"/>
                    </a:lnTo>
                    <a:lnTo>
                      <a:pt x="4058" y="2774"/>
                    </a:lnTo>
                    <a:lnTo>
                      <a:pt x="2505" y="702"/>
                    </a:lnTo>
                    <a:lnTo>
                      <a:pt x="951" y="2774"/>
                    </a:lnTo>
                    <a:lnTo>
                      <a:pt x="1850" y="3373"/>
                    </a:lnTo>
                    <a:lnTo>
                      <a:pt x="330" y="4284"/>
                    </a:lnTo>
                    <a:lnTo>
                      <a:pt x="1667" y="8294"/>
                    </a:lnTo>
                    <a:lnTo>
                      <a:pt x="52" y="8294"/>
                    </a:lnTo>
                    <a:lnTo>
                      <a:pt x="52" y="9345"/>
                    </a:lnTo>
                    <a:cubicBezTo>
                      <a:pt x="52" y="9873"/>
                      <a:pt x="445" y="10308"/>
                      <a:pt x="954" y="10382"/>
                    </a:cubicBezTo>
                    <a:lnTo>
                      <a:pt x="526" y="11517"/>
                    </a:lnTo>
                    <a:cubicBezTo>
                      <a:pt x="159" y="12503"/>
                      <a:pt x="1" y="13543"/>
                      <a:pt x="65" y="14600"/>
                    </a:cubicBezTo>
                    <a:cubicBezTo>
                      <a:pt x="304" y="18550"/>
                      <a:pt x="3623" y="21610"/>
                      <a:pt x="7581" y="21610"/>
                    </a:cubicBezTo>
                    <a:lnTo>
                      <a:pt x="8641" y="21610"/>
                    </a:lnTo>
                    <a:cubicBezTo>
                      <a:pt x="12591" y="21610"/>
                      <a:pt x="15905" y="18562"/>
                      <a:pt x="16155" y="14621"/>
                    </a:cubicBezTo>
                    <a:cubicBezTo>
                      <a:pt x="16222" y="13557"/>
                      <a:pt x="16066" y="12509"/>
                      <a:pt x="15695" y="11518"/>
                    </a:cubicBezTo>
                    <a:lnTo>
                      <a:pt x="15269" y="10382"/>
                    </a:lnTo>
                    <a:cubicBezTo>
                      <a:pt x="15776" y="10308"/>
                      <a:pt x="16170" y="9873"/>
                      <a:pt x="16170" y="9345"/>
                    </a:cubicBezTo>
                    <a:lnTo>
                      <a:pt x="16170" y="8294"/>
                    </a:lnTo>
                    <a:lnTo>
                      <a:pt x="14554" y="8294"/>
                    </a:lnTo>
                    <a:lnTo>
                      <a:pt x="15891" y="4284"/>
                    </a:lnTo>
                    <a:lnTo>
                      <a:pt x="14372" y="3373"/>
                    </a:lnTo>
                    <a:lnTo>
                      <a:pt x="15271" y="2774"/>
                    </a:lnTo>
                    <a:lnTo>
                      <a:pt x="13718" y="702"/>
                    </a:lnTo>
                    <a:lnTo>
                      <a:pt x="12163" y="2774"/>
                    </a:lnTo>
                    <a:lnTo>
                      <a:pt x="13021" y="3344"/>
                    </a:lnTo>
                    <a:lnTo>
                      <a:pt x="10952" y="4379"/>
                    </a:lnTo>
                    <a:lnTo>
                      <a:pt x="8717" y="2704"/>
                    </a:lnTo>
                    <a:lnTo>
                      <a:pt x="9665" y="2073"/>
                    </a:lnTo>
                    <a:lnTo>
                      <a:pt x="811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1"/>
              <p:cNvSpPr/>
              <p:nvPr/>
            </p:nvSpPr>
            <p:spPr>
              <a:xfrm>
                <a:off x="2392675" y="4342950"/>
                <a:ext cx="52550" cy="52575"/>
              </a:xfrm>
              <a:custGeom>
                <a:rect b="b" l="l" r="r" t="t"/>
                <a:pathLst>
                  <a:path extrusionOk="0" h="2103" w="2102">
                    <a:moveTo>
                      <a:pt x="1051" y="702"/>
                    </a:moveTo>
                    <a:cubicBezTo>
                      <a:pt x="1244" y="702"/>
                      <a:pt x="1400" y="859"/>
                      <a:pt x="1400" y="1052"/>
                    </a:cubicBezTo>
                    <a:cubicBezTo>
                      <a:pt x="1400" y="1246"/>
                      <a:pt x="1244" y="1402"/>
                      <a:pt x="1051" y="1402"/>
                    </a:cubicBezTo>
                    <a:cubicBezTo>
                      <a:pt x="858" y="1402"/>
                      <a:pt x="700" y="1246"/>
                      <a:pt x="700" y="1052"/>
                    </a:cubicBezTo>
                    <a:cubicBezTo>
                      <a:pt x="700" y="859"/>
                      <a:pt x="858" y="702"/>
                      <a:pt x="1051" y="702"/>
                    </a:cubicBezTo>
                    <a:close/>
                    <a:moveTo>
                      <a:pt x="1051" y="1"/>
                    </a:moveTo>
                    <a:cubicBezTo>
                      <a:pt x="472" y="1"/>
                      <a:pt x="0" y="473"/>
                      <a:pt x="0" y="1052"/>
                    </a:cubicBezTo>
                    <a:cubicBezTo>
                      <a:pt x="0" y="1631"/>
                      <a:pt x="472" y="2102"/>
                      <a:pt x="1051" y="2102"/>
                    </a:cubicBezTo>
                    <a:cubicBezTo>
                      <a:pt x="1630" y="2102"/>
                      <a:pt x="2102" y="1631"/>
                      <a:pt x="2102" y="1052"/>
                    </a:cubicBezTo>
                    <a:cubicBezTo>
                      <a:pt x="2102" y="473"/>
                      <a:pt x="1630" y="1"/>
                      <a:pt x="105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1"/>
              <p:cNvSpPr/>
              <p:nvPr/>
            </p:nvSpPr>
            <p:spPr>
              <a:xfrm>
                <a:off x="2488975" y="4316725"/>
                <a:ext cx="52550" cy="52525"/>
              </a:xfrm>
              <a:custGeom>
                <a:rect b="b" l="l" r="r" t="t"/>
                <a:pathLst>
                  <a:path extrusionOk="0" h="2101" w="2102">
                    <a:moveTo>
                      <a:pt x="1051" y="701"/>
                    </a:moveTo>
                    <a:cubicBezTo>
                      <a:pt x="1244" y="701"/>
                      <a:pt x="1400" y="857"/>
                      <a:pt x="1400" y="1051"/>
                    </a:cubicBezTo>
                    <a:cubicBezTo>
                      <a:pt x="1400" y="1244"/>
                      <a:pt x="1244" y="1401"/>
                      <a:pt x="1051" y="1401"/>
                    </a:cubicBezTo>
                    <a:cubicBezTo>
                      <a:pt x="857" y="1401"/>
                      <a:pt x="700" y="1244"/>
                      <a:pt x="700" y="1051"/>
                    </a:cubicBezTo>
                    <a:cubicBezTo>
                      <a:pt x="700" y="857"/>
                      <a:pt x="858" y="701"/>
                      <a:pt x="1051" y="701"/>
                    </a:cubicBezTo>
                    <a:close/>
                    <a:moveTo>
                      <a:pt x="1051" y="1"/>
                    </a:moveTo>
                    <a:cubicBezTo>
                      <a:pt x="472" y="1"/>
                      <a:pt x="0" y="471"/>
                      <a:pt x="0" y="1050"/>
                    </a:cubicBezTo>
                    <a:cubicBezTo>
                      <a:pt x="0" y="1630"/>
                      <a:pt x="472" y="2101"/>
                      <a:pt x="1051" y="2101"/>
                    </a:cubicBezTo>
                    <a:cubicBezTo>
                      <a:pt x="1630" y="2101"/>
                      <a:pt x="2102" y="1630"/>
                      <a:pt x="2102" y="1050"/>
                    </a:cubicBezTo>
                    <a:cubicBezTo>
                      <a:pt x="2102" y="471"/>
                      <a:pt x="1630" y="1"/>
                      <a:pt x="105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1"/>
              <p:cNvSpPr/>
              <p:nvPr/>
            </p:nvSpPr>
            <p:spPr>
              <a:xfrm>
                <a:off x="2296375" y="4316725"/>
                <a:ext cx="52550" cy="52525"/>
              </a:xfrm>
              <a:custGeom>
                <a:rect b="b" l="l" r="r" t="t"/>
                <a:pathLst>
                  <a:path extrusionOk="0" h="2101" w="2102">
                    <a:moveTo>
                      <a:pt x="1051" y="701"/>
                    </a:moveTo>
                    <a:cubicBezTo>
                      <a:pt x="1244" y="701"/>
                      <a:pt x="1400" y="857"/>
                      <a:pt x="1400" y="1051"/>
                    </a:cubicBezTo>
                    <a:cubicBezTo>
                      <a:pt x="1400" y="1244"/>
                      <a:pt x="1244" y="1401"/>
                      <a:pt x="1051" y="1401"/>
                    </a:cubicBezTo>
                    <a:cubicBezTo>
                      <a:pt x="858" y="1401"/>
                      <a:pt x="700" y="1244"/>
                      <a:pt x="700" y="1051"/>
                    </a:cubicBezTo>
                    <a:cubicBezTo>
                      <a:pt x="700" y="857"/>
                      <a:pt x="858" y="701"/>
                      <a:pt x="1051" y="701"/>
                    </a:cubicBezTo>
                    <a:close/>
                    <a:moveTo>
                      <a:pt x="1051" y="1"/>
                    </a:moveTo>
                    <a:cubicBezTo>
                      <a:pt x="472" y="1"/>
                      <a:pt x="1" y="471"/>
                      <a:pt x="1" y="1050"/>
                    </a:cubicBezTo>
                    <a:cubicBezTo>
                      <a:pt x="1" y="1630"/>
                      <a:pt x="472" y="2101"/>
                      <a:pt x="1051" y="2101"/>
                    </a:cubicBezTo>
                    <a:cubicBezTo>
                      <a:pt x="1630" y="2101"/>
                      <a:pt x="2102" y="1630"/>
                      <a:pt x="2102" y="1050"/>
                    </a:cubicBezTo>
                    <a:cubicBezTo>
                      <a:pt x="2102" y="471"/>
                      <a:pt x="1630" y="1"/>
                      <a:pt x="105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 name="Google Shape;1135;p41"/>
            <p:cNvSpPr/>
            <p:nvPr/>
          </p:nvSpPr>
          <p:spPr>
            <a:xfrm>
              <a:off x="3316313" y="1501725"/>
              <a:ext cx="631200" cy="416400"/>
            </a:xfrm>
            <a:prstGeom prst="rect">
              <a:avLst/>
            </a:prstGeom>
            <a:noFill/>
            <a:ln>
              <a:noFill/>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 name="Google Shape;1146;p41"/>
          <p:cNvGrpSpPr/>
          <p:nvPr/>
        </p:nvGrpSpPr>
        <p:grpSpPr>
          <a:xfrm>
            <a:off x="3650750" y="2536149"/>
            <a:ext cx="738000" cy="483512"/>
            <a:chOff x="3650750" y="2645299"/>
            <a:chExt cx="738000" cy="483512"/>
          </a:xfrm>
        </p:grpSpPr>
        <p:grpSp>
          <p:nvGrpSpPr>
            <p:cNvPr id="1147" name="Google Shape;1147;p41"/>
            <p:cNvGrpSpPr/>
            <p:nvPr/>
          </p:nvGrpSpPr>
          <p:grpSpPr>
            <a:xfrm>
              <a:off x="3829054" y="2645299"/>
              <a:ext cx="483490" cy="483512"/>
              <a:chOff x="1219750" y="3888850"/>
              <a:chExt cx="543125" cy="543150"/>
            </a:xfrm>
          </p:grpSpPr>
          <p:sp>
            <p:nvSpPr>
              <p:cNvPr id="1148" name="Google Shape;1148;p41"/>
              <p:cNvSpPr/>
              <p:nvPr/>
            </p:nvSpPr>
            <p:spPr>
              <a:xfrm>
                <a:off x="1517600" y="4125350"/>
                <a:ext cx="87625" cy="52600"/>
              </a:xfrm>
              <a:custGeom>
                <a:rect b="b" l="l" r="r" t="t"/>
                <a:pathLst>
                  <a:path extrusionOk="0" h="2104" w="3505">
                    <a:moveTo>
                      <a:pt x="2453" y="702"/>
                    </a:moveTo>
                    <a:cubicBezTo>
                      <a:pt x="2646" y="702"/>
                      <a:pt x="2803" y="860"/>
                      <a:pt x="2803" y="1053"/>
                    </a:cubicBezTo>
                    <a:lnTo>
                      <a:pt x="2803" y="1402"/>
                    </a:lnTo>
                    <a:lnTo>
                      <a:pt x="700" y="1402"/>
                    </a:lnTo>
                    <a:lnTo>
                      <a:pt x="700" y="1053"/>
                    </a:lnTo>
                    <a:cubicBezTo>
                      <a:pt x="700" y="860"/>
                      <a:pt x="858" y="702"/>
                      <a:pt x="1051" y="702"/>
                    </a:cubicBezTo>
                    <a:close/>
                    <a:moveTo>
                      <a:pt x="1051" y="1"/>
                    </a:moveTo>
                    <a:cubicBezTo>
                      <a:pt x="472" y="1"/>
                      <a:pt x="1" y="473"/>
                      <a:pt x="1" y="1053"/>
                    </a:cubicBezTo>
                    <a:lnTo>
                      <a:pt x="1" y="2104"/>
                    </a:lnTo>
                    <a:lnTo>
                      <a:pt x="3505" y="2104"/>
                    </a:lnTo>
                    <a:lnTo>
                      <a:pt x="3505" y="1053"/>
                    </a:lnTo>
                    <a:cubicBezTo>
                      <a:pt x="3505" y="473"/>
                      <a:pt x="3033" y="1"/>
                      <a:pt x="245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1"/>
              <p:cNvSpPr/>
              <p:nvPr/>
            </p:nvSpPr>
            <p:spPr>
              <a:xfrm>
                <a:off x="1219750" y="3888850"/>
                <a:ext cx="543125" cy="543150"/>
              </a:xfrm>
              <a:custGeom>
                <a:rect b="b" l="l" r="r" t="t"/>
                <a:pathLst>
                  <a:path extrusionOk="0" h="21726" w="21725">
                    <a:moveTo>
                      <a:pt x="10337" y="2518"/>
                    </a:moveTo>
                    <a:lnTo>
                      <a:pt x="10663" y="3122"/>
                    </a:lnTo>
                    <a:cubicBezTo>
                      <a:pt x="10996" y="3740"/>
                      <a:pt x="11411" y="4298"/>
                      <a:pt x="11889" y="4787"/>
                    </a:cubicBezTo>
                    <a:lnTo>
                      <a:pt x="11709" y="4966"/>
                    </a:lnTo>
                    <a:cubicBezTo>
                      <a:pt x="11294" y="5379"/>
                      <a:pt x="10746" y="5607"/>
                      <a:pt x="10162" y="5607"/>
                    </a:cubicBezTo>
                    <a:lnTo>
                      <a:pt x="9812" y="5607"/>
                    </a:lnTo>
                    <a:lnTo>
                      <a:pt x="9812" y="6343"/>
                    </a:lnTo>
                    <a:cubicBezTo>
                      <a:pt x="9551" y="6396"/>
                      <a:pt x="9315" y="6513"/>
                      <a:pt x="9110" y="6667"/>
                    </a:cubicBezTo>
                    <a:lnTo>
                      <a:pt x="9110" y="4240"/>
                    </a:lnTo>
                    <a:cubicBezTo>
                      <a:pt x="9110" y="3457"/>
                      <a:pt x="9614" y="2771"/>
                      <a:pt x="10337" y="2518"/>
                    </a:cubicBezTo>
                    <a:close/>
                    <a:moveTo>
                      <a:pt x="14111" y="702"/>
                    </a:moveTo>
                    <a:cubicBezTo>
                      <a:pt x="16378" y="702"/>
                      <a:pt x="18222" y="2544"/>
                      <a:pt x="18222" y="4811"/>
                    </a:cubicBezTo>
                    <a:lnTo>
                      <a:pt x="18222" y="6667"/>
                    </a:lnTo>
                    <a:cubicBezTo>
                      <a:pt x="18016" y="6513"/>
                      <a:pt x="17781" y="6396"/>
                      <a:pt x="17520" y="6344"/>
                    </a:cubicBezTo>
                    <a:lnTo>
                      <a:pt x="17520" y="5607"/>
                    </a:lnTo>
                    <a:lnTo>
                      <a:pt x="16819" y="5607"/>
                    </a:lnTo>
                    <a:lnTo>
                      <a:pt x="16819" y="6295"/>
                    </a:lnTo>
                    <a:cubicBezTo>
                      <a:pt x="14492" y="6174"/>
                      <a:pt x="12392" y="4857"/>
                      <a:pt x="11279" y="2789"/>
                    </a:cubicBezTo>
                    <a:lnTo>
                      <a:pt x="10944" y="2166"/>
                    </a:lnTo>
                    <a:lnTo>
                      <a:pt x="11205" y="1904"/>
                    </a:lnTo>
                    <a:cubicBezTo>
                      <a:pt x="11982" y="1129"/>
                      <a:pt x="13014" y="702"/>
                      <a:pt x="14111" y="702"/>
                    </a:cubicBezTo>
                    <a:close/>
                    <a:moveTo>
                      <a:pt x="12403" y="5263"/>
                    </a:moveTo>
                    <a:cubicBezTo>
                      <a:pt x="13144" y="5889"/>
                      <a:pt x="14002" y="6364"/>
                      <a:pt x="14930" y="6658"/>
                    </a:cubicBezTo>
                    <a:lnTo>
                      <a:pt x="14016" y="6658"/>
                    </a:lnTo>
                    <a:lnTo>
                      <a:pt x="14016" y="7360"/>
                    </a:lnTo>
                    <a:lnTo>
                      <a:pt x="13316" y="7360"/>
                    </a:lnTo>
                    <a:lnTo>
                      <a:pt x="13316" y="6658"/>
                    </a:lnTo>
                    <a:lnTo>
                      <a:pt x="10512" y="6658"/>
                    </a:lnTo>
                    <a:lnTo>
                      <a:pt x="10512" y="6286"/>
                    </a:lnTo>
                    <a:cubicBezTo>
                      <a:pt x="11150" y="6209"/>
                      <a:pt x="11741" y="5923"/>
                      <a:pt x="12204" y="5462"/>
                    </a:cubicBezTo>
                    <a:lnTo>
                      <a:pt x="12403" y="5263"/>
                    </a:lnTo>
                    <a:close/>
                    <a:moveTo>
                      <a:pt x="12614" y="7360"/>
                    </a:moveTo>
                    <a:lnTo>
                      <a:pt x="12614" y="7709"/>
                    </a:lnTo>
                    <a:cubicBezTo>
                      <a:pt x="12614" y="7902"/>
                      <a:pt x="12458" y="8060"/>
                      <a:pt x="12264" y="8060"/>
                    </a:cubicBezTo>
                    <a:lnTo>
                      <a:pt x="10862" y="8060"/>
                    </a:lnTo>
                    <a:cubicBezTo>
                      <a:pt x="10669" y="8060"/>
                      <a:pt x="10512" y="7902"/>
                      <a:pt x="10512" y="7709"/>
                    </a:cubicBezTo>
                    <a:lnTo>
                      <a:pt x="10512" y="7360"/>
                    </a:lnTo>
                    <a:close/>
                    <a:moveTo>
                      <a:pt x="16819" y="7360"/>
                    </a:moveTo>
                    <a:lnTo>
                      <a:pt x="16819" y="7709"/>
                    </a:lnTo>
                    <a:cubicBezTo>
                      <a:pt x="16819" y="7902"/>
                      <a:pt x="16662" y="8060"/>
                      <a:pt x="16470" y="8060"/>
                    </a:cubicBezTo>
                    <a:lnTo>
                      <a:pt x="15068" y="8060"/>
                    </a:lnTo>
                    <a:cubicBezTo>
                      <a:pt x="14874" y="8060"/>
                      <a:pt x="14717" y="7902"/>
                      <a:pt x="14717" y="7709"/>
                    </a:cubicBezTo>
                    <a:lnTo>
                      <a:pt x="14717" y="7360"/>
                    </a:lnTo>
                    <a:close/>
                    <a:moveTo>
                      <a:pt x="9812" y="7073"/>
                    </a:moveTo>
                    <a:lnTo>
                      <a:pt x="9812" y="9046"/>
                    </a:lnTo>
                    <a:cubicBezTo>
                      <a:pt x="9404" y="8902"/>
                      <a:pt x="9110" y="8516"/>
                      <a:pt x="9110" y="8060"/>
                    </a:cubicBezTo>
                    <a:cubicBezTo>
                      <a:pt x="9110" y="7603"/>
                      <a:pt x="9404" y="7219"/>
                      <a:pt x="9812" y="7073"/>
                    </a:cubicBezTo>
                    <a:close/>
                    <a:moveTo>
                      <a:pt x="17520" y="7073"/>
                    </a:moveTo>
                    <a:cubicBezTo>
                      <a:pt x="17928" y="7219"/>
                      <a:pt x="18222" y="7603"/>
                      <a:pt x="18222" y="8060"/>
                    </a:cubicBezTo>
                    <a:cubicBezTo>
                      <a:pt x="18222" y="8516"/>
                      <a:pt x="17928" y="8902"/>
                      <a:pt x="17520" y="9046"/>
                    </a:cubicBezTo>
                    <a:lnTo>
                      <a:pt x="17520" y="7073"/>
                    </a:lnTo>
                    <a:close/>
                    <a:moveTo>
                      <a:pt x="14080" y="8060"/>
                    </a:moveTo>
                    <a:cubicBezTo>
                      <a:pt x="14226" y="8467"/>
                      <a:pt x="14612" y="8761"/>
                      <a:pt x="15068" y="8761"/>
                    </a:cubicBezTo>
                    <a:lnTo>
                      <a:pt x="16470" y="8761"/>
                    </a:lnTo>
                    <a:cubicBezTo>
                      <a:pt x="16592" y="8761"/>
                      <a:pt x="16710" y="8735"/>
                      <a:pt x="16820" y="8697"/>
                    </a:cubicBezTo>
                    <a:lnTo>
                      <a:pt x="16820" y="9072"/>
                    </a:lnTo>
                    <a:cubicBezTo>
                      <a:pt x="16820" y="10775"/>
                      <a:pt x="15485" y="12201"/>
                      <a:pt x="13783" y="12262"/>
                    </a:cubicBezTo>
                    <a:cubicBezTo>
                      <a:pt x="13744" y="12264"/>
                      <a:pt x="13704" y="12264"/>
                      <a:pt x="13665" y="12264"/>
                    </a:cubicBezTo>
                    <a:cubicBezTo>
                      <a:pt x="11927" y="12264"/>
                      <a:pt x="10512" y="10849"/>
                      <a:pt x="10512" y="9110"/>
                    </a:cubicBezTo>
                    <a:lnTo>
                      <a:pt x="10512" y="8697"/>
                    </a:lnTo>
                    <a:cubicBezTo>
                      <a:pt x="10622" y="8735"/>
                      <a:pt x="10738" y="8761"/>
                      <a:pt x="10862" y="8761"/>
                    </a:cubicBezTo>
                    <a:lnTo>
                      <a:pt x="12264" y="8761"/>
                    </a:lnTo>
                    <a:cubicBezTo>
                      <a:pt x="12720" y="8761"/>
                      <a:pt x="13106" y="8467"/>
                      <a:pt x="13250" y="8060"/>
                    </a:cubicBezTo>
                    <a:close/>
                    <a:moveTo>
                      <a:pt x="15417" y="12539"/>
                    </a:moveTo>
                    <a:lnTo>
                      <a:pt x="15417" y="13128"/>
                    </a:lnTo>
                    <a:lnTo>
                      <a:pt x="13665" y="14296"/>
                    </a:lnTo>
                    <a:lnTo>
                      <a:pt x="11913" y="13128"/>
                    </a:lnTo>
                    <a:lnTo>
                      <a:pt x="11913" y="12539"/>
                    </a:lnTo>
                    <a:cubicBezTo>
                      <a:pt x="12440" y="12809"/>
                      <a:pt x="13034" y="12965"/>
                      <a:pt x="13665" y="12965"/>
                    </a:cubicBezTo>
                    <a:cubicBezTo>
                      <a:pt x="14296" y="12965"/>
                      <a:pt x="14892" y="12811"/>
                      <a:pt x="15417" y="12539"/>
                    </a:cubicBezTo>
                    <a:close/>
                    <a:moveTo>
                      <a:pt x="11487" y="13687"/>
                    </a:moveTo>
                    <a:lnTo>
                      <a:pt x="13141" y="14789"/>
                    </a:lnTo>
                    <a:lnTo>
                      <a:pt x="11738" y="16427"/>
                    </a:lnTo>
                    <a:lnTo>
                      <a:pt x="11072" y="13765"/>
                    </a:lnTo>
                    <a:lnTo>
                      <a:pt x="11487" y="13687"/>
                    </a:lnTo>
                    <a:close/>
                    <a:moveTo>
                      <a:pt x="15845" y="13687"/>
                    </a:moveTo>
                    <a:lnTo>
                      <a:pt x="16260" y="13765"/>
                    </a:lnTo>
                    <a:lnTo>
                      <a:pt x="15593" y="16427"/>
                    </a:lnTo>
                    <a:lnTo>
                      <a:pt x="14189" y="14789"/>
                    </a:lnTo>
                    <a:lnTo>
                      <a:pt x="15845" y="13687"/>
                    </a:lnTo>
                    <a:close/>
                    <a:moveTo>
                      <a:pt x="13667" y="15256"/>
                    </a:moveTo>
                    <a:lnTo>
                      <a:pt x="14541" y="16276"/>
                    </a:lnTo>
                    <a:lnTo>
                      <a:pt x="14180" y="16820"/>
                    </a:lnTo>
                    <a:lnTo>
                      <a:pt x="13152" y="16820"/>
                    </a:lnTo>
                    <a:lnTo>
                      <a:pt x="12791" y="16276"/>
                    </a:lnTo>
                    <a:lnTo>
                      <a:pt x="13667" y="15256"/>
                    </a:lnTo>
                    <a:close/>
                    <a:moveTo>
                      <a:pt x="8060" y="10513"/>
                    </a:moveTo>
                    <a:cubicBezTo>
                      <a:pt x="8253" y="10513"/>
                      <a:pt x="8409" y="10669"/>
                      <a:pt x="8409" y="10862"/>
                    </a:cubicBezTo>
                    <a:lnTo>
                      <a:pt x="8409" y="20674"/>
                    </a:lnTo>
                    <a:cubicBezTo>
                      <a:pt x="8409" y="20868"/>
                      <a:pt x="8253" y="21024"/>
                      <a:pt x="8060" y="21024"/>
                    </a:cubicBezTo>
                    <a:lnTo>
                      <a:pt x="1051" y="21024"/>
                    </a:lnTo>
                    <a:cubicBezTo>
                      <a:pt x="858" y="21024"/>
                      <a:pt x="700" y="20868"/>
                      <a:pt x="700" y="20674"/>
                    </a:cubicBezTo>
                    <a:lnTo>
                      <a:pt x="700" y="10862"/>
                    </a:lnTo>
                    <a:cubicBezTo>
                      <a:pt x="700" y="10669"/>
                      <a:pt x="858" y="10513"/>
                      <a:pt x="1051" y="10513"/>
                    </a:cubicBezTo>
                    <a:close/>
                    <a:moveTo>
                      <a:pt x="10383" y="13893"/>
                    </a:moveTo>
                    <a:lnTo>
                      <a:pt x="11388" y="17914"/>
                    </a:lnTo>
                    <a:lnTo>
                      <a:pt x="12317" y="16829"/>
                    </a:lnTo>
                    <a:lnTo>
                      <a:pt x="12596" y="17249"/>
                    </a:lnTo>
                    <a:lnTo>
                      <a:pt x="11967" y="21024"/>
                    </a:lnTo>
                    <a:lnTo>
                      <a:pt x="9046" y="21024"/>
                    </a:lnTo>
                    <a:cubicBezTo>
                      <a:pt x="9086" y="20914"/>
                      <a:pt x="9110" y="20798"/>
                      <a:pt x="9110" y="20674"/>
                    </a:cubicBezTo>
                    <a:lnTo>
                      <a:pt x="9110" y="14132"/>
                    </a:lnTo>
                    <a:lnTo>
                      <a:pt x="10383" y="13893"/>
                    </a:lnTo>
                    <a:close/>
                    <a:moveTo>
                      <a:pt x="14070" y="17520"/>
                    </a:moveTo>
                    <a:lnTo>
                      <a:pt x="14655" y="21024"/>
                    </a:lnTo>
                    <a:lnTo>
                      <a:pt x="12677" y="21024"/>
                    </a:lnTo>
                    <a:lnTo>
                      <a:pt x="13262" y="17520"/>
                    </a:lnTo>
                    <a:close/>
                    <a:moveTo>
                      <a:pt x="16947" y="13893"/>
                    </a:moveTo>
                    <a:lnTo>
                      <a:pt x="19023" y="14282"/>
                    </a:lnTo>
                    <a:cubicBezTo>
                      <a:pt x="20182" y="14500"/>
                      <a:pt x="21024" y="15514"/>
                      <a:pt x="21024" y="16693"/>
                    </a:cubicBezTo>
                    <a:lnTo>
                      <a:pt x="21024" y="21024"/>
                    </a:lnTo>
                    <a:lnTo>
                      <a:pt x="18922" y="21024"/>
                    </a:lnTo>
                    <a:lnTo>
                      <a:pt x="18922" y="17520"/>
                    </a:lnTo>
                    <a:lnTo>
                      <a:pt x="18220" y="17520"/>
                    </a:lnTo>
                    <a:lnTo>
                      <a:pt x="18220" y="21024"/>
                    </a:lnTo>
                    <a:lnTo>
                      <a:pt x="15364" y="21024"/>
                    </a:lnTo>
                    <a:lnTo>
                      <a:pt x="14734" y="17249"/>
                    </a:lnTo>
                    <a:lnTo>
                      <a:pt x="15014" y="16829"/>
                    </a:lnTo>
                    <a:lnTo>
                      <a:pt x="15943" y="17914"/>
                    </a:lnTo>
                    <a:lnTo>
                      <a:pt x="16947" y="13893"/>
                    </a:lnTo>
                    <a:close/>
                    <a:moveTo>
                      <a:pt x="14112" y="0"/>
                    </a:moveTo>
                    <a:cubicBezTo>
                      <a:pt x="12827" y="0"/>
                      <a:pt x="11619" y="501"/>
                      <a:pt x="10711" y="1409"/>
                    </a:cubicBezTo>
                    <a:lnTo>
                      <a:pt x="10335" y="1783"/>
                    </a:lnTo>
                    <a:cubicBezTo>
                      <a:pt x="9213" y="2059"/>
                      <a:pt x="8410" y="3074"/>
                      <a:pt x="8410" y="4240"/>
                    </a:cubicBezTo>
                    <a:lnTo>
                      <a:pt x="8410" y="8060"/>
                    </a:lnTo>
                    <a:cubicBezTo>
                      <a:pt x="8410" y="8926"/>
                      <a:pt x="9044" y="9645"/>
                      <a:pt x="9873" y="9783"/>
                    </a:cubicBezTo>
                    <a:cubicBezTo>
                      <a:pt x="10037" y="10702"/>
                      <a:pt x="10521" y="11510"/>
                      <a:pt x="11213" y="12081"/>
                    </a:cubicBezTo>
                    <a:lnTo>
                      <a:pt x="11213" y="13025"/>
                    </a:lnTo>
                    <a:lnTo>
                      <a:pt x="9110" y="13419"/>
                    </a:lnTo>
                    <a:lnTo>
                      <a:pt x="9110" y="10862"/>
                    </a:lnTo>
                    <a:cubicBezTo>
                      <a:pt x="9110" y="10283"/>
                      <a:pt x="8638" y="9812"/>
                      <a:pt x="8060" y="9812"/>
                    </a:cubicBezTo>
                    <a:lnTo>
                      <a:pt x="1051" y="9812"/>
                    </a:lnTo>
                    <a:cubicBezTo>
                      <a:pt x="472" y="9812"/>
                      <a:pt x="0" y="10283"/>
                      <a:pt x="0" y="10862"/>
                    </a:cubicBezTo>
                    <a:lnTo>
                      <a:pt x="0" y="20674"/>
                    </a:lnTo>
                    <a:cubicBezTo>
                      <a:pt x="0" y="21254"/>
                      <a:pt x="472" y="21726"/>
                      <a:pt x="1051" y="21726"/>
                    </a:cubicBezTo>
                    <a:lnTo>
                      <a:pt x="21724" y="21726"/>
                    </a:lnTo>
                    <a:lnTo>
                      <a:pt x="21724" y="16693"/>
                    </a:lnTo>
                    <a:cubicBezTo>
                      <a:pt x="21724" y="15177"/>
                      <a:pt x="20643" y="13873"/>
                      <a:pt x="19153" y="13595"/>
                    </a:cubicBezTo>
                    <a:lnTo>
                      <a:pt x="16119" y="13025"/>
                    </a:lnTo>
                    <a:lnTo>
                      <a:pt x="16119" y="12081"/>
                    </a:lnTo>
                    <a:cubicBezTo>
                      <a:pt x="16810" y="11510"/>
                      <a:pt x="17295" y="10702"/>
                      <a:pt x="17457" y="9783"/>
                    </a:cubicBezTo>
                    <a:cubicBezTo>
                      <a:pt x="18288" y="9645"/>
                      <a:pt x="18922" y="8926"/>
                      <a:pt x="18922" y="8060"/>
                    </a:cubicBezTo>
                    <a:lnTo>
                      <a:pt x="18922" y="4811"/>
                    </a:lnTo>
                    <a:cubicBezTo>
                      <a:pt x="18922" y="2158"/>
                      <a:pt x="16764" y="0"/>
                      <a:pt x="1411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1"/>
              <p:cNvSpPr/>
              <p:nvPr/>
            </p:nvSpPr>
            <p:spPr>
              <a:xfrm>
                <a:off x="1272325" y="4209325"/>
                <a:ext cx="122650" cy="143850"/>
              </a:xfrm>
              <a:custGeom>
                <a:rect b="b" l="l" r="r" t="t"/>
                <a:pathLst>
                  <a:path extrusionOk="0" h="5754" w="4906">
                    <a:moveTo>
                      <a:pt x="2452" y="992"/>
                    </a:moveTo>
                    <a:lnTo>
                      <a:pt x="4018" y="2557"/>
                    </a:lnTo>
                    <a:cubicBezTo>
                      <a:pt x="4135" y="2676"/>
                      <a:pt x="4204" y="2842"/>
                      <a:pt x="4204" y="3010"/>
                    </a:cubicBezTo>
                    <a:cubicBezTo>
                      <a:pt x="4204" y="3363"/>
                      <a:pt x="3916" y="3650"/>
                      <a:pt x="3564" y="3650"/>
                    </a:cubicBezTo>
                    <a:cubicBezTo>
                      <a:pt x="3396" y="3650"/>
                      <a:pt x="3230" y="3582"/>
                      <a:pt x="3111" y="3464"/>
                    </a:cubicBezTo>
                    <a:lnTo>
                      <a:pt x="2452" y="2805"/>
                    </a:lnTo>
                    <a:lnTo>
                      <a:pt x="1794" y="3464"/>
                    </a:lnTo>
                    <a:cubicBezTo>
                      <a:pt x="1674" y="3583"/>
                      <a:pt x="1510" y="3650"/>
                      <a:pt x="1340" y="3650"/>
                    </a:cubicBezTo>
                    <a:cubicBezTo>
                      <a:pt x="988" y="3650"/>
                      <a:pt x="700" y="3363"/>
                      <a:pt x="700" y="3010"/>
                    </a:cubicBezTo>
                    <a:cubicBezTo>
                      <a:pt x="700" y="2842"/>
                      <a:pt x="769" y="2676"/>
                      <a:pt x="889" y="2557"/>
                    </a:cubicBezTo>
                    <a:lnTo>
                      <a:pt x="2452" y="992"/>
                    </a:lnTo>
                    <a:close/>
                    <a:moveTo>
                      <a:pt x="2452" y="1"/>
                    </a:moveTo>
                    <a:lnTo>
                      <a:pt x="392" y="2061"/>
                    </a:lnTo>
                    <a:cubicBezTo>
                      <a:pt x="140" y="2315"/>
                      <a:pt x="0" y="2652"/>
                      <a:pt x="0" y="3010"/>
                    </a:cubicBezTo>
                    <a:cubicBezTo>
                      <a:pt x="0" y="3750"/>
                      <a:pt x="602" y="4352"/>
                      <a:pt x="1342" y="4352"/>
                    </a:cubicBezTo>
                    <a:cubicBezTo>
                      <a:pt x="1618" y="4352"/>
                      <a:pt x="1879" y="4266"/>
                      <a:pt x="2102" y="4113"/>
                    </a:cubicBezTo>
                    <a:lnTo>
                      <a:pt x="2102" y="5753"/>
                    </a:lnTo>
                    <a:lnTo>
                      <a:pt x="2803" y="5753"/>
                    </a:lnTo>
                    <a:lnTo>
                      <a:pt x="2803" y="4113"/>
                    </a:lnTo>
                    <a:cubicBezTo>
                      <a:pt x="3025" y="4266"/>
                      <a:pt x="3289" y="4352"/>
                      <a:pt x="3564" y="4352"/>
                    </a:cubicBezTo>
                    <a:cubicBezTo>
                      <a:pt x="4304" y="4352"/>
                      <a:pt x="4906" y="3750"/>
                      <a:pt x="4906" y="3010"/>
                    </a:cubicBezTo>
                    <a:cubicBezTo>
                      <a:pt x="4906" y="2652"/>
                      <a:pt x="4767" y="2315"/>
                      <a:pt x="4512" y="2061"/>
                    </a:cubicBezTo>
                    <a:lnTo>
                      <a:pt x="245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1"/>
              <p:cNvSpPr/>
              <p:nvPr/>
            </p:nvSpPr>
            <p:spPr>
              <a:xfrm>
                <a:off x="1254775" y="4169175"/>
                <a:ext cx="35075" cy="17550"/>
              </a:xfrm>
              <a:custGeom>
                <a:rect b="b" l="l" r="r" t="t"/>
                <a:pathLst>
                  <a:path extrusionOk="0" h="702" w="1403">
                    <a:moveTo>
                      <a:pt x="1" y="0"/>
                    </a:moveTo>
                    <a:lnTo>
                      <a:pt x="1" y="702"/>
                    </a:lnTo>
                    <a:lnTo>
                      <a:pt x="1402" y="702"/>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1"/>
              <p:cNvSpPr/>
              <p:nvPr/>
            </p:nvSpPr>
            <p:spPr>
              <a:xfrm>
                <a:off x="1377425" y="4379425"/>
                <a:ext cx="35050" cy="17550"/>
              </a:xfrm>
              <a:custGeom>
                <a:rect b="b" l="l" r="r" t="t"/>
                <a:pathLst>
                  <a:path extrusionOk="0" h="702" w="1402">
                    <a:moveTo>
                      <a:pt x="0" y="0"/>
                    </a:moveTo>
                    <a:lnTo>
                      <a:pt x="0" y="701"/>
                    </a:lnTo>
                    <a:lnTo>
                      <a:pt x="1402" y="701"/>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 name="Google Shape;1137;p41"/>
            <p:cNvSpPr/>
            <p:nvPr/>
          </p:nvSpPr>
          <p:spPr>
            <a:xfrm>
              <a:off x="3650750" y="2645600"/>
              <a:ext cx="738000" cy="416400"/>
            </a:xfrm>
            <a:prstGeom prst="rect">
              <a:avLst/>
            </a:prstGeom>
            <a:noFill/>
            <a:ln>
              <a:noFill/>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41"/>
          <p:cNvGrpSpPr/>
          <p:nvPr/>
        </p:nvGrpSpPr>
        <p:grpSpPr>
          <a:xfrm>
            <a:off x="3397800" y="3635593"/>
            <a:ext cx="657600" cy="483512"/>
            <a:chOff x="3397800" y="3700018"/>
            <a:chExt cx="657600" cy="483512"/>
          </a:xfrm>
        </p:grpSpPr>
        <p:grpSp>
          <p:nvGrpSpPr>
            <p:cNvPr id="1154" name="Google Shape;1154;p41"/>
            <p:cNvGrpSpPr/>
            <p:nvPr/>
          </p:nvGrpSpPr>
          <p:grpSpPr>
            <a:xfrm>
              <a:off x="3495679" y="3700018"/>
              <a:ext cx="483490" cy="483512"/>
              <a:chOff x="5887925" y="3888850"/>
              <a:chExt cx="543125" cy="543150"/>
            </a:xfrm>
          </p:grpSpPr>
          <p:sp>
            <p:nvSpPr>
              <p:cNvPr id="1155" name="Google Shape;1155;p41"/>
              <p:cNvSpPr/>
              <p:nvPr/>
            </p:nvSpPr>
            <p:spPr>
              <a:xfrm>
                <a:off x="6124425" y="4029025"/>
                <a:ext cx="70100" cy="157700"/>
              </a:xfrm>
              <a:custGeom>
                <a:rect b="b" l="l" r="r" t="t"/>
                <a:pathLst>
                  <a:path extrusionOk="0" h="6308" w="2804">
                    <a:moveTo>
                      <a:pt x="1051" y="0"/>
                    </a:moveTo>
                    <a:lnTo>
                      <a:pt x="1051" y="700"/>
                    </a:lnTo>
                    <a:lnTo>
                      <a:pt x="1" y="700"/>
                    </a:lnTo>
                    <a:lnTo>
                      <a:pt x="1" y="2102"/>
                    </a:lnTo>
                    <a:cubicBezTo>
                      <a:pt x="1" y="2875"/>
                      <a:pt x="629" y="3503"/>
                      <a:pt x="1402" y="3503"/>
                    </a:cubicBezTo>
                    <a:cubicBezTo>
                      <a:pt x="1788" y="3503"/>
                      <a:pt x="2104" y="3819"/>
                      <a:pt x="2104" y="4205"/>
                    </a:cubicBezTo>
                    <a:lnTo>
                      <a:pt x="2104" y="4906"/>
                    </a:lnTo>
                    <a:lnTo>
                      <a:pt x="1402" y="4906"/>
                    </a:lnTo>
                    <a:cubicBezTo>
                      <a:pt x="1016" y="4906"/>
                      <a:pt x="701" y="4591"/>
                      <a:pt x="701" y="4205"/>
                    </a:cubicBezTo>
                    <a:lnTo>
                      <a:pt x="1" y="4205"/>
                    </a:lnTo>
                    <a:cubicBezTo>
                      <a:pt x="1" y="4856"/>
                      <a:pt x="448" y="5399"/>
                      <a:pt x="1051" y="5557"/>
                    </a:cubicBezTo>
                    <a:lnTo>
                      <a:pt x="1051" y="6308"/>
                    </a:lnTo>
                    <a:lnTo>
                      <a:pt x="1753" y="6308"/>
                    </a:lnTo>
                    <a:lnTo>
                      <a:pt x="1753" y="5606"/>
                    </a:lnTo>
                    <a:lnTo>
                      <a:pt x="2803" y="5606"/>
                    </a:lnTo>
                    <a:lnTo>
                      <a:pt x="2803" y="4205"/>
                    </a:lnTo>
                    <a:cubicBezTo>
                      <a:pt x="2803" y="3431"/>
                      <a:pt x="2175" y="2803"/>
                      <a:pt x="1402" y="2803"/>
                    </a:cubicBezTo>
                    <a:cubicBezTo>
                      <a:pt x="1016" y="2803"/>
                      <a:pt x="701" y="2489"/>
                      <a:pt x="701" y="2102"/>
                    </a:cubicBezTo>
                    <a:lnTo>
                      <a:pt x="701" y="1402"/>
                    </a:lnTo>
                    <a:lnTo>
                      <a:pt x="1402" y="1402"/>
                    </a:lnTo>
                    <a:cubicBezTo>
                      <a:pt x="1788" y="1402"/>
                      <a:pt x="2104" y="1716"/>
                      <a:pt x="2104" y="2102"/>
                    </a:cubicBezTo>
                    <a:lnTo>
                      <a:pt x="2803" y="2102"/>
                    </a:lnTo>
                    <a:cubicBezTo>
                      <a:pt x="2803" y="1451"/>
                      <a:pt x="2356" y="907"/>
                      <a:pt x="1753" y="751"/>
                    </a:cubicBezTo>
                    <a:lnTo>
                      <a:pt x="1753"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1"/>
              <p:cNvSpPr/>
              <p:nvPr/>
            </p:nvSpPr>
            <p:spPr>
              <a:xfrm>
                <a:off x="6080625" y="4099100"/>
                <a:ext cx="17525" cy="17525"/>
              </a:xfrm>
              <a:custGeom>
                <a:rect b="b" l="l" r="r" t="t"/>
                <a:pathLst>
                  <a:path extrusionOk="0" h="701" w="701">
                    <a:moveTo>
                      <a:pt x="1" y="0"/>
                    </a:moveTo>
                    <a:lnTo>
                      <a:pt x="1"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1"/>
              <p:cNvSpPr/>
              <p:nvPr/>
            </p:nvSpPr>
            <p:spPr>
              <a:xfrm>
                <a:off x="6220775" y="4099100"/>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1"/>
              <p:cNvSpPr/>
              <p:nvPr/>
            </p:nvSpPr>
            <p:spPr>
              <a:xfrm>
                <a:off x="6122200" y="4259675"/>
                <a:ext cx="74500" cy="99325"/>
              </a:xfrm>
              <a:custGeom>
                <a:rect b="b" l="l" r="r" t="t"/>
                <a:pathLst>
                  <a:path extrusionOk="0" h="3973" w="2980">
                    <a:moveTo>
                      <a:pt x="1491" y="1169"/>
                    </a:moveTo>
                    <a:lnTo>
                      <a:pt x="2104" y="1987"/>
                    </a:lnTo>
                    <a:lnTo>
                      <a:pt x="1491" y="2805"/>
                    </a:lnTo>
                    <a:lnTo>
                      <a:pt x="877" y="1987"/>
                    </a:lnTo>
                    <a:lnTo>
                      <a:pt x="1491" y="1169"/>
                    </a:lnTo>
                    <a:close/>
                    <a:moveTo>
                      <a:pt x="1491" y="1"/>
                    </a:moveTo>
                    <a:lnTo>
                      <a:pt x="1" y="1987"/>
                    </a:lnTo>
                    <a:lnTo>
                      <a:pt x="1491" y="3972"/>
                    </a:lnTo>
                    <a:lnTo>
                      <a:pt x="2980" y="1987"/>
                    </a:lnTo>
                    <a:lnTo>
                      <a:pt x="149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1"/>
              <p:cNvSpPr/>
              <p:nvPr/>
            </p:nvSpPr>
            <p:spPr>
              <a:xfrm>
                <a:off x="6227350" y="4259675"/>
                <a:ext cx="74500" cy="99325"/>
              </a:xfrm>
              <a:custGeom>
                <a:rect b="b" l="l" r="r" t="t"/>
                <a:pathLst>
                  <a:path extrusionOk="0" h="3973" w="2980">
                    <a:moveTo>
                      <a:pt x="1489" y="1169"/>
                    </a:moveTo>
                    <a:lnTo>
                      <a:pt x="2103" y="1987"/>
                    </a:lnTo>
                    <a:lnTo>
                      <a:pt x="1489" y="2805"/>
                    </a:lnTo>
                    <a:lnTo>
                      <a:pt x="877" y="1987"/>
                    </a:lnTo>
                    <a:lnTo>
                      <a:pt x="1489" y="1169"/>
                    </a:lnTo>
                    <a:close/>
                    <a:moveTo>
                      <a:pt x="1489" y="1"/>
                    </a:moveTo>
                    <a:lnTo>
                      <a:pt x="1" y="1987"/>
                    </a:lnTo>
                    <a:lnTo>
                      <a:pt x="1489" y="3972"/>
                    </a:lnTo>
                    <a:lnTo>
                      <a:pt x="2979" y="1987"/>
                    </a:lnTo>
                    <a:lnTo>
                      <a:pt x="1489"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1"/>
              <p:cNvSpPr/>
              <p:nvPr/>
            </p:nvSpPr>
            <p:spPr>
              <a:xfrm>
                <a:off x="6017100" y="4259675"/>
                <a:ext cx="74500" cy="99325"/>
              </a:xfrm>
              <a:custGeom>
                <a:rect b="b" l="l" r="r" t="t"/>
                <a:pathLst>
                  <a:path extrusionOk="0" h="3973" w="2980">
                    <a:moveTo>
                      <a:pt x="1489" y="1169"/>
                    </a:moveTo>
                    <a:lnTo>
                      <a:pt x="2103" y="1987"/>
                    </a:lnTo>
                    <a:lnTo>
                      <a:pt x="1489" y="2805"/>
                    </a:lnTo>
                    <a:lnTo>
                      <a:pt x="877" y="1987"/>
                    </a:lnTo>
                    <a:lnTo>
                      <a:pt x="1489" y="1169"/>
                    </a:lnTo>
                    <a:close/>
                    <a:moveTo>
                      <a:pt x="1489" y="1"/>
                    </a:moveTo>
                    <a:lnTo>
                      <a:pt x="1" y="1987"/>
                    </a:lnTo>
                    <a:lnTo>
                      <a:pt x="1489" y="3972"/>
                    </a:lnTo>
                    <a:lnTo>
                      <a:pt x="2980" y="1987"/>
                    </a:lnTo>
                    <a:lnTo>
                      <a:pt x="1489"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1"/>
              <p:cNvSpPr/>
              <p:nvPr/>
            </p:nvSpPr>
            <p:spPr>
              <a:xfrm>
                <a:off x="5892475" y="3958925"/>
                <a:ext cx="534000" cy="473075"/>
              </a:xfrm>
              <a:custGeom>
                <a:rect b="b" l="l" r="r" t="t"/>
                <a:pathLst>
                  <a:path extrusionOk="0" h="18923" w="21360">
                    <a:moveTo>
                      <a:pt x="10329" y="718"/>
                    </a:moveTo>
                    <a:lnTo>
                      <a:pt x="10329" y="1420"/>
                    </a:lnTo>
                    <a:cubicBezTo>
                      <a:pt x="8917" y="1529"/>
                      <a:pt x="7684" y="2279"/>
                      <a:pt x="6925" y="3385"/>
                    </a:cubicBezTo>
                    <a:lnTo>
                      <a:pt x="6315" y="3033"/>
                    </a:lnTo>
                    <a:cubicBezTo>
                      <a:pt x="7199" y="1719"/>
                      <a:pt x="8658" y="830"/>
                      <a:pt x="10329" y="718"/>
                    </a:cubicBezTo>
                    <a:close/>
                    <a:moveTo>
                      <a:pt x="5969" y="3642"/>
                    </a:moveTo>
                    <a:lnTo>
                      <a:pt x="6577" y="3993"/>
                    </a:lnTo>
                    <a:cubicBezTo>
                      <a:pt x="6291" y="4589"/>
                      <a:pt x="6125" y="5253"/>
                      <a:pt x="6125" y="5958"/>
                    </a:cubicBezTo>
                    <a:cubicBezTo>
                      <a:pt x="6125" y="6661"/>
                      <a:pt x="6281" y="7318"/>
                      <a:pt x="6572" y="7925"/>
                    </a:cubicBezTo>
                    <a:lnTo>
                      <a:pt x="5969" y="8274"/>
                    </a:lnTo>
                    <a:cubicBezTo>
                      <a:pt x="5623" y="7574"/>
                      <a:pt x="5424" y="6790"/>
                      <a:pt x="5424" y="5958"/>
                    </a:cubicBezTo>
                    <a:cubicBezTo>
                      <a:pt x="5424" y="5126"/>
                      <a:pt x="5623" y="4342"/>
                      <a:pt x="5969" y="3642"/>
                    </a:cubicBezTo>
                    <a:close/>
                    <a:moveTo>
                      <a:pt x="15391" y="3642"/>
                    </a:moveTo>
                    <a:cubicBezTo>
                      <a:pt x="15736" y="4342"/>
                      <a:pt x="15936" y="5126"/>
                      <a:pt x="15936" y="5958"/>
                    </a:cubicBezTo>
                    <a:cubicBezTo>
                      <a:pt x="15936" y="6788"/>
                      <a:pt x="15736" y="7572"/>
                      <a:pt x="15391" y="8272"/>
                    </a:cubicBezTo>
                    <a:lnTo>
                      <a:pt x="15391" y="8274"/>
                    </a:lnTo>
                    <a:lnTo>
                      <a:pt x="14783" y="7921"/>
                    </a:lnTo>
                    <a:cubicBezTo>
                      <a:pt x="15070" y="7326"/>
                      <a:pt x="15235" y="6661"/>
                      <a:pt x="15235" y="5958"/>
                    </a:cubicBezTo>
                    <a:cubicBezTo>
                      <a:pt x="15235" y="5253"/>
                      <a:pt x="15079" y="4596"/>
                      <a:pt x="14788" y="3990"/>
                    </a:cubicBezTo>
                    <a:lnTo>
                      <a:pt x="15391" y="3642"/>
                    </a:lnTo>
                    <a:close/>
                    <a:moveTo>
                      <a:pt x="11031" y="718"/>
                    </a:moveTo>
                    <a:cubicBezTo>
                      <a:pt x="12702" y="830"/>
                      <a:pt x="14161" y="1719"/>
                      <a:pt x="15045" y="3033"/>
                    </a:cubicBezTo>
                    <a:lnTo>
                      <a:pt x="14432" y="3386"/>
                    </a:lnTo>
                    <a:cubicBezTo>
                      <a:pt x="14195" y="3039"/>
                      <a:pt x="13912" y="2719"/>
                      <a:pt x="13579" y="2445"/>
                    </a:cubicBezTo>
                    <a:lnTo>
                      <a:pt x="13134" y="2984"/>
                    </a:lnTo>
                    <a:cubicBezTo>
                      <a:pt x="14024" y="3720"/>
                      <a:pt x="14535" y="4805"/>
                      <a:pt x="14535" y="5958"/>
                    </a:cubicBezTo>
                    <a:cubicBezTo>
                      <a:pt x="14535" y="8082"/>
                      <a:pt x="12806" y="9811"/>
                      <a:pt x="10680" y="9811"/>
                    </a:cubicBezTo>
                    <a:cubicBezTo>
                      <a:pt x="9997" y="9811"/>
                      <a:pt x="9323" y="9626"/>
                      <a:pt x="8729" y="9277"/>
                    </a:cubicBezTo>
                    <a:lnTo>
                      <a:pt x="8373" y="9880"/>
                    </a:lnTo>
                    <a:cubicBezTo>
                      <a:pt x="8972" y="10234"/>
                      <a:pt x="9643" y="10444"/>
                      <a:pt x="10329" y="10498"/>
                    </a:cubicBezTo>
                    <a:lnTo>
                      <a:pt x="10329" y="11196"/>
                    </a:lnTo>
                    <a:cubicBezTo>
                      <a:pt x="8658" y="11084"/>
                      <a:pt x="7199" y="10196"/>
                      <a:pt x="6315" y="8882"/>
                    </a:cubicBezTo>
                    <a:lnTo>
                      <a:pt x="6928" y="8528"/>
                    </a:lnTo>
                    <a:cubicBezTo>
                      <a:pt x="7165" y="8876"/>
                      <a:pt x="7447" y="9196"/>
                      <a:pt x="7781" y="9470"/>
                    </a:cubicBezTo>
                    <a:lnTo>
                      <a:pt x="8226" y="8931"/>
                    </a:lnTo>
                    <a:cubicBezTo>
                      <a:pt x="7337" y="8194"/>
                      <a:pt x="6825" y="7111"/>
                      <a:pt x="6825" y="5958"/>
                    </a:cubicBezTo>
                    <a:cubicBezTo>
                      <a:pt x="6825" y="3832"/>
                      <a:pt x="8554" y="2103"/>
                      <a:pt x="10680" y="2103"/>
                    </a:cubicBezTo>
                    <a:cubicBezTo>
                      <a:pt x="11363" y="2103"/>
                      <a:pt x="12037" y="2288"/>
                      <a:pt x="12631" y="2638"/>
                    </a:cubicBezTo>
                    <a:lnTo>
                      <a:pt x="12987" y="2034"/>
                    </a:lnTo>
                    <a:cubicBezTo>
                      <a:pt x="12388" y="1680"/>
                      <a:pt x="11717" y="1470"/>
                      <a:pt x="11031" y="1417"/>
                    </a:cubicBezTo>
                    <a:lnTo>
                      <a:pt x="11031" y="718"/>
                    </a:lnTo>
                    <a:close/>
                    <a:moveTo>
                      <a:pt x="14435" y="8530"/>
                    </a:moveTo>
                    <a:lnTo>
                      <a:pt x="15045" y="8882"/>
                    </a:lnTo>
                    <a:cubicBezTo>
                      <a:pt x="14161" y="10196"/>
                      <a:pt x="12700" y="11086"/>
                      <a:pt x="11031" y="11196"/>
                    </a:cubicBezTo>
                    <a:lnTo>
                      <a:pt x="11031" y="10495"/>
                    </a:lnTo>
                    <a:cubicBezTo>
                      <a:pt x="12441" y="10387"/>
                      <a:pt x="13676" y="9635"/>
                      <a:pt x="14435" y="8530"/>
                    </a:cubicBezTo>
                    <a:close/>
                    <a:moveTo>
                      <a:pt x="16987" y="11914"/>
                    </a:moveTo>
                    <a:lnTo>
                      <a:pt x="16987" y="16119"/>
                    </a:lnTo>
                    <a:lnTo>
                      <a:pt x="4373" y="16119"/>
                    </a:lnTo>
                    <a:lnTo>
                      <a:pt x="4373" y="11914"/>
                    </a:lnTo>
                    <a:close/>
                    <a:moveTo>
                      <a:pt x="6476" y="16820"/>
                    </a:moveTo>
                    <a:lnTo>
                      <a:pt x="6476" y="17871"/>
                    </a:lnTo>
                    <a:lnTo>
                      <a:pt x="5073" y="16820"/>
                    </a:lnTo>
                    <a:close/>
                    <a:moveTo>
                      <a:pt x="16287" y="16820"/>
                    </a:moveTo>
                    <a:lnTo>
                      <a:pt x="14884" y="17871"/>
                    </a:lnTo>
                    <a:lnTo>
                      <a:pt x="14884" y="16820"/>
                    </a:lnTo>
                    <a:close/>
                    <a:moveTo>
                      <a:pt x="3671" y="15419"/>
                    </a:moveTo>
                    <a:lnTo>
                      <a:pt x="3671" y="16645"/>
                    </a:lnTo>
                    <a:lnTo>
                      <a:pt x="5774" y="18221"/>
                    </a:lnTo>
                    <a:lnTo>
                      <a:pt x="1036" y="18221"/>
                    </a:lnTo>
                    <a:lnTo>
                      <a:pt x="1596" y="16820"/>
                    </a:lnTo>
                    <a:lnTo>
                      <a:pt x="1036" y="15419"/>
                    </a:lnTo>
                    <a:close/>
                    <a:moveTo>
                      <a:pt x="20324" y="15419"/>
                    </a:moveTo>
                    <a:lnTo>
                      <a:pt x="19762" y="16820"/>
                    </a:lnTo>
                    <a:lnTo>
                      <a:pt x="20324" y="18221"/>
                    </a:lnTo>
                    <a:lnTo>
                      <a:pt x="15586" y="18221"/>
                    </a:lnTo>
                    <a:lnTo>
                      <a:pt x="17689" y="16645"/>
                    </a:lnTo>
                    <a:lnTo>
                      <a:pt x="17689" y="15419"/>
                    </a:lnTo>
                    <a:close/>
                    <a:moveTo>
                      <a:pt x="10680" y="0"/>
                    </a:moveTo>
                    <a:cubicBezTo>
                      <a:pt x="7395" y="0"/>
                      <a:pt x="4722" y="2673"/>
                      <a:pt x="4722" y="5958"/>
                    </a:cubicBezTo>
                    <a:cubicBezTo>
                      <a:pt x="4722" y="8231"/>
                      <a:pt x="6004" y="10210"/>
                      <a:pt x="7882" y="11214"/>
                    </a:cubicBezTo>
                    <a:lnTo>
                      <a:pt x="3671" y="11214"/>
                    </a:lnTo>
                    <a:lnTo>
                      <a:pt x="3671" y="14717"/>
                    </a:lnTo>
                    <a:lnTo>
                      <a:pt x="0" y="14717"/>
                    </a:lnTo>
                    <a:lnTo>
                      <a:pt x="841" y="16820"/>
                    </a:lnTo>
                    <a:lnTo>
                      <a:pt x="0" y="18923"/>
                    </a:lnTo>
                    <a:lnTo>
                      <a:pt x="7176" y="18923"/>
                    </a:lnTo>
                    <a:lnTo>
                      <a:pt x="7176" y="16820"/>
                    </a:lnTo>
                    <a:lnTo>
                      <a:pt x="14184" y="16820"/>
                    </a:lnTo>
                    <a:lnTo>
                      <a:pt x="14184" y="18923"/>
                    </a:lnTo>
                    <a:lnTo>
                      <a:pt x="21360" y="18923"/>
                    </a:lnTo>
                    <a:lnTo>
                      <a:pt x="20519" y="16820"/>
                    </a:lnTo>
                    <a:lnTo>
                      <a:pt x="21360" y="14717"/>
                    </a:lnTo>
                    <a:lnTo>
                      <a:pt x="17689" y="14717"/>
                    </a:lnTo>
                    <a:lnTo>
                      <a:pt x="17689" y="11214"/>
                    </a:lnTo>
                    <a:lnTo>
                      <a:pt x="13477" y="11214"/>
                    </a:lnTo>
                    <a:cubicBezTo>
                      <a:pt x="15354" y="10210"/>
                      <a:pt x="16636" y="8231"/>
                      <a:pt x="16636" y="5958"/>
                    </a:cubicBezTo>
                    <a:cubicBezTo>
                      <a:pt x="16636" y="2673"/>
                      <a:pt x="13964" y="0"/>
                      <a:pt x="10680"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1"/>
              <p:cNvSpPr/>
              <p:nvPr/>
            </p:nvSpPr>
            <p:spPr>
              <a:xfrm>
                <a:off x="6343400" y="3888850"/>
                <a:ext cx="87650" cy="87625"/>
              </a:xfrm>
              <a:custGeom>
                <a:rect b="b" l="l" r="r" t="t"/>
                <a:pathLst>
                  <a:path extrusionOk="0" h="3505" w="3506">
                    <a:moveTo>
                      <a:pt x="1753" y="1391"/>
                    </a:moveTo>
                    <a:cubicBezTo>
                      <a:pt x="1856" y="1529"/>
                      <a:pt x="1977" y="1650"/>
                      <a:pt x="2114" y="1752"/>
                    </a:cubicBezTo>
                    <a:cubicBezTo>
                      <a:pt x="1977" y="1855"/>
                      <a:pt x="1856" y="1976"/>
                      <a:pt x="1753" y="2114"/>
                    </a:cubicBezTo>
                    <a:cubicBezTo>
                      <a:pt x="1652" y="1976"/>
                      <a:pt x="1529" y="1855"/>
                      <a:pt x="1391" y="1752"/>
                    </a:cubicBezTo>
                    <a:cubicBezTo>
                      <a:pt x="1529" y="1650"/>
                      <a:pt x="1650" y="1529"/>
                      <a:pt x="1753" y="1391"/>
                    </a:cubicBezTo>
                    <a:close/>
                    <a:moveTo>
                      <a:pt x="1402" y="0"/>
                    </a:moveTo>
                    <a:lnTo>
                      <a:pt x="1402" y="351"/>
                    </a:lnTo>
                    <a:cubicBezTo>
                      <a:pt x="1402" y="930"/>
                      <a:pt x="930" y="1402"/>
                      <a:pt x="352" y="1402"/>
                    </a:cubicBezTo>
                    <a:lnTo>
                      <a:pt x="1" y="1402"/>
                    </a:lnTo>
                    <a:lnTo>
                      <a:pt x="1" y="2103"/>
                    </a:lnTo>
                    <a:lnTo>
                      <a:pt x="352" y="2103"/>
                    </a:lnTo>
                    <a:cubicBezTo>
                      <a:pt x="930" y="2103"/>
                      <a:pt x="1402" y="2575"/>
                      <a:pt x="1402" y="3154"/>
                    </a:cubicBezTo>
                    <a:lnTo>
                      <a:pt x="1402" y="3505"/>
                    </a:lnTo>
                    <a:lnTo>
                      <a:pt x="2104" y="3505"/>
                    </a:lnTo>
                    <a:lnTo>
                      <a:pt x="2104" y="3154"/>
                    </a:lnTo>
                    <a:cubicBezTo>
                      <a:pt x="2104" y="2575"/>
                      <a:pt x="2575" y="2103"/>
                      <a:pt x="3154" y="2103"/>
                    </a:cubicBezTo>
                    <a:lnTo>
                      <a:pt x="3505" y="2103"/>
                    </a:lnTo>
                    <a:lnTo>
                      <a:pt x="3505" y="1402"/>
                    </a:lnTo>
                    <a:lnTo>
                      <a:pt x="3154" y="1402"/>
                    </a:lnTo>
                    <a:cubicBezTo>
                      <a:pt x="2575" y="1402"/>
                      <a:pt x="2104" y="930"/>
                      <a:pt x="2104" y="351"/>
                    </a:cubicBezTo>
                    <a:lnTo>
                      <a:pt x="210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1"/>
              <p:cNvSpPr/>
              <p:nvPr/>
            </p:nvSpPr>
            <p:spPr>
              <a:xfrm>
                <a:off x="5887925" y="3993950"/>
                <a:ext cx="87575" cy="87625"/>
              </a:xfrm>
              <a:custGeom>
                <a:rect b="b" l="l" r="r" t="t"/>
                <a:pathLst>
                  <a:path extrusionOk="0" h="3505" w="3503">
                    <a:moveTo>
                      <a:pt x="1751" y="1393"/>
                    </a:moveTo>
                    <a:cubicBezTo>
                      <a:pt x="1853" y="1529"/>
                      <a:pt x="1974" y="1652"/>
                      <a:pt x="2112" y="1753"/>
                    </a:cubicBezTo>
                    <a:cubicBezTo>
                      <a:pt x="1974" y="1855"/>
                      <a:pt x="1853" y="1976"/>
                      <a:pt x="1751" y="2114"/>
                    </a:cubicBezTo>
                    <a:cubicBezTo>
                      <a:pt x="1650" y="1976"/>
                      <a:pt x="1527" y="1855"/>
                      <a:pt x="1389" y="1753"/>
                    </a:cubicBezTo>
                    <a:cubicBezTo>
                      <a:pt x="1527" y="1652"/>
                      <a:pt x="1648" y="1529"/>
                      <a:pt x="1751" y="1393"/>
                    </a:cubicBezTo>
                    <a:close/>
                    <a:moveTo>
                      <a:pt x="1401" y="1"/>
                    </a:moveTo>
                    <a:lnTo>
                      <a:pt x="1401" y="351"/>
                    </a:lnTo>
                    <a:cubicBezTo>
                      <a:pt x="1401" y="932"/>
                      <a:pt x="930" y="1403"/>
                      <a:pt x="349" y="1403"/>
                    </a:cubicBezTo>
                    <a:lnTo>
                      <a:pt x="0" y="1403"/>
                    </a:lnTo>
                    <a:lnTo>
                      <a:pt x="0" y="2103"/>
                    </a:lnTo>
                    <a:lnTo>
                      <a:pt x="349" y="2103"/>
                    </a:lnTo>
                    <a:cubicBezTo>
                      <a:pt x="930" y="2103"/>
                      <a:pt x="1401" y="2575"/>
                      <a:pt x="1401" y="3156"/>
                    </a:cubicBezTo>
                    <a:lnTo>
                      <a:pt x="1401" y="3505"/>
                    </a:lnTo>
                    <a:lnTo>
                      <a:pt x="2101" y="3505"/>
                    </a:lnTo>
                    <a:lnTo>
                      <a:pt x="2101" y="3156"/>
                    </a:lnTo>
                    <a:cubicBezTo>
                      <a:pt x="2101" y="2575"/>
                      <a:pt x="2573" y="2103"/>
                      <a:pt x="3154" y="2103"/>
                    </a:cubicBezTo>
                    <a:lnTo>
                      <a:pt x="3503" y="2103"/>
                    </a:lnTo>
                    <a:lnTo>
                      <a:pt x="3503" y="1403"/>
                    </a:lnTo>
                    <a:lnTo>
                      <a:pt x="3154" y="1403"/>
                    </a:lnTo>
                    <a:cubicBezTo>
                      <a:pt x="2573" y="1403"/>
                      <a:pt x="2101" y="932"/>
                      <a:pt x="2101" y="351"/>
                    </a:cubicBezTo>
                    <a:lnTo>
                      <a:pt x="21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1"/>
              <p:cNvSpPr/>
              <p:nvPr/>
            </p:nvSpPr>
            <p:spPr>
              <a:xfrm>
                <a:off x="5975475" y="3888850"/>
                <a:ext cx="87650" cy="87625"/>
              </a:xfrm>
              <a:custGeom>
                <a:rect b="b" l="l" r="r" t="t"/>
                <a:pathLst>
                  <a:path extrusionOk="0" h="3505" w="3506">
                    <a:moveTo>
                      <a:pt x="1753" y="1391"/>
                    </a:moveTo>
                    <a:cubicBezTo>
                      <a:pt x="1856" y="1529"/>
                      <a:pt x="1977" y="1650"/>
                      <a:pt x="2114" y="1752"/>
                    </a:cubicBezTo>
                    <a:cubicBezTo>
                      <a:pt x="1977" y="1855"/>
                      <a:pt x="1856" y="1976"/>
                      <a:pt x="1753" y="2114"/>
                    </a:cubicBezTo>
                    <a:cubicBezTo>
                      <a:pt x="1652" y="1976"/>
                      <a:pt x="1529" y="1855"/>
                      <a:pt x="1391" y="1752"/>
                    </a:cubicBezTo>
                    <a:cubicBezTo>
                      <a:pt x="1529" y="1650"/>
                      <a:pt x="1650" y="1529"/>
                      <a:pt x="1753" y="1391"/>
                    </a:cubicBezTo>
                    <a:close/>
                    <a:moveTo>
                      <a:pt x="1404" y="0"/>
                    </a:moveTo>
                    <a:lnTo>
                      <a:pt x="1404" y="351"/>
                    </a:lnTo>
                    <a:cubicBezTo>
                      <a:pt x="1404" y="930"/>
                      <a:pt x="932" y="1402"/>
                      <a:pt x="351" y="1402"/>
                    </a:cubicBezTo>
                    <a:lnTo>
                      <a:pt x="1" y="1402"/>
                    </a:lnTo>
                    <a:lnTo>
                      <a:pt x="1" y="2103"/>
                    </a:lnTo>
                    <a:lnTo>
                      <a:pt x="351" y="2103"/>
                    </a:lnTo>
                    <a:cubicBezTo>
                      <a:pt x="932" y="2103"/>
                      <a:pt x="1404" y="2575"/>
                      <a:pt x="1404" y="3154"/>
                    </a:cubicBezTo>
                    <a:lnTo>
                      <a:pt x="1404" y="3505"/>
                    </a:lnTo>
                    <a:lnTo>
                      <a:pt x="2104" y="3505"/>
                    </a:lnTo>
                    <a:lnTo>
                      <a:pt x="2104" y="3154"/>
                    </a:lnTo>
                    <a:cubicBezTo>
                      <a:pt x="2104" y="2575"/>
                      <a:pt x="2575" y="2103"/>
                      <a:pt x="3156" y="2103"/>
                    </a:cubicBezTo>
                    <a:lnTo>
                      <a:pt x="3505" y="2103"/>
                    </a:lnTo>
                    <a:lnTo>
                      <a:pt x="3505" y="1402"/>
                    </a:lnTo>
                    <a:lnTo>
                      <a:pt x="3156" y="1402"/>
                    </a:lnTo>
                    <a:cubicBezTo>
                      <a:pt x="2575" y="1402"/>
                      <a:pt x="2104" y="930"/>
                      <a:pt x="2104" y="351"/>
                    </a:cubicBezTo>
                    <a:lnTo>
                      <a:pt x="210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1"/>
              <p:cNvSpPr/>
              <p:nvPr/>
            </p:nvSpPr>
            <p:spPr>
              <a:xfrm>
                <a:off x="6325900" y="4055300"/>
                <a:ext cx="87650" cy="87625"/>
              </a:xfrm>
              <a:custGeom>
                <a:rect b="b" l="l" r="r" t="t"/>
                <a:pathLst>
                  <a:path extrusionOk="0" h="3505" w="3506">
                    <a:moveTo>
                      <a:pt x="1753" y="1391"/>
                    </a:moveTo>
                    <a:cubicBezTo>
                      <a:pt x="1854" y="1529"/>
                      <a:pt x="1977" y="1650"/>
                      <a:pt x="2114" y="1752"/>
                    </a:cubicBezTo>
                    <a:cubicBezTo>
                      <a:pt x="1977" y="1855"/>
                      <a:pt x="1856" y="1976"/>
                      <a:pt x="1753" y="2114"/>
                    </a:cubicBezTo>
                    <a:cubicBezTo>
                      <a:pt x="1650" y="1976"/>
                      <a:pt x="1529" y="1855"/>
                      <a:pt x="1392" y="1752"/>
                    </a:cubicBezTo>
                    <a:cubicBezTo>
                      <a:pt x="1529" y="1650"/>
                      <a:pt x="1650" y="1529"/>
                      <a:pt x="1753" y="1391"/>
                    </a:cubicBezTo>
                    <a:close/>
                    <a:moveTo>
                      <a:pt x="1402" y="0"/>
                    </a:moveTo>
                    <a:lnTo>
                      <a:pt x="1402" y="351"/>
                    </a:lnTo>
                    <a:cubicBezTo>
                      <a:pt x="1402" y="930"/>
                      <a:pt x="931" y="1402"/>
                      <a:pt x="352" y="1402"/>
                    </a:cubicBezTo>
                    <a:lnTo>
                      <a:pt x="1" y="1402"/>
                    </a:lnTo>
                    <a:lnTo>
                      <a:pt x="1" y="2103"/>
                    </a:lnTo>
                    <a:lnTo>
                      <a:pt x="352" y="2103"/>
                    </a:lnTo>
                    <a:cubicBezTo>
                      <a:pt x="931" y="2103"/>
                      <a:pt x="1402" y="2575"/>
                      <a:pt x="1402" y="3154"/>
                    </a:cubicBezTo>
                    <a:lnTo>
                      <a:pt x="1402" y="3504"/>
                    </a:lnTo>
                    <a:lnTo>
                      <a:pt x="2104" y="3504"/>
                    </a:lnTo>
                    <a:lnTo>
                      <a:pt x="2104" y="3154"/>
                    </a:lnTo>
                    <a:cubicBezTo>
                      <a:pt x="2104" y="2575"/>
                      <a:pt x="2575" y="2103"/>
                      <a:pt x="3154" y="2103"/>
                    </a:cubicBezTo>
                    <a:lnTo>
                      <a:pt x="3505" y="2103"/>
                    </a:lnTo>
                    <a:lnTo>
                      <a:pt x="3505" y="1402"/>
                    </a:lnTo>
                    <a:lnTo>
                      <a:pt x="3154" y="1402"/>
                    </a:lnTo>
                    <a:cubicBezTo>
                      <a:pt x="2575" y="1402"/>
                      <a:pt x="2104" y="930"/>
                      <a:pt x="2104" y="351"/>
                    </a:cubicBezTo>
                    <a:lnTo>
                      <a:pt x="210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1"/>
              <p:cNvSpPr/>
              <p:nvPr/>
            </p:nvSpPr>
            <p:spPr>
              <a:xfrm>
                <a:off x="6247075" y="3888850"/>
                <a:ext cx="17525" cy="17550"/>
              </a:xfrm>
              <a:custGeom>
                <a:rect b="b" l="l" r="r" t="t"/>
                <a:pathLst>
                  <a:path extrusionOk="0" h="702" w="701">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1"/>
              <p:cNvSpPr/>
              <p:nvPr/>
            </p:nvSpPr>
            <p:spPr>
              <a:xfrm>
                <a:off x="6247075" y="3923875"/>
                <a:ext cx="17525" cy="17575"/>
              </a:xfrm>
              <a:custGeom>
                <a:rect b="b" l="l" r="r" t="t"/>
                <a:pathLst>
                  <a:path extrusionOk="0" h="703" w="701">
                    <a:moveTo>
                      <a:pt x="0" y="1"/>
                    </a:moveTo>
                    <a:lnTo>
                      <a:pt x="0" y="702"/>
                    </a:lnTo>
                    <a:lnTo>
                      <a:pt x="700" y="702"/>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1"/>
              <p:cNvSpPr/>
              <p:nvPr/>
            </p:nvSpPr>
            <p:spPr>
              <a:xfrm>
                <a:off x="6264575" y="3906375"/>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1"/>
              <p:cNvSpPr/>
              <p:nvPr/>
            </p:nvSpPr>
            <p:spPr>
              <a:xfrm>
                <a:off x="6229525" y="3906375"/>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1"/>
              <p:cNvSpPr/>
              <p:nvPr/>
            </p:nvSpPr>
            <p:spPr>
              <a:xfrm>
                <a:off x="5949225" y="4134125"/>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1"/>
              <p:cNvSpPr/>
              <p:nvPr/>
            </p:nvSpPr>
            <p:spPr>
              <a:xfrm>
                <a:off x="5949225" y="416917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1"/>
              <p:cNvSpPr/>
              <p:nvPr/>
            </p:nvSpPr>
            <p:spPr>
              <a:xfrm>
                <a:off x="5966750" y="4151675"/>
                <a:ext cx="17525" cy="17525"/>
              </a:xfrm>
              <a:custGeom>
                <a:rect b="b" l="l" r="r" t="t"/>
                <a:pathLst>
                  <a:path extrusionOk="0" h="701" w="701">
                    <a:moveTo>
                      <a:pt x="1" y="0"/>
                    </a:moveTo>
                    <a:lnTo>
                      <a:pt x="1"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1"/>
              <p:cNvSpPr/>
              <p:nvPr/>
            </p:nvSpPr>
            <p:spPr>
              <a:xfrm>
                <a:off x="5931675" y="415167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1"/>
              <p:cNvSpPr/>
              <p:nvPr/>
            </p:nvSpPr>
            <p:spPr>
              <a:xfrm>
                <a:off x="5905400" y="4195425"/>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1"/>
              <p:cNvSpPr/>
              <p:nvPr/>
            </p:nvSpPr>
            <p:spPr>
              <a:xfrm>
                <a:off x="5905400" y="4230500"/>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1"/>
              <p:cNvSpPr/>
              <p:nvPr/>
            </p:nvSpPr>
            <p:spPr>
              <a:xfrm>
                <a:off x="5922950" y="4212975"/>
                <a:ext cx="17525" cy="17550"/>
              </a:xfrm>
              <a:custGeom>
                <a:rect b="b" l="l" r="r" t="t"/>
                <a:pathLst>
                  <a:path extrusionOk="0" h="702" w="701">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1"/>
              <p:cNvSpPr/>
              <p:nvPr/>
            </p:nvSpPr>
            <p:spPr>
              <a:xfrm>
                <a:off x="5887925" y="4212975"/>
                <a:ext cx="17500" cy="17550"/>
              </a:xfrm>
              <a:custGeom>
                <a:rect b="b" l="l" r="r" t="t"/>
                <a:pathLst>
                  <a:path extrusionOk="0" h="702" w="700">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1"/>
              <p:cNvSpPr/>
              <p:nvPr/>
            </p:nvSpPr>
            <p:spPr>
              <a:xfrm>
                <a:off x="6308375" y="395892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1"/>
              <p:cNvSpPr/>
              <p:nvPr/>
            </p:nvSpPr>
            <p:spPr>
              <a:xfrm>
                <a:off x="6308375" y="3994000"/>
                <a:ext cx="17550" cy="17500"/>
              </a:xfrm>
              <a:custGeom>
                <a:rect b="b" l="l" r="r" t="t"/>
                <a:pathLst>
                  <a:path extrusionOk="0" h="700"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1"/>
              <p:cNvSpPr/>
              <p:nvPr/>
            </p:nvSpPr>
            <p:spPr>
              <a:xfrm>
                <a:off x="6325900" y="3976450"/>
                <a:ext cx="17525" cy="17575"/>
              </a:xfrm>
              <a:custGeom>
                <a:rect b="b" l="l" r="r" t="t"/>
                <a:pathLst>
                  <a:path extrusionOk="0" h="703" w="701">
                    <a:moveTo>
                      <a:pt x="1" y="1"/>
                    </a:moveTo>
                    <a:lnTo>
                      <a:pt x="1" y="702"/>
                    </a:lnTo>
                    <a:lnTo>
                      <a:pt x="701" y="702"/>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1"/>
              <p:cNvSpPr/>
              <p:nvPr/>
            </p:nvSpPr>
            <p:spPr>
              <a:xfrm>
                <a:off x="6290875" y="3976450"/>
                <a:ext cx="17525" cy="17575"/>
              </a:xfrm>
              <a:custGeom>
                <a:rect b="b" l="l" r="r" t="t"/>
                <a:pathLst>
                  <a:path extrusionOk="0" h="703" w="701">
                    <a:moveTo>
                      <a:pt x="0" y="1"/>
                    </a:moveTo>
                    <a:lnTo>
                      <a:pt x="0" y="702"/>
                    </a:lnTo>
                    <a:lnTo>
                      <a:pt x="700" y="702"/>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1"/>
              <p:cNvSpPr/>
              <p:nvPr/>
            </p:nvSpPr>
            <p:spPr>
              <a:xfrm>
                <a:off x="6395975" y="4195425"/>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1"/>
              <p:cNvSpPr/>
              <p:nvPr/>
            </p:nvSpPr>
            <p:spPr>
              <a:xfrm>
                <a:off x="6395975" y="4230500"/>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1"/>
              <p:cNvSpPr/>
              <p:nvPr/>
            </p:nvSpPr>
            <p:spPr>
              <a:xfrm>
                <a:off x="6413525" y="4212975"/>
                <a:ext cx="17525" cy="17550"/>
              </a:xfrm>
              <a:custGeom>
                <a:rect b="b" l="l" r="r" t="t"/>
                <a:pathLst>
                  <a:path extrusionOk="0" h="702" w="701">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1"/>
              <p:cNvSpPr/>
              <p:nvPr/>
            </p:nvSpPr>
            <p:spPr>
              <a:xfrm>
                <a:off x="6378475" y="4212975"/>
                <a:ext cx="17525" cy="17550"/>
              </a:xfrm>
              <a:custGeom>
                <a:rect b="b" l="l" r="r" t="t"/>
                <a:pathLst>
                  <a:path extrusionOk="0" h="702" w="701">
                    <a:moveTo>
                      <a:pt x="1" y="0"/>
                    </a:moveTo>
                    <a:lnTo>
                      <a:pt x="1" y="702"/>
                    </a:lnTo>
                    <a:lnTo>
                      <a:pt x="701" y="702"/>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 name="Google Shape;1139;p41"/>
            <p:cNvSpPr/>
            <p:nvPr/>
          </p:nvSpPr>
          <p:spPr>
            <a:xfrm>
              <a:off x="3397800" y="3700025"/>
              <a:ext cx="657600" cy="416400"/>
            </a:xfrm>
            <a:prstGeom prst="rect">
              <a:avLst/>
            </a:prstGeom>
            <a:noFill/>
            <a:ln>
              <a:noFill/>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 name="Google Shape;1186;p41"/>
          <p:cNvSpPr/>
          <p:nvPr/>
        </p:nvSpPr>
        <p:spPr>
          <a:xfrm>
            <a:off x="329400" y="298975"/>
            <a:ext cx="738000" cy="7380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1"/>
          <p:cNvSpPr/>
          <p:nvPr/>
        </p:nvSpPr>
        <p:spPr>
          <a:xfrm>
            <a:off x="7869000" y="3995500"/>
            <a:ext cx="908700" cy="908700"/>
          </a:xfrm>
          <a:prstGeom prst="star4">
            <a:avLst>
              <a:gd fmla="val 12500" name="adj"/>
            </a:avLst>
          </a:prstGeom>
          <a:noFill/>
          <a:ln cap="flat" cmpd="sng" w="19050">
            <a:solidFill>
              <a:schemeClr val="lt1"/>
            </a:solidFill>
            <a:prstDash val="solid"/>
            <a:round/>
            <a:headEnd len="sm" w="sm" type="none"/>
            <a:tailEnd len="sm" w="sm" type="none"/>
          </a:ln>
          <a:effectLst>
            <a:outerShdw blurRad="57150" rotWithShape="0" algn="bl" dist="19050">
              <a:schemeClr val="l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1"/>
          <p:cNvSpPr/>
          <p:nvPr/>
        </p:nvSpPr>
        <p:spPr>
          <a:xfrm rot="-2700000">
            <a:off x="851453" y="963264"/>
            <a:ext cx="276196" cy="276196"/>
          </a:xfrm>
          <a:prstGeom prst="star4">
            <a:avLst>
              <a:gd fmla="val 0" name="adj"/>
            </a:avLst>
          </a:prstGeom>
          <a:noFill/>
          <a:ln cap="flat" cmpd="sng" w="19050">
            <a:solidFill>
              <a:schemeClr val="accent1"/>
            </a:solidFill>
            <a:prstDash val="solid"/>
            <a:round/>
            <a:headEnd len="sm" w="sm" type="none"/>
            <a:tailEnd len="sm" w="sm" type="none"/>
          </a:ln>
          <a:effectLst>
            <a:outerShdw blurRad="142875" rotWithShape="0" algn="bl">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1"/>
          <p:cNvSpPr/>
          <p:nvPr/>
        </p:nvSpPr>
        <p:spPr>
          <a:xfrm rot="-2700000">
            <a:off x="1443425" y="4725263"/>
            <a:ext cx="274499" cy="274499"/>
          </a:xfrm>
          <a:prstGeom prst="star4">
            <a:avLst>
              <a:gd fmla="val 0" name="adj"/>
            </a:avLst>
          </a:prstGeom>
          <a:noFill/>
          <a:ln cap="flat" cmpd="sng" w="19050">
            <a:solidFill>
              <a:schemeClr val="lt1"/>
            </a:solidFill>
            <a:prstDash val="solid"/>
            <a:round/>
            <a:headEnd len="sm" w="sm" type="none"/>
            <a:tailEnd len="sm" w="sm" type="none"/>
          </a:ln>
          <a:effectLst>
            <a:outerShdw blurRad="142875" rotWithShape="0" algn="bl">
              <a:schemeClr val="l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1"/>
          <p:cNvSpPr/>
          <p:nvPr/>
        </p:nvSpPr>
        <p:spPr>
          <a:xfrm>
            <a:off x="8284379" y="2707391"/>
            <a:ext cx="292800" cy="292800"/>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4" name="Shape 1194"/>
        <p:cNvGrpSpPr/>
        <p:nvPr/>
      </p:nvGrpSpPr>
      <p:grpSpPr>
        <a:xfrm>
          <a:off x="0" y="0"/>
          <a:ext cx="0" cy="0"/>
          <a:chOff x="0" y="0"/>
          <a:chExt cx="0" cy="0"/>
        </a:xfrm>
      </p:grpSpPr>
      <p:pic>
        <p:nvPicPr>
          <p:cNvPr id="1195" name="Google Shape;1195;p42"/>
          <p:cNvPicPr preferRelativeResize="0"/>
          <p:nvPr/>
        </p:nvPicPr>
        <p:blipFill rotWithShape="1">
          <a:blip r:embed="rId3">
            <a:alphaModFix/>
          </a:blip>
          <a:srcRect b="15633" l="28785" r="0" t="24400"/>
          <a:stretch/>
        </p:blipFill>
        <p:spPr>
          <a:xfrm>
            <a:off x="144971" y="2653400"/>
            <a:ext cx="1907649" cy="1631551"/>
          </a:xfrm>
          <a:prstGeom prst="rect">
            <a:avLst/>
          </a:prstGeom>
          <a:noFill/>
          <a:ln>
            <a:noFill/>
          </a:ln>
        </p:spPr>
      </p:pic>
      <p:pic>
        <p:nvPicPr>
          <p:cNvPr id="1196" name="Google Shape;1196;p42"/>
          <p:cNvPicPr preferRelativeResize="0"/>
          <p:nvPr/>
        </p:nvPicPr>
        <p:blipFill rotWithShape="1">
          <a:blip r:embed="rId4">
            <a:alphaModFix/>
          </a:blip>
          <a:srcRect b="10183" l="11379" r="28445" t="11660"/>
          <a:stretch/>
        </p:blipFill>
        <p:spPr>
          <a:xfrm>
            <a:off x="7524950" y="226650"/>
            <a:ext cx="1469875" cy="1939101"/>
          </a:xfrm>
          <a:prstGeom prst="rect">
            <a:avLst/>
          </a:prstGeom>
          <a:noFill/>
          <a:ln>
            <a:noFill/>
          </a:ln>
        </p:spPr>
      </p:pic>
      <p:pic>
        <p:nvPicPr>
          <p:cNvPr id="1197" name="Google Shape;1197;p42"/>
          <p:cNvPicPr preferRelativeResize="0"/>
          <p:nvPr/>
        </p:nvPicPr>
        <p:blipFill>
          <a:blip r:embed="rId5">
            <a:alphaModFix/>
          </a:blip>
          <a:stretch>
            <a:fillRect/>
          </a:stretch>
        </p:blipFill>
        <p:spPr>
          <a:xfrm>
            <a:off x="720000" y="1190450"/>
            <a:ext cx="7703997" cy="3413551"/>
          </a:xfrm>
          <a:prstGeom prst="rect">
            <a:avLst/>
          </a:prstGeom>
          <a:noFill/>
          <a:ln>
            <a:noFill/>
          </a:ln>
        </p:spPr>
      </p:pic>
      <p:sp>
        <p:nvSpPr>
          <p:cNvPr id="1198" name="Google Shape;1198;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SIX most profitable casinos</a:t>
            </a:r>
            <a:endParaRPr/>
          </a:p>
        </p:txBody>
      </p:sp>
      <p:graphicFrame>
        <p:nvGraphicFramePr>
          <p:cNvPr id="1199" name="Google Shape;1199;p42"/>
          <p:cNvGraphicFramePr/>
          <p:nvPr/>
        </p:nvGraphicFramePr>
        <p:xfrm>
          <a:off x="713225" y="1190455"/>
          <a:ext cx="3000000" cy="3000000"/>
        </p:xfrm>
        <a:graphic>
          <a:graphicData uri="http://schemas.openxmlformats.org/drawingml/2006/table">
            <a:tbl>
              <a:tblPr>
                <a:noFill/>
                <a:tableStyleId>{6B485DC9-7141-4F28-BC29-A283DBAF9128}</a:tableStyleId>
              </a:tblPr>
              <a:tblGrid>
                <a:gridCol w="2600625"/>
                <a:gridCol w="2357900"/>
                <a:gridCol w="2759025"/>
              </a:tblGrid>
              <a:tr h="476175">
                <a:tc>
                  <a:txBody>
                    <a:bodyPr/>
                    <a:lstStyle/>
                    <a:p>
                      <a:pPr indent="0" lvl="0" marL="0" rtl="0" algn="ctr">
                        <a:spcBef>
                          <a:spcPts val="0"/>
                        </a:spcBef>
                        <a:spcAft>
                          <a:spcPts val="0"/>
                        </a:spcAft>
                        <a:buNone/>
                      </a:pPr>
                      <a:r>
                        <a:rPr lang="en" sz="2000">
                          <a:solidFill>
                            <a:schemeClr val="accent3"/>
                          </a:solidFill>
                          <a:latin typeface="Staatliches"/>
                          <a:ea typeface="Staatliches"/>
                          <a:cs typeface="Staatliches"/>
                          <a:sym typeface="Staatliches"/>
                        </a:rPr>
                        <a:t>casino</a:t>
                      </a:r>
                      <a:endParaRPr sz="2000">
                        <a:solidFill>
                          <a:schemeClr val="accent3"/>
                        </a:solidFill>
                        <a:latin typeface="Staatliches"/>
                        <a:ea typeface="Staatliches"/>
                        <a:cs typeface="Staatliches"/>
                        <a:sym typeface="Staatliche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accent3"/>
                          </a:solidFill>
                          <a:latin typeface="Staatliches"/>
                          <a:ea typeface="Staatliches"/>
                          <a:cs typeface="Staatliches"/>
                          <a:sym typeface="Staatliches"/>
                        </a:rPr>
                        <a:t>year</a:t>
                      </a:r>
                      <a:endParaRPr sz="2000">
                        <a:solidFill>
                          <a:schemeClr val="accent3"/>
                        </a:solidFill>
                        <a:latin typeface="Staatliches"/>
                        <a:ea typeface="Staatliches"/>
                        <a:cs typeface="Staatliches"/>
                        <a:sym typeface="Staatliche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accent3"/>
                          </a:solidFill>
                          <a:latin typeface="Staatliches"/>
                          <a:ea typeface="Staatliches"/>
                          <a:cs typeface="Staatliches"/>
                          <a:sym typeface="Staatliches"/>
                        </a:rPr>
                        <a:t>earnings</a:t>
                      </a:r>
                      <a:endParaRPr sz="2000">
                        <a:solidFill>
                          <a:schemeClr val="accent3"/>
                        </a:solidFill>
                        <a:latin typeface="Staatliches"/>
                        <a:ea typeface="Staatliches"/>
                        <a:cs typeface="Staatliches"/>
                        <a:sym typeface="Staatliches"/>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6175">
                <a:tc>
                  <a:txBody>
                    <a:bodyPr/>
                    <a:lstStyle/>
                    <a:p>
                      <a:pPr indent="0" lvl="0" marL="0" rtl="0" algn="l">
                        <a:spcBef>
                          <a:spcPts val="0"/>
                        </a:spcBef>
                        <a:spcAft>
                          <a:spcPts val="0"/>
                        </a:spcAft>
                        <a:buNone/>
                      </a:pPr>
                      <a:r>
                        <a:rPr lang="en" sz="2000">
                          <a:solidFill>
                            <a:schemeClr val="accent3"/>
                          </a:solidFill>
                          <a:latin typeface="Staatliches"/>
                          <a:ea typeface="Staatliches"/>
                          <a:cs typeface="Staatliches"/>
                          <a:sym typeface="Staatliches"/>
                        </a:rPr>
                        <a:t>MERCURY</a:t>
                      </a:r>
                      <a:endParaRPr sz="2000">
                        <a:solidFill>
                          <a:schemeClr val="accent3"/>
                        </a:solidFill>
                        <a:latin typeface="Staatliches"/>
                        <a:ea typeface="Staatliches"/>
                        <a:cs typeface="Staatliches"/>
                        <a:sym typeface="Staatliche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20XX</a:t>
                      </a:r>
                      <a:endParaRPr sz="1300">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$2,500.00</a:t>
                      </a:r>
                      <a:endParaRPr sz="1300">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6175">
                <a:tc>
                  <a:txBody>
                    <a:bodyPr/>
                    <a:lstStyle/>
                    <a:p>
                      <a:pPr indent="0" lvl="0" marL="0" rtl="0" algn="l">
                        <a:spcBef>
                          <a:spcPts val="0"/>
                        </a:spcBef>
                        <a:spcAft>
                          <a:spcPts val="0"/>
                        </a:spcAft>
                        <a:buNone/>
                      </a:pPr>
                      <a:r>
                        <a:rPr lang="en" sz="2000">
                          <a:solidFill>
                            <a:schemeClr val="accent3"/>
                          </a:solidFill>
                          <a:latin typeface="Staatliches"/>
                          <a:ea typeface="Staatliches"/>
                          <a:cs typeface="Staatliches"/>
                          <a:sym typeface="Staatliches"/>
                        </a:rPr>
                        <a:t>VENUS</a:t>
                      </a:r>
                      <a:endParaRPr sz="2000">
                        <a:solidFill>
                          <a:schemeClr val="accent3"/>
                        </a:solidFill>
                        <a:latin typeface="Staatliches"/>
                        <a:ea typeface="Staatliches"/>
                        <a:cs typeface="Staatliches"/>
                        <a:sym typeface="Staatliche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20XX</a:t>
                      </a:r>
                      <a:endParaRPr sz="1300">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$5,600.00</a:t>
                      </a:r>
                      <a:endParaRPr sz="1300">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6175">
                <a:tc>
                  <a:txBody>
                    <a:bodyPr/>
                    <a:lstStyle/>
                    <a:p>
                      <a:pPr indent="0" lvl="0" marL="0" rtl="0" algn="l">
                        <a:spcBef>
                          <a:spcPts val="0"/>
                        </a:spcBef>
                        <a:spcAft>
                          <a:spcPts val="0"/>
                        </a:spcAft>
                        <a:buNone/>
                      </a:pPr>
                      <a:r>
                        <a:rPr lang="en" sz="2000">
                          <a:solidFill>
                            <a:schemeClr val="accent3"/>
                          </a:solidFill>
                          <a:latin typeface="Staatliches"/>
                          <a:ea typeface="Staatliches"/>
                          <a:cs typeface="Staatliches"/>
                          <a:sym typeface="Staatliches"/>
                        </a:rPr>
                        <a:t>MARS</a:t>
                      </a:r>
                      <a:endParaRPr sz="2000">
                        <a:solidFill>
                          <a:schemeClr val="accent3"/>
                        </a:solidFill>
                        <a:latin typeface="Staatliches"/>
                        <a:ea typeface="Staatliches"/>
                        <a:cs typeface="Staatliches"/>
                        <a:sym typeface="Staatliche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20XX</a:t>
                      </a:r>
                      <a:endParaRPr sz="1300">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$4,000.00</a:t>
                      </a:r>
                      <a:endParaRPr sz="1300">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6175">
                <a:tc>
                  <a:txBody>
                    <a:bodyPr/>
                    <a:lstStyle/>
                    <a:p>
                      <a:pPr indent="0" lvl="0" marL="0" rtl="0" algn="l">
                        <a:spcBef>
                          <a:spcPts val="0"/>
                        </a:spcBef>
                        <a:spcAft>
                          <a:spcPts val="0"/>
                        </a:spcAft>
                        <a:buNone/>
                      </a:pPr>
                      <a:r>
                        <a:rPr lang="en" sz="2000">
                          <a:solidFill>
                            <a:schemeClr val="accent3"/>
                          </a:solidFill>
                          <a:latin typeface="Staatliches"/>
                          <a:ea typeface="Staatliches"/>
                          <a:cs typeface="Staatliches"/>
                          <a:sym typeface="Staatliches"/>
                        </a:rPr>
                        <a:t>JUPITER</a:t>
                      </a:r>
                      <a:endParaRPr sz="2000">
                        <a:solidFill>
                          <a:schemeClr val="accent3"/>
                        </a:solidFill>
                        <a:latin typeface="Staatliches"/>
                        <a:ea typeface="Staatliches"/>
                        <a:cs typeface="Staatliches"/>
                        <a:sym typeface="Staatliche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20XX</a:t>
                      </a:r>
                      <a:endParaRPr sz="1300">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$2,000.00</a:t>
                      </a:r>
                      <a:endParaRPr sz="1300">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6175">
                <a:tc>
                  <a:txBody>
                    <a:bodyPr/>
                    <a:lstStyle/>
                    <a:p>
                      <a:pPr indent="0" lvl="0" marL="0" rtl="0" algn="l">
                        <a:spcBef>
                          <a:spcPts val="0"/>
                        </a:spcBef>
                        <a:spcAft>
                          <a:spcPts val="0"/>
                        </a:spcAft>
                        <a:buNone/>
                      </a:pPr>
                      <a:r>
                        <a:rPr lang="en" sz="2000">
                          <a:solidFill>
                            <a:schemeClr val="accent3"/>
                          </a:solidFill>
                          <a:latin typeface="Staatliches"/>
                          <a:ea typeface="Staatliches"/>
                          <a:cs typeface="Staatliches"/>
                          <a:sym typeface="Staatliches"/>
                        </a:rPr>
                        <a:t>SATURN</a:t>
                      </a:r>
                      <a:endParaRPr sz="2000">
                        <a:solidFill>
                          <a:schemeClr val="accent3"/>
                        </a:solidFill>
                        <a:latin typeface="Staatliches"/>
                        <a:ea typeface="Staatliches"/>
                        <a:cs typeface="Staatliches"/>
                        <a:sym typeface="Staatliche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20XX</a:t>
                      </a:r>
                      <a:endParaRPr sz="1300">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$10,000.00</a:t>
                      </a:r>
                      <a:endParaRPr sz="1300">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6175">
                <a:tc>
                  <a:txBody>
                    <a:bodyPr/>
                    <a:lstStyle/>
                    <a:p>
                      <a:pPr indent="0" lvl="0" marL="0" rtl="0" algn="l">
                        <a:spcBef>
                          <a:spcPts val="0"/>
                        </a:spcBef>
                        <a:spcAft>
                          <a:spcPts val="0"/>
                        </a:spcAft>
                        <a:buNone/>
                      </a:pPr>
                      <a:r>
                        <a:rPr lang="en" sz="2000">
                          <a:solidFill>
                            <a:schemeClr val="accent3"/>
                          </a:solidFill>
                          <a:latin typeface="Staatliches"/>
                          <a:ea typeface="Staatliches"/>
                          <a:cs typeface="Staatliches"/>
                          <a:sym typeface="Staatliches"/>
                        </a:rPr>
                        <a:t>NEPTUNE</a:t>
                      </a:r>
                      <a:endParaRPr sz="2000">
                        <a:solidFill>
                          <a:schemeClr val="accent3"/>
                        </a:solidFill>
                        <a:latin typeface="Staatliches"/>
                        <a:ea typeface="Staatliches"/>
                        <a:cs typeface="Staatliches"/>
                        <a:sym typeface="Staatliche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20XX</a:t>
                      </a:r>
                      <a:endParaRPr>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300">
                          <a:solidFill>
                            <a:schemeClr val="accent3"/>
                          </a:solidFill>
                          <a:latin typeface="DM Sans"/>
                          <a:ea typeface="DM Sans"/>
                          <a:cs typeface="DM Sans"/>
                          <a:sym typeface="DM Sans"/>
                        </a:rPr>
                        <a:t>$23,000.00</a:t>
                      </a:r>
                      <a:endParaRPr>
                        <a:solidFill>
                          <a:schemeClr val="accent3"/>
                        </a:solidFill>
                        <a:latin typeface="DM Sans"/>
                        <a:ea typeface="DM Sans"/>
                        <a:cs typeface="DM Sans"/>
                        <a:sym typeface="DM Sans"/>
                      </a:endParaRPr>
                    </a:p>
                  </a:txBody>
                  <a:tcPr marT="91425" marB="91425" marR="91425" marL="2743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
        <p:nvSpPr>
          <p:cNvPr id="1200" name="Google Shape;1200;p42"/>
          <p:cNvSpPr/>
          <p:nvPr/>
        </p:nvSpPr>
        <p:spPr>
          <a:xfrm>
            <a:off x="8313698" y="4433001"/>
            <a:ext cx="503100" cy="5031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2"/>
          <p:cNvSpPr/>
          <p:nvPr/>
        </p:nvSpPr>
        <p:spPr>
          <a:xfrm>
            <a:off x="282899" y="4437951"/>
            <a:ext cx="331800" cy="3321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02" name="Google Shape;1202;p42"/>
          <p:cNvPicPr preferRelativeResize="0"/>
          <p:nvPr/>
        </p:nvPicPr>
        <p:blipFill rotWithShape="1">
          <a:blip r:embed="rId6">
            <a:alphaModFix/>
          </a:blip>
          <a:srcRect b="43816" l="9592" r="9324" t="9340"/>
          <a:stretch/>
        </p:blipFill>
        <p:spPr>
          <a:xfrm rot="-793125">
            <a:off x="117410" y="219377"/>
            <a:ext cx="1400607" cy="821825"/>
          </a:xfrm>
          <a:prstGeom prst="rect">
            <a:avLst/>
          </a:prstGeom>
          <a:noFill/>
          <a:ln>
            <a:noFill/>
          </a:ln>
        </p:spPr>
      </p:pic>
      <p:sp>
        <p:nvSpPr>
          <p:cNvPr id="1203" name="Google Shape;1203;p42"/>
          <p:cNvSpPr/>
          <p:nvPr/>
        </p:nvSpPr>
        <p:spPr>
          <a:xfrm rot="-2700000">
            <a:off x="205604" y="1194116"/>
            <a:ext cx="292742" cy="292742"/>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2"/>
          <p:cNvSpPr/>
          <p:nvPr/>
        </p:nvSpPr>
        <p:spPr>
          <a:xfrm rot="-2700000">
            <a:off x="8589929" y="4176991"/>
            <a:ext cx="292742" cy="292742"/>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8" name="Shape 1208"/>
        <p:cNvGrpSpPr/>
        <p:nvPr/>
      </p:nvGrpSpPr>
      <p:grpSpPr>
        <a:xfrm>
          <a:off x="0" y="0"/>
          <a:ext cx="0" cy="0"/>
          <a:chOff x="0" y="0"/>
          <a:chExt cx="0" cy="0"/>
        </a:xfrm>
      </p:grpSpPr>
      <p:sp>
        <p:nvSpPr>
          <p:cNvPr id="1209" name="Google Shape;1209;p43"/>
          <p:cNvSpPr/>
          <p:nvPr/>
        </p:nvSpPr>
        <p:spPr>
          <a:xfrm>
            <a:off x="4448975" y="1220575"/>
            <a:ext cx="1132500" cy="843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3"/>
          <p:cNvSpPr/>
          <p:nvPr/>
        </p:nvSpPr>
        <p:spPr>
          <a:xfrm>
            <a:off x="4436113" y="3544725"/>
            <a:ext cx="1148700" cy="676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3"/>
          <p:cNvSpPr/>
          <p:nvPr/>
        </p:nvSpPr>
        <p:spPr>
          <a:xfrm>
            <a:off x="4346128" y="2423150"/>
            <a:ext cx="1238700" cy="673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3"/>
          <p:cNvSpPr/>
          <p:nvPr/>
        </p:nvSpPr>
        <p:spPr>
          <a:xfrm>
            <a:off x="4448975" y="2385175"/>
            <a:ext cx="1194000" cy="747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3"/>
          <p:cNvSpPr/>
          <p:nvPr/>
        </p:nvSpPr>
        <p:spPr>
          <a:xfrm>
            <a:off x="1169600" y="1401988"/>
            <a:ext cx="2760000" cy="2760000"/>
          </a:xfrm>
          <a:prstGeom prst="ellipse">
            <a:avLst/>
          </a:prstGeom>
          <a:noFill/>
          <a:ln cap="flat" cmpd="sng" w="9525">
            <a:solidFill>
              <a:schemeClr val="dk2"/>
            </a:solidFill>
            <a:prstDash val="solid"/>
            <a:round/>
            <a:headEnd len="sm" w="sm" type="none"/>
            <a:tailEnd len="sm" w="sm" type="none"/>
          </a:ln>
          <a:effectLst>
            <a:outerShdw blurRad="142875" rotWithShape="0" algn="bl" dist="9525">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most played GAMES in casinos</a:t>
            </a:r>
            <a:endParaRPr/>
          </a:p>
        </p:txBody>
      </p:sp>
      <p:sp>
        <p:nvSpPr>
          <p:cNvPr id="1215" name="Google Shape;1215;p43"/>
          <p:cNvSpPr txBox="1"/>
          <p:nvPr/>
        </p:nvSpPr>
        <p:spPr>
          <a:xfrm>
            <a:off x="6282300" y="1778225"/>
            <a:ext cx="2141700" cy="55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3"/>
                </a:solidFill>
                <a:latin typeface="DM Sans"/>
                <a:ea typeface="DM Sans"/>
                <a:cs typeface="DM Sans"/>
                <a:sym typeface="DM Sans"/>
              </a:rPr>
              <a:t>Neptune is the farthest planet from the Sun</a:t>
            </a:r>
            <a:endParaRPr>
              <a:solidFill>
                <a:schemeClr val="accent3"/>
              </a:solidFill>
              <a:latin typeface="DM Sans"/>
              <a:ea typeface="DM Sans"/>
              <a:cs typeface="DM Sans"/>
              <a:sym typeface="DM Sans"/>
            </a:endParaRPr>
          </a:p>
        </p:txBody>
      </p:sp>
      <p:sp>
        <p:nvSpPr>
          <p:cNvPr id="1216" name="Google Shape;1216;p43"/>
          <p:cNvSpPr txBox="1"/>
          <p:nvPr/>
        </p:nvSpPr>
        <p:spPr>
          <a:xfrm>
            <a:off x="6282300" y="1433575"/>
            <a:ext cx="2141700" cy="41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Staatliches"/>
                <a:ea typeface="Staatliches"/>
                <a:cs typeface="Staatliches"/>
                <a:sym typeface="Staatliches"/>
              </a:rPr>
              <a:t>poker</a:t>
            </a:r>
            <a:endParaRPr sz="2400">
              <a:solidFill>
                <a:schemeClr val="accent3"/>
              </a:solidFill>
              <a:latin typeface="Staatliches"/>
              <a:ea typeface="Staatliches"/>
              <a:cs typeface="Staatliches"/>
              <a:sym typeface="Staatliches"/>
            </a:endParaRPr>
          </a:p>
        </p:txBody>
      </p:sp>
      <p:grpSp>
        <p:nvGrpSpPr>
          <p:cNvPr id="1217" name="Google Shape;1217;p43"/>
          <p:cNvGrpSpPr/>
          <p:nvPr/>
        </p:nvGrpSpPr>
        <p:grpSpPr>
          <a:xfrm>
            <a:off x="4448974" y="1352063"/>
            <a:ext cx="1132500" cy="572700"/>
            <a:chOff x="2024976" y="1274913"/>
            <a:chExt cx="1132500" cy="572700"/>
          </a:xfrm>
        </p:grpSpPr>
        <p:sp>
          <p:nvSpPr>
            <p:cNvPr id="1218" name="Google Shape;1218;p43"/>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rgbClr val="FFF800">
                  <a:alpha val="5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latin typeface="Staatliches"/>
                <a:ea typeface="Staatliches"/>
                <a:cs typeface="Staatliches"/>
                <a:sym typeface="Staatliches"/>
              </a:endParaRPr>
            </a:p>
          </p:txBody>
        </p:sp>
        <p:sp>
          <p:nvSpPr>
            <p:cNvPr id="1219" name="Google Shape;1219;p43"/>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accent1"/>
                  </a:solidFill>
                  <a:latin typeface="Staatliches"/>
                  <a:ea typeface="Staatliches"/>
                  <a:cs typeface="Staatliches"/>
                  <a:sym typeface="Staatliches"/>
                </a:rPr>
                <a:t>10%</a:t>
              </a:r>
              <a:endParaRPr sz="3000">
                <a:solidFill>
                  <a:schemeClr val="accent1"/>
                </a:solidFill>
                <a:latin typeface="Staatliches"/>
                <a:ea typeface="Staatliches"/>
                <a:cs typeface="Staatliches"/>
                <a:sym typeface="Staatliches"/>
              </a:endParaRPr>
            </a:p>
          </p:txBody>
        </p:sp>
      </p:grpSp>
      <p:sp>
        <p:nvSpPr>
          <p:cNvPr id="1220" name="Google Shape;1220;p43"/>
          <p:cNvSpPr txBox="1"/>
          <p:nvPr/>
        </p:nvSpPr>
        <p:spPr>
          <a:xfrm>
            <a:off x="6282300" y="2899550"/>
            <a:ext cx="2141700" cy="55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3"/>
                </a:solidFill>
                <a:latin typeface="DM Sans"/>
                <a:ea typeface="DM Sans"/>
                <a:cs typeface="DM Sans"/>
                <a:sym typeface="DM Sans"/>
              </a:rPr>
              <a:t>Jupiter is the biggest planet of them all</a:t>
            </a:r>
            <a:endParaRPr>
              <a:solidFill>
                <a:schemeClr val="accent3"/>
              </a:solidFill>
              <a:latin typeface="DM Sans"/>
              <a:ea typeface="DM Sans"/>
              <a:cs typeface="DM Sans"/>
              <a:sym typeface="DM Sans"/>
            </a:endParaRPr>
          </a:p>
        </p:txBody>
      </p:sp>
      <p:sp>
        <p:nvSpPr>
          <p:cNvPr id="1221" name="Google Shape;1221;p43"/>
          <p:cNvSpPr txBox="1"/>
          <p:nvPr/>
        </p:nvSpPr>
        <p:spPr>
          <a:xfrm>
            <a:off x="6282300" y="2555157"/>
            <a:ext cx="2141700" cy="41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Staatliches"/>
                <a:ea typeface="Staatliches"/>
                <a:cs typeface="Staatliches"/>
                <a:sym typeface="Staatliches"/>
              </a:rPr>
              <a:t>blackjack</a:t>
            </a:r>
            <a:endParaRPr sz="2400">
              <a:solidFill>
                <a:schemeClr val="accent3"/>
              </a:solidFill>
              <a:latin typeface="Staatliches"/>
              <a:ea typeface="Staatliches"/>
              <a:cs typeface="Staatliches"/>
              <a:sym typeface="Staatliches"/>
            </a:endParaRPr>
          </a:p>
        </p:txBody>
      </p:sp>
      <p:grpSp>
        <p:nvGrpSpPr>
          <p:cNvPr id="1222" name="Google Shape;1222;p43"/>
          <p:cNvGrpSpPr/>
          <p:nvPr/>
        </p:nvGrpSpPr>
        <p:grpSpPr>
          <a:xfrm>
            <a:off x="4448974" y="2473388"/>
            <a:ext cx="1132500" cy="572700"/>
            <a:chOff x="2024976" y="1274913"/>
            <a:chExt cx="1132500" cy="572700"/>
          </a:xfrm>
        </p:grpSpPr>
        <p:sp>
          <p:nvSpPr>
            <p:cNvPr id="1223" name="Google Shape;1223;p43"/>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rgbClr val="FFF800">
                  <a:alpha val="5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latin typeface="Staatliches"/>
                <a:ea typeface="Staatliches"/>
                <a:cs typeface="Staatliches"/>
                <a:sym typeface="Staatliches"/>
              </a:endParaRPr>
            </a:p>
          </p:txBody>
        </p:sp>
        <p:sp>
          <p:nvSpPr>
            <p:cNvPr id="1224" name="Google Shape;1224;p43"/>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lt1">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Staatliches"/>
                  <a:ea typeface="Staatliches"/>
                  <a:cs typeface="Staatliches"/>
                  <a:sym typeface="Staatliches"/>
                </a:rPr>
                <a:t>35%</a:t>
              </a:r>
              <a:endParaRPr sz="3000">
                <a:solidFill>
                  <a:schemeClr val="lt1"/>
                </a:solidFill>
                <a:latin typeface="Staatliches"/>
                <a:ea typeface="Staatliches"/>
                <a:cs typeface="Staatliches"/>
                <a:sym typeface="Staatliches"/>
              </a:endParaRPr>
            </a:p>
          </p:txBody>
        </p:sp>
      </p:grpSp>
      <p:sp>
        <p:nvSpPr>
          <p:cNvPr id="1225" name="Google Shape;1225;p43"/>
          <p:cNvSpPr txBox="1"/>
          <p:nvPr/>
        </p:nvSpPr>
        <p:spPr>
          <a:xfrm>
            <a:off x="6282300" y="4020875"/>
            <a:ext cx="2141700" cy="55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3"/>
                </a:solidFill>
                <a:latin typeface="DM Sans"/>
                <a:ea typeface="DM Sans"/>
                <a:cs typeface="DM Sans"/>
                <a:sym typeface="DM Sans"/>
              </a:rPr>
              <a:t>Saturn is a gas giant and has several rings</a:t>
            </a:r>
            <a:endParaRPr>
              <a:solidFill>
                <a:schemeClr val="accent3"/>
              </a:solidFill>
              <a:latin typeface="DM Sans"/>
              <a:ea typeface="DM Sans"/>
              <a:cs typeface="DM Sans"/>
              <a:sym typeface="DM Sans"/>
            </a:endParaRPr>
          </a:p>
        </p:txBody>
      </p:sp>
      <p:sp>
        <p:nvSpPr>
          <p:cNvPr id="1226" name="Google Shape;1226;p43"/>
          <p:cNvSpPr txBox="1"/>
          <p:nvPr/>
        </p:nvSpPr>
        <p:spPr>
          <a:xfrm>
            <a:off x="6282300" y="3676225"/>
            <a:ext cx="2141700" cy="41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Staatliches"/>
                <a:ea typeface="Staatliches"/>
                <a:cs typeface="Staatliches"/>
                <a:sym typeface="Staatliches"/>
              </a:rPr>
              <a:t>roulette</a:t>
            </a:r>
            <a:endParaRPr sz="2400">
              <a:solidFill>
                <a:schemeClr val="accent3"/>
              </a:solidFill>
              <a:latin typeface="Staatliches"/>
              <a:ea typeface="Staatliches"/>
              <a:cs typeface="Staatliches"/>
              <a:sym typeface="Staatliches"/>
            </a:endParaRPr>
          </a:p>
        </p:txBody>
      </p:sp>
      <p:grpSp>
        <p:nvGrpSpPr>
          <p:cNvPr id="1227" name="Google Shape;1227;p43"/>
          <p:cNvGrpSpPr/>
          <p:nvPr/>
        </p:nvGrpSpPr>
        <p:grpSpPr>
          <a:xfrm>
            <a:off x="4448974" y="3594713"/>
            <a:ext cx="1132500" cy="572700"/>
            <a:chOff x="2024976" y="1274913"/>
            <a:chExt cx="1132500" cy="572700"/>
          </a:xfrm>
        </p:grpSpPr>
        <p:sp>
          <p:nvSpPr>
            <p:cNvPr id="1228" name="Google Shape;1228;p43"/>
            <p:cNvSpPr/>
            <p:nvPr/>
          </p:nvSpPr>
          <p:spPr>
            <a:xfrm>
              <a:off x="2101176" y="13511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rgbClr val="FFF800">
                  <a:alpha val="5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latin typeface="Staatliches"/>
                <a:ea typeface="Staatliches"/>
                <a:cs typeface="Staatliches"/>
                <a:sym typeface="Staatliches"/>
              </a:endParaRPr>
            </a:p>
          </p:txBody>
        </p:sp>
        <p:sp>
          <p:nvSpPr>
            <p:cNvPr id="1229" name="Google Shape;1229;p43"/>
            <p:cNvSpPr/>
            <p:nvPr/>
          </p:nvSpPr>
          <p:spPr>
            <a:xfrm>
              <a:off x="2024976" y="1274913"/>
              <a:ext cx="10563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2"/>
                  </a:solidFill>
                  <a:latin typeface="Staatliches"/>
                  <a:ea typeface="Staatliches"/>
                  <a:cs typeface="Staatliches"/>
                  <a:sym typeface="Staatliches"/>
                </a:rPr>
                <a:t>55%</a:t>
              </a:r>
              <a:endParaRPr sz="3000">
                <a:solidFill>
                  <a:schemeClr val="lt2"/>
                </a:solidFill>
                <a:latin typeface="Staatliches"/>
                <a:ea typeface="Staatliches"/>
                <a:cs typeface="Staatliches"/>
                <a:sym typeface="Staatliches"/>
              </a:endParaRPr>
            </a:p>
          </p:txBody>
        </p:sp>
      </p:grpSp>
      <p:cxnSp>
        <p:nvCxnSpPr>
          <p:cNvPr id="1230" name="Google Shape;1230;p43"/>
          <p:cNvCxnSpPr>
            <a:stCxn id="1216" idx="1"/>
            <a:endCxn id="1209" idx="3"/>
          </p:cNvCxnSpPr>
          <p:nvPr/>
        </p:nvCxnSpPr>
        <p:spPr>
          <a:xfrm flipH="1">
            <a:off x="5581500" y="1641775"/>
            <a:ext cx="700800" cy="600"/>
          </a:xfrm>
          <a:prstGeom prst="bentConnector3">
            <a:avLst>
              <a:gd fmla="val 50002" name="adj1"/>
            </a:avLst>
          </a:prstGeom>
          <a:noFill/>
          <a:ln cap="flat" cmpd="sng" w="9525">
            <a:solidFill>
              <a:schemeClr val="dk2"/>
            </a:solidFill>
            <a:prstDash val="solid"/>
            <a:round/>
            <a:headEnd len="med" w="med" type="none"/>
            <a:tailEnd len="med" w="med" type="none"/>
          </a:ln>
        </p:spPr>
      </p:cxnSp>
      <p:cxnSp>
        <p:nvCxnSpPr>
          <p:cNvPr id="1231" name="Google Shape;1231;p43"/>
          <p:cNvCxnSpPr>
            <a:stCxn id="1221" idx="1"/>
            <a:endCxn id="1211" idx="3"/>
          </p:cNvCxnSpPr>
          <p:nvPr/>
        </p:nvCxnSpPr>
        <p:spPr>
          <a:xfrm rot="10800000">
            <a:off x="5584800" y="2759757"/>
            <a:ext cx="697500" cy="3600"/>
          </a:xfrm>
          <a:prstGeom prst="straightConnector1">
            <a:avLst/>
          </a:prstGeom>
          <a:noFill/>
          <a:ln cap="flat" cmpd="sng" w="9525">
            <a:solidFill>
              <a:schemeClr val="dk2"/>
            </a:solidFill>
            <a:prstDash val="solid"/>
            <a:round/>
            <a:headEnd len="med" w="med" type="none"/>
            <a:tailEnd len="med" w="med" type="none"/>
          </a:ln>
        </p:spPr>
      </p:cxnSp>
      <p:cxnSp>
        <p:nvCxnSpPr>
          <p:cNvPr id="1232" name="Google Shape;1232;p43"/>
          <p:cNvCxnSpPr>
            <a:stCxn id="1226" idx="1"/>
            <a:endCxn id="1210" idx="3"/>
          </p:cNvCxnSpPr>
          <p:nvPr/>
        </p:nvCxnSpPr>
        <p:spPr>
          <a:xfrm rot="10800000">
            <a:off x="5584800" y="3883225"/>
            <a:ext cx="697500" cy="1200"/>
          </a:xfrm>
          <a:prstGeom prst="straightConnector1">
            <a:avLst/>
          </a:prstGeom>
          <a:noFill/>
          <a:ln cap="flat" cmpd="sng" w="9525">
            <a:solidFill>
              <a:schemeClr val="dk2"/>
            </a:solidFill>
            <a:prstDash val="solid"/>
            <a:round/>
            <a:headEnd len="med" w="med" type="none"/>
            <a:tailEnd len="med" w="med" type="none"/>
          </a:ln>
        </p:spPr>
      </p:cxnSp>
      <p:pic>
        <p:nvPicPr>
          <p:cNvPr id="1233" name="Google Shape;1233;p43"/>
          <p:cNvPicPr preferRelativeResize="0"/>
          <p:nvPr/>
        </p:nvPicPr>
        <p:blipFill rotWithShape="1">
          <a:blip r:embed="rId3">
            <a:alphaModFix/>
          </a:blip>
          <a:srcRect b="11441" l="8840" r="49809" t="7984"/>
          <a:stretch/>
        </p:blipFill>
        <p:spPr>
          <a:xfrm>
            <a:off x="8245426" y="3522300"/>
            <a:ext cx="755400" cy="1494974"/>
          </a:xfrm>
          <a:prstGeom prst="rect">
            <a:avLst/>
          </a:prstGeom>
          <a:noFill/>
          <a:ln>
            <a:noFill/>
          </a:ln>
        </p:spPr>
      </p:pic>
      <p:pic>
        <p:nvPicPr>
          <p:cNvPr id="1234" name="Google Shape;1234;p43"/>
          <p:cNvPicPr preferRelativeResize="0"/>
          <p:nvPr/>
        </p:nvPicPr>
        <p:blipFill rotWithShape="1">
          <a:blip r:embed="rId4">
            <a:alphaModFix/>
          </a:blip>
          <a:srcRect b="21226" l="37449" r="11417" t="33638"/>
          <a:stretch/>
        </p:blipFill>
        <p:spPr>
          <a:xfrm>
            <a:off x="140475" y="62200"/>
            <a:ext cx="1362601" cy="1220100"/>
          </a:xfrm>
          <a:prstGeom prst="rect">
            <a:avLst/>
          </a:prstGeom>
          <a:noFill/>
          <a:ln>
            <a:noFill/>
          </a:ln>
        </p:spPr>
      </p:pic>
      <p:pic>
        <p:nvPicPr>
          <p:cNvPr id="1235" name="Google Shape;1235;p43"/>
          <p:cNvPicPr preferRelativeResize="0"/>
          <p:nvPr/>
        </p:nvPicPr>
        <p:blipFill rotWithShape="1">
          <a:blip r:embed="rId5">
            <a:alphaModFix/>
          </a:blip>
          <a:srcRect b="31204" l="16269" r="15629" t="27129"/>
          <a:stretch/>
        </p:blipFill>
        <p:spPr>
          <a:xfrm>
            <a:off x="6766309" y="-18900"/>
            <a:ext cx="2171717" cy="747301"/>
          </a:xfrm>
          <a:prstGeom prst="rect">
            <a:avLst/>
          </a:prstGeom>
          <a:noFill/>
          <a:ln>
            <a:noFill/>
          </a:ln>
        </p:spPr>
      </p:pic>
      <p:sp>
        <p:nvSpPr>
          <p:cNvPr id="1236" name="Google Shape;1236;p43"/>
          <p:cNvSpPr/>
          <p:nvPr/>
        </p:nvSpPr>
        <p:spPr>
          <a:xfrm rot="-2700000">
            <a:off x="722279" y="3814066"/>
            <a:ext cx="292742" cy="292742"/>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3"/>
          <p:cNvSpPr/>
          <p:nvPr/>
        </p:nvSpPr>
        <p:spPr>
          <a:xfrm>
            <a:off x="8476754" y="780091"/>
            <a:ext cx="292800" cy="292800"/>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3"/>
          <p:cNvSpPr txBox="1"/>
          <p:nvPr>
            <p:ph idx="4294967295" type="subTitle"/>
          </p:nvPr>
        </p:nvSpPr>
        <p:spPr>
          <a:xfrm>
            <a:off x="713225" y="4281675"/>
            <a:ext cx="3574500" cy="362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000">
                <a:solidFill>
                  <a:schemeClr val="accent3"/>
                </a:solidFill>
              </a:rPr>
              <a:t>Follow the link in the graph to modify its data and then paste the new one here. </a:t>
            </a:r>
            <a:r>
              <a:rPr b="1" lang="en" sz="1000">
                <a:solidFill>
                  <a:schemeClr val="accent3"/>
                </a:solidFill>
                <a:uFill>
                  <a:noFill/>
                </a:uFill>
                <a:hlinkClick r:id="rId6">
                  <a:extLst>
                    <a:ext uri="{A12FA001-AC4F-418D-AE19-62706E023703}">
                      <ahyp:hlinkClr val="tx"/>
                    </a:ext>
                  </a:extLst>
                </a:hlinkClick>
              </a:rPr>
              <a:t>For more info, click here</a:t>
            </a:r>
            <a:endParaRPr b="1" sz="1000">
              <a:solidFill>
                <a:schemeClr val="accent3"/>
              </a:solidFill>
            </a:endParaRPr>
          </a:p>
        </p:txBody>
      </p:sp>
      <p:pic>
        <p:nvPicPr>
          <p:cNvPr id="1239" name="Google Shape;1239;p43"/>
          <p:cNvPicPr preferRelativeResize="0"/>
          <p:nvPr/>
        </p:nvPicPr>
        <p:blipFill rotWithShape="1">
          <a:blip r:embed="rId5">
            <a:alphaModFix/>
          </a:blip>
          <a:srcRect b="44820" l="16269" r="15629" t="27128"/>
          <a:stretch/>
        </p:blipFill>
        <p:spPr>
          <a:xfrm>
            <a:off x="174100" y="4502375"/>
            <a:ext cx="2472158" cy="572700"/>
          </a:xfrm>
          <a:prstGeom prst="rect">
            <a:avLst/>
          </a:prstGeom>
          <a:noFill/>
          <a:ln>
            <a:noFill/>
          </a:ln>
        </p:spPr>
      </p:pic>
      <p:sp>
        <p:nvSpPr>
          <p:cNvPr id="1240" name="Google Shape;1240;p43"/>
          <p:cNvSpPr/>
          <p:nvPr/>
        </p:nvSpPr>
        <p:spPr>
          <a:xfrm>
            <a:off x="902748" y="1138676"/>
            <a:ext cx="503100" cy="5031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3"/>
          <p:cNvSpPr/>
          <p:nvPr/>
        </p:nvSpPr>
        <p:spPr>
          <a:xfrm>
            <a:off x="5695324" y="4437951"/>
            <a:ext cx="331800" cy="3321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42" name="Google Shape;1242;p43" title="Gráfico">
            <a:hlinkClick r:id="rId7"/>
          </p:cNvPr>
          <p:cNvPicPr preferRelativeResize="0"/>
          <p:nvPr/>
        </p:nvPicPr>
        <p:blipFill>
          <a:blip r:embed="rId8">
            <a:alphaModFix/>
          </a:blip>
          <a:stretch>
            <a:fillRect/>
          </a:stretch>
        </p:blipFill>
        <p:spPr>
          <a:xfrm>
            <a:off x="1243075" y="1454975"/>
            <a:ext cx="2613050" cy="265402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6" name="Shape 1246"/>
        <p:cNvGrpSpPr/>
        <p:nvPr/>
      </p:nvGrpSpPr>
      <p:grpSpPr>
        <a:xfrm>
          <a:off x="0" y="0"/>
          <a:ext cx="0" cy="0"/>
          <a:chOff x="0" y="0"/>
          <a:chExt cx="0" cy="0"/>
        </a:xfrm>
      </p:grpSpPr>
      <p:sp>
        <p:nvSpPr>
          <p:cNvPr id="1247" name="Google Shape;1247;p44"/>
          <p:cNvSpPr/>
          <p:nvPr/>
        </p:nvSpPr>
        <p:spPr>
          <a:xfrm>
            <a:off x="2164232" y="2776900"/>
            <a:ext cx="49101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4"/>
          <p:cNvSpPr/>
          <p:nvPr/>
        </p:nvSpPr>
        <p:spPr>
          <a:xfrm>
            <a:off x="2073825" y="2700700"/>
            <a:ext cx="49101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3"/>
                </a:solidFill>
                <a:latin typeface="DM Sans"/>
                <a:ea typeface="DM Sans"/>
                <a:cs typeface="DM Sans"/>
                <a:sym typeface="DM Sans"/>
              </a:rPr>
              <a:t>Big numbers catch your audience’s attention</a:t>
            </a:r>
            <a:endParaRPr sz="1600">
              <a:solidFill>
                <a:schemeClr val="accent3"/>
              </a:solidFill>
              <a:latin typeface="DM Sans"/>
              <a:ea typeface="DM Sans"/>
              <a:cs typeface="DM Sans"/>
              <a:sym typeface="DM Sans"/>
            </a:endParaRPr>
          </a:p>
        </p:txBody>
      </p:sp>
      <p:sp>
        <p:nvSpPr>
          <p:cNvPr id="1249" name="Google Shape;1249;p44"/>
          <p:cNvSpPr txBox="1"/>
          <p:nvPr>
            <p:ph type="title"/>
          </p:nvPr>
        </p:nvSpPr>
        <p:spPr>
          <a:xfrm>
            <a:off x="2073825" y="1338525"/>
            <a:ext cx="5000400" cy="105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21 Million</a:t>
            </a:r>
            <a:endParaRPr/>
          </a:p>
        </p:txBody>
      </p:sp>
      <p:pic>
        <p:nvPicPr>
          <p:cNvPr id="1250" name="Google Shape;1250;p44"/>
          <p:cNvPicPr preferRelativeResize="0"/>
          <p:nvPr/>
        </p:nvPicPr>
        <p:blipFill rotWithShape="1">
          <a:blip r:embed="rId3">
            <a:alphaModFix/>
          </a:blip>
          <a:srcRect b="31204" l="16269" r="15629" t="27129"/>
          <a:stretch/>
        </p:blipFill>
        <p:spPr>
          <a:xfrm>
            <a:off x="2752437" y="3197200"/>
            <a:ext cx="3639126" cy="1252249"/>
          </a:xfrm>
          <a:prstGeom prst="rect">
            <a:avLst/>
          </a:prstGeom>
          <a:noFill/>
          <a:ln>
            <a:noFill/>
          </a:ln>
        </p:spPr>
      </p:pic>
      <p:sp>
        <p:nvSpPr>
          <p:cNvPr id="1251" name="Google Shape;1251;p44"/>
          <p:cNvSpPr/>
          <p:nvPr/>
        </p:nvSpPr>
        <p:spPr>
          <a:xfrm>
            <a:off x="2019175" y="1031175"/>
            <a:ext cx="498600" cy="498600"/>
          </a:xfrm>
          <a:prstGeom prst="star4">
            <a:avLst>
              <a:gd fmla="val 12500" name="adj"/>
            </a:avLst>
          </a:prstGeom>
          <a:noFill/>
          <a:ln cap="flat" cmpd="sng" w="19050">
            <a:solidFill>
              <a:schemeClr val="lt2"/>
            </a:solidFill>
            <a:prstDash val="solid"/>
            <a:round/>
            <a:headEnd len="sm" w="sm" type="none"/>
            <a:tailEnd len="sm" w="sm" type="none"/>
          </a:ln>
          <a:effectLst>
            <a:outerShdw blurRad="57150" rotWithShape="0" algn="bl" dist="19050">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4"/>
          <p:cNvSpPr/>
          <p:nvPr/>
        </p:nvSpPr>
        <p:spPr>
          <a:xfrm>
            <a:off x="6807175" y="3465775"/>
            <a:ext cx="498600" cy="4986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4"/>
          <p:cNvSpPr/>
          <p:nvPr/>
        </p:nvSpPr>
        <p:spPr>
          <a:xfrm>
            <a:off x="1867525" y="1682900"/>
            <a:ext cx="296700" cy="2967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4"/>
          <p:cNvSpPr/>
          <p:nvPr/>
        </p:nvSpPr>
        <p:spPr>
          <a:xfrm>
            <a:off x="6983929" y="1979591"/>
            <a:ext cx="292800" cy="292800"/>
          </a:xfrm>
          <a:prstGeom prst="star4">
            <a:avLst>
              <a:gd fmla="val 0" name="adj"/>
            </a:avLst>
          </a:prstGeom>
          <a:noFill/>
          <a:ln cap="flat" cmpd="sng" w="19050">
            <a:solidFill>
              <a:schemeClr val="dk2"/>
            </a:solidFill>
            <a:prstDash val="solid"/>
            <a:round/>
            <a:headEnd len="sm" w="sm" type="none"/>
            <a:tailEnd len="sm" w="sm" type="none"/>
          </a:ln>
          <a:effectLst>
            <a:outerShdw blurRad="142875" rotWithShape="0" algn="bl">
              <a:schemeClr val="dk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8" name="Shape 1258"/>
        <p:cNvGrpSpPr/>
        <p:nvPr/>
      </p:nvGrpSpPr>
      <p:grpSpPr>
        <a:xfrm>
          <a:off x="0" y="0"/>
          <a:ext cx="0" cy="0"/>
          <a:chOff x="0" y="0"/>
          <a:chExt cx="0" cy="0"/>
        </a:xfrm>
      </p:grpSpPr>
      <p:pic>
        <p:nvPicPr>
          <p:cNvPr id="1259" name="Google Shape;1259;p45"/>
          <p:cNvPicPr preferRelativeResize="0"/>
          <p:nvPr/>
        </p:nvPicPr>
        <p:blipFill rotWithShape="1">
          <a:blip r:embed="rId3">
            <a:alphaModFix/>
          </a:blip>
          <a:srcRect b="15633" l="0" r="51470" t="24400"/>
          <a:stretch/>
        </p:blipFill>
        <p:spPr>
          <a:xfrm>
            <a:off x="7133993" y="1010750"/>
            <a:ext cx="2079150" cy="2609351"/>
          </a:xfrm>
          <a:prstGeom prst="rect">
            <a:avLst/>
          </a:prstGeom>
          <a:noFill/>
          <a:ln>
            <a:noFill/>
          </a:ln>
        </p:spPr>
      </p:pic>
      <p:sp>
        <p:nvSpPr>
          <p:cNvPr id="1260" name="Google Shape;1260;p45"/>
          <p:cNvSpPr/>
          <p:nvPr/>
        </p:nvSpPr>
        <p:spPr>
          <a:xfrm>
            <a:off x="2471948" y="3800650"/>
            <a:ext cx="42789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5"/>
          <p:cNvSpPr/>
          <p:nvPr/>
        </p:nvSpPr>
        <p:spPr>
          <a:xfrm>
            <a:off x="2393163" y="3724450"/>
            <a:ext cx="42789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DM Sans"/>
                <a:ea typeface="DM Sans"/>
                <a:cs typeface="DM Sans"/>
                <a:sym typeface="DM Sans"/>
              </a:rPr>
              <a:t>Distance between Earth and the Moon</a:t>
            </a:r>
            <a:endParaRPr/>
          </a:p>
        </p:txBody>
      </p:sp>
      <p:sp>
        <p:nvSpPr>
          <p:cNvPr id="1262" name="Google Shape;1262;p45"/>
          <p:cNvSpPr/>
          <p:nvPr/>
        </p:nvSpPr>
        <p:spPr>
          <a:xfrm>
            <a:off x="2471948" y="1816925"/>
            <a:ext cx="42789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5"/>
          <p:cNvSpPr/>
          <p:nvPr/>
        </p:nvSpPr>
        <p:spPr>
          <a:xfrm>
            <a:off x="2393163" y="1740725"/>
            <a:ext cx="4278900" cy="4965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latin typeface="DM Sans"/>
                <a:ea typeface="DM Sans"/>
                <a:cs typeface="DM Sans"/>
                <a:sym typeface="DM Sans"/>
              </a:rPr>
              <a:t>The Sun’s mass compared to Earth’s</a:t>
            </a:r>
            <a:endParaRPr/>
          </a:p>
        </p:txBody>
      </p:sp>
      <p:sp>
        <p:nvSpPr>
          <p:cNvPr id="1264" name="Google Shape;1264;p45"/>
          <p:cNvSpPr txBox="1"/>
          <p:nvPr>
            <p:ph type="title"/>
          </p:nvPr>
        </p:nvSpPr>
        <p:spPr>
          <a:xfrm>
            <a:off x="1848000" y="833537"/>
            <a:ext cx="54480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265" name="Google Shape;1265;p45"/>
          <p:cNvSpPr txBox="1"/>
          <p:nvPr>
            <p:ph idx="2" type="title"/>
          </p:nvPr>
        </p:nvSpPr>
        <p:spPr>
          <a:xfrm>
            <a:off x="1848000" y="2817241"/>
            <a:ext cx="54480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pic>
        <p:nvPicPr>
          <p:cNvPr id="1266" name="Google Shape;1266;p45"/>
          <p:cNvPicPr preferRelativeResize="0"/>
          <p:nvPr/>
        </p:nvPicPr>
        <p:blipFill rotWithShape="1">
          <a:blip r:embed="rId3">
            <a:alphaModFix/>
          </a:blip>
          <a:srcRect b="15633" l="98204" r="50322" t="24400"/>
          <a:stretch/>
        </p:blipFill>
        <p:spPr>
          <a:xfrm flipH="1">
            <a:off x="-50025" y="1005400"/>
            <a:ext cx="2079150" cy="2609351"/>
          </a:xfrm>
          <a:prstGeom prst="rect">
            <a:avLst/>
          </a:prstGeom>
          <a:noFill/>
          <a:ln>
            <a:noFill/>
          </a:ln>
        </p:spPr>
      </p:pic>
      <p:sp>
        <p:nvSpPr>
          <p:cNvPr id="1267" name="Google Shape;1267;p45"/>
          <p:cNvSpPr/>
          <p:nvPr/>
        </p:nvSpPr>
        <p:spPr>
          <a:xfrm>
            <a:off x="6173400" y="1400975"/>
            <a:ext cx="498600" cy="498600"/>
          </a:xfrm>
          <a:prstGeom prst="star4">
            <a:avLst>
              <a:gd fmla="val 12500" name="adj"/>
            </a:avLst>
          </a:prstGeom>
          <a:noFill/>
          <a:ln cap="flat" cmpd="sng" w="19050">
            <a:solidFill>
              <a:schemeClr val="lt2"/>
            </a:solidFill>
            <a:prstDash val="solid"/>
            <a:round/>
            <a:headEnd len="sm" w="sm" type="none"/>
            <a:tailEnd len="sm" w="sm" type="none"/>
          </a:ln>
          <a:effectLst>
            <a:outerShdw blurRad="57150" rotWithShape="0" algn="bl" dist="19050">
              <a:schemeClr val="l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5"/>
          <p:cNvSpPr/>
          <p:nvPr/>
        </p:nvSpPr>
        <p:spPr>
          <a:xfrm rot="-2700000">
            <a:off x="851453" y="963264"/>
            <a:ext cx="276196" cy="276196"/>
          </a:xfrm>
          <a:prstGeom prst="star4">
            <a:avLst>
              <a:gd fmla="val 0" name="adj"/>
            </a:avLst>
          </a:prstGeom>
          <a:noFill/>
          <a:ln cap="flat" cmpd="sng" w="19050">
            <a:solidFill>
              <a:schemeClr val="accent1"/>
            </a:solidFill>
            <a:prstDash val="solid"/>
            <a:round/>
            <a:headEnd len="sm" w="sm" type="none"/>
            <a:tailEnd len="sm" w="sm" type="none"/>
          </a:ln>
          <a:effectLst>
            <a:outerShdw blurRad="142875" rotWithShape="0" algn="bl">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5"/>
          <p:cNvSpPr/>
          <p:nvPr/>
        </p:nvSpPr>
        <p:spPr>
          <a:xfrm rot="-2700000">
            <a:off x="2108940" y="3467264"/>
            <a:ext cx="276196" cy="276196"/>
          </a:xfrm>
          <a:prstGeom prst="star4">
            <a:avLst>
              <a:gd fmla="val 0" name="adj"/>
            </a:avLst>
          </a:prstGeom>
          <a:noFill/>
          <a:ln cap="flat" cmpd="sng" w="19050">
            <a:solidFill>
              <a:schemeClr val="accent1"/>
            </a:solidFill>
            <a:prstDash val="solid"/>
            <a:round/>
            <a:headEnd len="sm" w="sm" type="none"/>
            <a:tailEnd len="sm" w="sm" type="none"/>
          </a:ln>
          <a:effectLst>
            <a:outerShdw blurRad="142875" rotWithShape="0" algn="bl">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3" name="Shape 1273"/>
        <p:cNvGrpSpPr/>
        <p:nvPr/>
      </p:nvGrpSpPr>
      <p:grpSpPr>
        <a:xfrm>
          <a:off x="0" y="0"/>
          <a:ext cx="0" cy="0"/>
          <a:chOff x="0" y="0"/>
          <a:chExt cx="0" cy="0"/>
        </a:xfrm>
      </p:grpSpPr>
      <p:sp>
        <p:nvSpPr>
          <p:cNvPr id="1274" name="Google Shape;1274;p46"/>
          <p:cNvSpPr/>
          <p:nvPr/>
        </p:nvSpPr>
        <p:spPr>
          <a:xfrm>
            <a:off x="4659793" y="4097892"/>
            <a:ext cx="2955600" cy="3756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6"/>
          <p:cNvSpPr/>
          <p:nvPr/>
        </p:nvSpPr>
        <p:spPr>
          <a:xfrm>
            <a:off x="4605375" y="4040250"/>
            <a:ext cx="2955600" cy="375600"/>
          </a:xfrm>
          <a:prstGeom prst="roundRect">
            <a:avLst>
              <a:gd fmla="val 15347" name="adj"/>
            </a:avLst>
          </a:prstGeom>
          <a:noFill/>
          <a:ln cap="flat" cmpd="sng" w="19050">
            <a:solidFill>
              <a:schemeClr val="dk2"/>
            </a:solidFill>
            <a:prstDash val="solid"/>
            <a:round/>
            <a:headEnd len="sm" w="sm" type="none"/>
            <a:tailEnd len="sm" w="sm" type="none"/>
          </a:ln>
          <a:effectLst>
            <a:outerShdw blurRad="57150" rotWithShape="0" algn="bl" dir="5400000" dist="19050">
              <a:schemeClr val="dk2">
                <a:alpha val="50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3"/>
                </a:solidFill>
                <a:latin typeface="DM Sans"/>
                <a:ea typeface="DM Sans"/>
                <a:cs typeface="DM Sans"/>
                <a:sym typeface="DM Sans"/>
              </a:rPr>
              <a:t>Please keep this slide for attribution</a:t>
            </a:r>
            <a:endParaRPr sz="1200">
              <a:solidFill>
                <a:schemeClr val="accent3"/>
              </a:solidFill>
              <a:latin typeface="DM Sans"/>
              <a:ea typeface="DM Sans"/>
              <a:cs typeface="DM Sans"/>
              <a:sym typeface="DM Sans"/>
            </a:endParaRPr>
          </a:p>
        </p:txBody>
      </p:sp>
      <p:sp>
        <p:nvSpPr>
          <p:cNvPr id="1276" name="Google Shape;1276;p46"/>
          <p:cNvSpPr txBox="1"/>
          <p:nvPr>
            <p:ph type="title"/>
          </p:nvPr>
        </p:nvSpPr>
        <p:spPr>
          <a:xfrm>
            <a:off x="4572050" y="620800"/>
            <a:ext cx="3596700" cy="113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277" name="Google Shape;1277;p46"/>
          <p:cNvSpPr txBox="1"/>
          <p:nvPr>
            <p:ph idx="1" type="subTitle"/>
          </p:nvPr>
        </p:nvSpPr>
        <p:spPr>
          <a:xfrm>
            <a:off x="4572000" y="1730450"/>
            <a:ext cx="3596700" cy="1281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Bebas Neue"/>
                <a:ea typeface="Bebas Neue"/>
                <a:cs typeface="Bebas Neue"/>
                <a:sym typeface="Bebas Neue"/>
              </a:rPr>
              <a:t>DO YOU HAVE ANY QUESTIONS?</a:t>
            </a:r>
            <a:endParaRPr sz="2400">
              <a:solidFill>
                <a:schemeClr val="accent3"/>
              </a:solidFill>
              <a:latin typeface="Bebas Neue"/>
              <a:ea typeface="Bebas Neue"/>
              <a:cs typeface="Bebas Neue"/>
              <a:sym typeface="Bebas Neue"/>
            </a:endParaRPr>
          </a:p>
          <a:p>
            <a:pPr indent="0" lvl="0" marL="0" rtl="0" algn="l">
              <a:spcBef>
                <a:spcPts val="1000"/>
              </a:spcBef>
              <a:spcAft>
                <a:spcPts val="0"/>
              </a:spcAft>
              <a:buNone/>
            </a:pPr>
            <a:r>
              <a:rPr lang="en">
                <a:solidFill>
                  <a:schemeClr val="accent3"/>
                </a:solidFill>
              </a:rPr>
              <a:t>youremail@freepik.com</a:t>
            </a:r>
            <a:endParaRPr>
              <a:solidFill>
                <a:schemeClr val="accent3"/>
              </a:solidFill>
            </a:endParaRPr>
          </a:p>
          <a:p>
            <a:pPr indent="0" lvl="0" marL="0" rtl="0" algn="l">
              <a:spcBef>
                <a:spcPts val="1000"/>
              </a:spcBef>
              <a:spcAft>
                <a:spcPts val="0"/>
              </a:spcAft>
              <a:buNone/>
            </a:pPr>
            <a:r>
              <a:rPr lang="en">
                <a:solidFill>
                  <a:schemeClr val="accent3"/>
                </a:solidFill>
              </a:rPr>
              <a:t>+34 654 321 432</a:t>
            </a:r>
            <a:endParaRPr>
              <a:solidFill>
                <a:schemeClr val="accent3"/>
              </a:solidFill>
            </a:endParaRPr>
          </a:p>
          <a:p>
            <a:pPr indent="0" lvl="0" marL="0" rtl="0" algn="l">
              <a:spcBef>
                <a:spcPts val="0"/>
              </a:spcBef>
              <a:spcAft>
                <a:spcPts val="0"/>
              </a:spcAft>
              <a:buNone/>
            </a:pPr>
            <a:r>
              <a:rPr lang="en">
                <a:solidFill>
                  <a:schemeClr val="accent3"/>
                </a:solidFill>
              </a:rPr>
              <a:t>yourwebsite.com</a:t>
            </a:r>
            <a:endParaRPr>
              <a:solidFill>
                <a:schemeClr val="accent3"/>
              </a:solidFill>
            </a:endParaRPr>
          </a:p>
        </p:txBody>
      </p:sp>
      <p:pic>
        <p:nvPicPr>
          <p:cNvPr id="1278" name="Google Shape;1278;p46"/>
          <p:cNvPicPr preferRelativeResize="0"/>
          <p:nvPr/>
        </p:nvPicPr>
        <p:blipFill rotWithShape="1">
          <a:blip r:embed="rId3">
            <a:alphaModFix/>
          </a:blip>
          <a:srcRect b="0" l="6323" r="8793" t="10346"/>
          <a:stretch/>
        </p:blipFill>
        <p:spPr>
          <a:xfrm>
            <a:off x="356775" y="394100"/>
            <a:ext cx="4303024" cy="4621699"/>
          </a:xfrm>
          <a:prstGeom prst="rect">
            <a:avLst/>
          </a:prstGeom>
          <a:noFill/>
          <a:ln>
            <a:noFill/>
          </a:ln>
        </p:spPr>
      </p:pic>
      <p:grpSp>
        <p:nvGrpSpPr>
          <p:cNvPr id="1279" name="Google Shape;1279;p46"/>
          <p:cNvGrpSpPr/>
          <p:nvPr/>
        </p:nvGrpSpPr>
        <p:grpSpPr>
          <a:xfrm>
            <a:off x="7501600" y="2677119"/>
            <a:ext cx="318398" cy="220725"/>
            <a:chOff x="3476576" y="2633631"/>
            <a:chExt cx="417024" cy="293244"/>
          </a:xfrm>
        </p:grpSpPr>
        <p:sp>
          <p:nvSpPr>
            <p:cNvPr id="1280" name="Google Shape;1280;p46"/>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lt2"/>
            </a:solidFill>
            <a:ln>
              <a:noFill/>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6"/>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lt2"/>
            </a:solidFill>
            <a:ln>
              <a:noFill/>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46"/>
          <p:cNvGrpSpPr/>
          <p:nvPr/>
        </p:nvGrpSpPr>
        <p:grpSpPr>
          <a:xfrm>
            <a:off x="6507069" y="2630537"/>
            <a:ext cx="318430" cy="313894"/>
            <a:chOff x="812101" y="2571761"/>
            <a:chExt cx="417066" cy="417024"/>
          </a:xfrm>
        </p:grpSpPr>
        <p:sp>
          <p:nvSpPr>
            <p:cNvPr id="1283" name="Google Shape;1283;p4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2"/>
            </a:solidFill>
            <a:ln>
              <a:noFill/>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2"/>
            </a:solidFill>
            <a:ln>
              <a:noFill/>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2"/>
            </a:solidFill>
            <a:ln>
              <a:noFill/>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2"/>
            </a:solidFill>
            <a:ln>
              <a:noFill/>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 name="Google Shape;1287;p46"/>
          <p:cNvSpPr/>
          <p:nvPr/>
        </p:nvSpPr>
        <p:spPr>
          <a:xfrm>
            <a:off x="7003511" y="2658937"/>
            <a:ext cx="319941" cy="257283"/>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lt2"/>
          </a:solidFill>
          <a:ln>
            <a:noFill/>
          </a:ln>
          <a:effectLst>
            <a:outerShdw blurRad="57150" rotWithShape="0" algn="bl" dir="5400000" dist="19050">
              <a:schemeClr val="l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6"/>
          <p:cNvSpPr/>
          <p:nvPr/>
        </p:nvSpPr>
        <p:spPr>
          <a:xfrm>
            <a:off x="7615400" y="620800"/>
            <a:ext cx="498600" cy="4986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6"/>
          <p:cNvSpPr/>
          <p:nvPr/>
        </p:nvSpPr>
        <p:spPr>
          <a:xfrm>
            <a:off x="7928829" y="1190791"/>
            <a:ext cx="292800" cy="292800"/>
          </a:xfrm>
          <a:prstGeom prst="star4">
            <a:avLst>
              <a:gd fmla="val 0" name="adj"/>
            </a:avLst>
          </a:prstGeom>
          <a:noFill/>
          <a:ln cap="flat" cmpd="sng" w="19050">
            <a:solidFill>
              <a:schemeClr val="accent1"/>
            </a:solidFill>
            <a:prstDash val="solid"/>
            <a:round/>
            <a:headEnd len="sm" w="sm" type="none"/>
            <a:tailEnd len="sm" w="sm" type="none"/>
          </a:ln>
          <a:effectLst>
            <a:outerShdw blurRad="142875" rotWithShape="0" algn="bl">
              <a:schemeClr val="accent1"/>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3" name="Shape 1293"/>
        <p:cNvGrpSpPr/>
        <p:nvPr/>
      </p:nvGrpSpPr>
      <p:grpSpPr>
        <a:xfrm>
          <a:off x="0" y="0"/>
          <a:ext cx="0" cy="0"/>
          <a:chOff x="0" y="0"/>
          <a:chExt cx="0" cy="0"/>
        </a:xfrm>
      </p:grpSpPr>
      <p:sp>
        <p:nvSpPr>
          <p:cNvPr id="1294" name="Google Shape;1294;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1295" name="Google Shape;1295;p47"/>
          <p:cNvGrpSpPr/>
          <p:nvPr/>
        </p:nvGrpSpPr>
        <p:grpSpPr>
          <a:xfrm>
            <a:off x="1000938" y="1361197"/>
            <a:ext cx="543150" cy="539575"/>
            <a:chOff x="238125" y="1284450"/>
            <a:chExt cx="543150" cy="539575"/>
          </a:xfrm>
        </p:grpSpPr>
        <p:sp>
          <p:nvSpPr>
            <p:cNvPr id="1296" name="Google Shape;1296;p47"/>
            <p:cNvSpPr/>
            <p:nvPr/>
          </p:nvSpPr>
          <p:spPr>
            <a:xfrm>
              <a:off x="238125" y="1284450"/>
              <a:ext cx="536325" cy="539575"/>
            </a:xfrm>
            <a:custGeom>
              <a:rect b="b" l="l" r="r" t="t"/>
              <a:pathLst>
                <a:path extrusionOk="0" h="21583" w="21453">
                  <a:moveTo>
                    <a:pt x="14366" y="11214"/>
                  </a:moveTo>
                  <a:lnTo>
                    <a:pt x="12965" y="13082"/>
                  </a:lnTo>
                  <a:lnTo>
                    <a:pt x="11563" y="11214"/>
                  </a:lnTo>
                  <a:close/>
                  <a:moveTo>
                    <a:pt x="18572" y="11214"/>
                  </a:moveTo>
                  <a:lnTo>
                    <a:pt x="17169" y="13082"/>
                  </a:lnTo>
                  <a:lnTo>
                    <a:pt x="15768" y="11214"/>
                  </a:lnTo>
                  <a:close/>
                  <a:moveTo>
                    <a:pt x="10890" y="11482"/>
                  </a:moveTo>
                  <a:lnTo>
                    <a:pt x="12265" y="13316"/>
                  </a:lnTo>
                  <a:lnTo>
                    <a:pt x="9742" y="13316"/>
                  </a:lnTo>
                  <a:lnTo>
                    <a:pt x="10890" y="11482"/>
                  </a:lnTo>
                  <a:close/>
                  <a:moveTo>
                    <a:pt x="15068" y="11448"/>
                  </a:moveTo>
                  <a:lnTo>
                    <a:pt x="16469" y="13316"/>
                  </a:lnTo>
                  <a:lnTo>
                    <a:pt x="13666" y="13316"/>
                  </a:lnTo>
                  <a:lnTo>
                    <a:pt x="15068" y="11448"/>
                  </a:lnTo>
                  <a:close/>
                  <a:moveTo>
                    <a:pt x="19246" y="11482"/>
                  </a:moveTo>
                  <a:lnTo>
                    <a:pt x="20392" y="13316"/>
                  </a:lnTo>
                  <a:lnTo>
                    <a:pt x="17871" y="13316"/>
                  </a:lnTo>
                  <a:lnTo>
                    <a:pt x="19246" y="11482"/>
                  </a:lnTo>
                  <a:close/>
                  <a:moveTo>
                    <a:pt x="11563" y="702"/>
                  </a:moveTo>
                  <a:cubicBezTo>
                    <a:pt x="11756" y="702"/>
                    <a:pt x="11914" y="859"/>
                    <a:pt x="11914" y="1052"/>
                  </a:cubicBezTo>
                  <a:lnTo>
                    <a:pt x="11914" y="10514"/>
                  </a:lnTo>
                  <a:lnTo>
                    <a:pt x="10668" y="10514"/>
                  </a:lnTo>
                  <a:lnTo>
                    <a:pt x="8681" y="13693"/>
                  </a:lnTo>
                  <a:lnTo>
                    <a:pt x="11213" y="16821"/>
                  </a:lnTo>
                  <a:lnTo>
                    <a:pt x="1051" y="16821"/>
                  </a:lnTo>
                  <a:cubicBezTo>
                    <a:pt x="858" y="16821"/>
                    <a:pt x="701" y="16663"/>
                    <a:pt x="701" y="16470"/>
                  </a:cubicBezTo>
                  <a:lnTo>
                    <a:pt x="701" y="1052"/>
                  </a:lnTo>
                  <a:cubicBezTo>
                    <a:pt x="701" y="859"/>
                    <a:pt x="858" y="702"/>
                    <a:pt x="1051" y="702"/>
                  </a:cubicBezTo>
                  <a:close/>
                  <a:moveTo>
                    <a:pt x="20290" y="14016"/>
                  </a:moveTo>
                  <a:lnTo>
                    <a:pt x="15876" y="19469"/>
                  </a:lnTo>
                  <a:lnTo>
                    <a:pt x="15876" y="19469"/>
                  </a:lnTo>
                  <a:lnTo>
                    <a:pt x="17434" y="14016"/>
                  </a:lnTo>
                  <a:close/>
                  <a:moveTo>
                    <a:pt x="12701" y="14016"/>
                  </a:moveTo>
                  <a:lnTo>
                    <a:pt x="14259" y="19469"/>
                  </a:lnTo>
                  <a:lnTo>
                    <a:pt x="14259" y="19469"/>
                  </a:lnTo>
                  <a:lnTo>
                    <a:pt x="9845" y="14016"/>
                  </a:lnTo>
                  <a:close/>
                  <a:moveTo>
                    <a:pt x="16705" y="14016"/>
                  </a:moveTo>
                  <a:lnTo>
                    <a:pt x="15068" y="19749"/>
                  </a:lnTo>
                  <a:lnTo>
                    <a:pt x="13429" y="14016"/>
                  </a:lnTo>
                  <a:close/>
                  <a:moveTo>
                    <a:pt x="1051" y="1"/>
                  </a:moveTo>
                  <a:cubicBezTo>
                    <a:pt x="472" y="1"/>
                    <a:pt x="0" y="473"/>
                    <a:pt x="0" y="1052"/>
                  </a:cubicBezTo>
                  <a:lnTo>
                    <a:pt x="0" y="16470"/>
                  </a:lnTo>
                  <a:cubicBezTo>
                    <a:pt x="0" y="17049"/>
                    <a:pt x="472" y="17521"/>
                    <a:pt x="1051" y="17521"/>
                  </a:cubicBezTo>
                  <a:lnTo>
                    <a:pt x="11563" y="17521"/>
                  </a:lnTo>
                  <a:cubicBezTo>
                    <a:pt x="11629" y="17521"/>
                    <a:pt x="11695" y="17507"/>
                    <a:pt x="11760" y="17495"/>
                  </a:cubicBezTo>
                  <a:lnTo>
                    <a:pt x="15068" y="21582"/>
                  </a:lnTo>
                  <a:lnTo>
                    <a:pt x="21453" y="13693"/>
                  </a:lnTo>
                  <a:lnTo>
                    <a:pt x="19466" y="10514"/>
                  </a:lnTo>
                  <a:lnTo>
                    <a:pt x="12614" y="10514"/>
                  </a:lnTo>
                  <a:lnTo>
                    <a:pt x="12614" y="1052"/>
                  </a:lnTo>
                  <a:cubicBezTo>
                    <a:pt x="12614" y="473"/>
                    <a:pt x="12142" y="1"/>
                    <a:pt x="1156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7"/>
            <p:cNvSpPr/>
            <p:nvPr/>
          </p:nvSpPr>
          <p:spPr>
            <a:xfrm>
              <a:off x="315200" y="1382550"/>
              <a:ext cx="161250" cy="241875"/>
            </a:xfrm>
            <a:custGeom>
              <a:rect b="b" l="l" r="r" t="t"/>
              <a:pathLst>
                <a:path extrusionOk="0" h="9675" w="6450">
                  <a:moveTo>
                    <a:pt x="3224" y="1264"/>
                  </a:moveTo>
                  <a:lnTo>
                    <a:pt x="5606" y="4838"/>
                  </a:lnTo>
                  <a:lnTo>
                    <a:pt x="3224" y="8409"/>
                  </a:lnTo>
                  <a:lnTo>
                    <a:pt x="842" y="4838"/>
                  </a:lnTo>
                  <a:lnTo>
                    <a:pt x="3224" y="1264"/>
                  </a:lnTo>
                  <a:close/>
                  <a:moveTo>
                    <a:pt x="3224" y="1"/>
                  </a:moveTo>
                  <a:lnTo>
                    <a:pt x="0" y="4838"/>
                  </a:lnTo>
                  <a:lnTo>
                    <a:pt x="3224" y="9674"/>
                  </a:lnTo>
                  <a:lnTo>
                    <a:pt x="6450" y="4838"/>
                  </a:lnTo>
                  <a:lnTo>
                    <a:pt x="3224"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7"/>
            <p:cNvSpPr/>
            <p:nvPr/>
          </p:nvSpPr>
          <p:spPr>
            <a:xfrm>
              <a:off x="483400" y="1319500"/>
              <a:ext cx="35050" cy="17550"/>
            </a:xfrm>
            <a:custGeom>
              <a:rect b="b" l="l" r="r" t="t"/>
              <a:pathLst>
                <a:path extrusionOk="0" h="702" w="1402">
                  <a:moveTo>
                    <a:pt x="0" y="0"/>
                  </a:moveTo>
                  <a:lnTo>
                    <a:pt x="0" y="702"/>
                  </a:lnTo>
                  <a:lnTo>
                    <a:pt x="1402" y="702"/>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273150" y="1669925"/>
              <a:ext cx="35050" cy="17525"/>
            </a:xfrm>
            <a:custGeom>
              <a:rect b="b" l="l" r="r" t="t"/>
              <a:pathLst>
                <a:path extrusionOk="0" h="701" w="1402">
                  <a:moveTo>
                    <a:pt x="0" y="0"/>
                  </a:moveTo>
                  <a:lnTo>
                    <a:pt x="0" y="700"/>
                  </a:lnTo>
                  <a:lnTo>
                    <a:pt x="1402" y="700"/>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719900" y="1407100"/>
              <a:ext cx="17575" cy="26300"/>
            </a:xfrm>
            <a:custGeom>
              <a:rect b="b" l="l" r="r" t="t"/>
              <a:pathLst>
                <a:path extrusionOk="0" h="1052" w="703">
                  <a:moveTo>
                    <a:pt x="1" y="1"/>
                  </a:moveTo>
                  <a:lnTo>
                    <a:pt x="1" y="1051"/>
                  </a:lnTo>
                  <a:lnTo>
                    <a:pt x="702" y="105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685325" y="1416325"/>
              <a:ext cx="30975" cy="31000"/>
            </a:xfrm>
            <a:custGeom>
              <a:rect b="b" l="l" r="r" t="t"/>
              <a:pathLst>
                <a:path extrusionOk="0" h="1240" w="1239">
                  <a:moveTo>
                    <a:pt x="496" y="1"/>
                  </a:moveTo>
                  <a:lnTo>
                    <a:pt x="1" y="495"/>
                  </a:lnTo>
                  <a:lnTo>
                    <a:pt x="744" y="1240"/>
                  </a:lnTo>
                  <a:lnTo>
                    <a:pt x="1238" y="743"/>
                  </a:lnTo>
                  <a:lnTo>
                    <a:pt x="49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7"/>
            <p:cNvSpPr/>
            <p:nvPr/>
          </p:nvSpPr>
          <p:spPr>
            <a:xfrm>
              <a:off x="676100" y="1450900"/>
              <a:ext cx="26350" cy="17575"/>
            </a:xfrm>
            <a:custGeom>
              <a:rect b="b" l="l" r="r" t="t"/>
              <a:pathLst>
                <a:path extrusionOk="0" h="703" w="1054">
                  <a:moveTo>
                    <a:pt x="1" y="1"/>
                  </a:moveTo>
                  <a:lnTo>
                    <a:pt x="1" y="702"/>
                  </a:lnTo>
                  <a:lnTo>
                    <a:pt x="1053" y="702"/>
                  </a:lnTo>
                  <a:lnTo>
                    <a:pt x="1053"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7"/>
            <p:cNvSpPr/>
            <p:nvPr/>
          </p:nvSpPr>
          <p:spPr>
            <a:xfrm>
              <a:off x="685325" y="1472050"/>
              <a:ext cx="30975" cy="31000"/>
            </a:xfrm>
            <a:custGeom>
              <a:rect b="b" l="l" r="r" t="t"/>
              <a:pathLst>
                <a:path extrusionOk="0" h="1240" w="1239">
                  <a:moveTo>
                    <a:pt x="744" y="0"/>
                  </a:moveTo>
                  <a:lnTo>
                    <a:pt x="1" y="744"/>
                  </a:lnTo>
                  <a:lnTo>
                    <a:pt x="496" y="1239"/>
                  </a:lnTo>
                  <a:lnTo>
                    <a:pt x="1238" y="496"/>
                  </a:lnTo>
                  <a:lnTo>
                    <a:pt x="74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719900" y="1485950"/>
              <a:ext cx="17575" cy="26275"/>
            </a:xfrm>
            <a:custGeom>
              <a:rect b="b" l="l" r="r" t="t"/>
              <a:pathLst>
                <a:path extrusionOk="0" h="1051" w="703">
                  <a:moveTo>
                    <a:pt x="1" y="0"/>
                  </a:moveTo>
                  <a:lnTo>
                    <a:pt x="1" y="1051"/>
                  </a:lnTo>
                  <a:lnTo>
                    <a:pt x="702" y="1051"/>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741075" y="1472075"/>
              <a:ext cx="30975" cy="30975"/>
            </a:xfrm>
            <a:custGeom>
              <a:rect b="b" l="l" r="r" t="t"/>
              <a:pathLst>
                <a:path extrusionOk="0" h="1239" w="1239">
                  <a:moveTo>
                    <a:pt x="496" y="1"/>
                  </a:moveTo>
                  <a:lnTo>
                    <a:pt x="1" y="495"/>
                  </a:lnTo>
                  <a:lnTo>
                    <a:pt x="744" y="1238"/>
                  </a:lnTo>
                  <a:lnTo>
                    <a:pt x="1238" y="743"/>
                  </a:lnTo>
                  <a:lnTo>
                    <a:pt x="49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754950" y="1450900"/>
              <a:ext cx="26325" cy="17575"/>
            </a:xfrm>
            <a:custGeom>
              <a:rect b="b" l="l" r="r" t="t"/>
              <a:pathLst>
                <a:path extrusionOk="0" h="703" w="1053">
                  <a:moveTo>
                    <a:pt x="0" y="1"/>
                  </a:moveTo>
                  <a:lnTo>
                    <a:pt x="0" y="702"/>
                  </a:lnTo>
                  <a:lnTo>
                    <a:pt x="1053" y="702"/>
                  </a:lnTo>
                  <a:lnTo>
                    <a:pt x="1053"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7"/>
            <p:cNvSpPr/>
            <p:nvPr/>
          </p:nvSpPr>
          <p:spPr>
            <a:xfrm>
              <a:off x="741050" y="1416300"/>
              <a:ext cx="31000" cy="31000"/>
            </a:xfrm>
            <a:custGeom>
              <a:rect b="b" l="l" r="r" t="t"/>
              <a:pathLst>
                <a:path extrusionOk="0" h="1240" w="1240">
                  <a:moveTo>
                    <a:pt x="745" y="0"/>
                  </a:moveTo>
                  <a:lnTo>
                    <a:pt x="0" y="744"/>
                  </a:lnTo>
                  <a:lnTo>
                    <a:pt x="497" y="1239"/>
                  </a:lnTo>
                  <a:lnTo>
                    <a:pt x="1239" y="496"/>
                  </a:lnTo>
                  <a:lnTo>
                    <a:pt x="745"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7"/>
            <p:cNvSpPr/>
            <p:nvPr/>
          </p:nvSpPr>
          <p:spPr>
            <a:xfrm>
              <a:off x="711150" y="174872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711150" y="1783800"/>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728675" y="1766250"/>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693650" y="176625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7"/>
            <p:cNvSpPr/>
            <p:nvPr/>
          </p:nvSpPr>
          <p:spPr>
            <a:xfrm>
              <a:off x="588500" y="1477175"/>
              <a:ext cx="17575" cy="17550"/>
            </a:xfrm>
            <a:custGeom>
              <a:rect b="b" l="l" r="r" t="t"/>
              <a:pathLst>
                <a:path extrusionOk="0" h="702" w="703">
                  <a:moveTo>
                    <a:pt x="1" y="0"/>
                  </a:moveTo>
                  <a:lnTo>
                    <a:pt x="1"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7"/>
            <p:cNvSpPr/>
            <p:nvPr/>
          </p:nvSpPr>
          <p:spPr>
            <a:xfrm>
              <a:off x="588500" y="1512200"/>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7"/>
            <p:cNvSpPr/>
            <p:nvPr/>
          </p:nvSpPr>
          <p:spPr>
            <a:xfrm>
              <a:off x="606050" y="1494700"/>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7"/>
            <p:cNvSpPr/>
            <p:nvPr/>
          </p:nvSpPr>
          <p:spPr>
            <a:xfrm>
              <a:off x="571000" y="1494700"/>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 name="Google Shape;1316;p47"/>
          <p:cNvGrpSpPr/>
          <p:nvPr/>
        </p:nvGrpSpPr>
        <p:grpSpPr>
          <a:xfrm>
            <a:off x="5747710" y="3063647"/>
            <a:ext cx="543150" cy="543150"/>
            <a:chOff x="4978200" y="2986900"/>
            <a:chExt cx="543150" cy="543150"/>
          </a:xfrm>
        </p:grpSpPr>
        <p:sp>
          <p:nvSpPr>
            <p:cNvPr id="1317" name="Google Shape;1317;p47"/>
            <p:cNvSpPr/>
            <p:nvPr/>
          </p:nvSpPr>
          <p:spPr>
            <a:xfrm>
              <a:off x="4978200" y="2986900"/>
              <a:ext cx="543150" cy="543150"/>
            </a:xfrm>
            <a:custGeom>
              <a:rect b="b" l="l" r="r" t="t"/>
              <a:pathLst>
                <a:path extrusionOk="0" h="21726" w="21726">
                  <a:moveTo>
                    <a:pt x="14717" y="2103"/>
                  </a:moveTo>
                  <a:lnTo>
                    <a:pt x="14717" y="3505"/>
                  </a:lnTo>
                  <a:lnTo>
                    <a:pt x="4906" y="3505"/>
                  </a:lnTo>
                  <a:lnTo>
                    <a:pt x="4906" y="4204"/>
                  </a:lnTo>
                  <a:lnTo>
                    <a:pt x="2103" y="4204"/>
                  </a:lnTo>
                  <a:lnTo>
                    <a:pt x="2103" y="2103"/>
                  </a:lnTo>
                  <a:close/>
                  <a:moveTo>
                    <a:pt x="4906" y="6307"/>
                  </a:moveTo>
                  <a:lnTo>
                    <a:pt x="4906" y="9110"/>
                  </a:lnTo>
                  <a:lnTo>
                    <a:pt x="2103" y="9110"/>
                  </a:lnTo>
                  <a:lnTo>
                    <a:pt x="2103" y="6307"/>
                  </a:lnTo>
                  <a:close/>
                  <a:moveTo>
                    <a:pt x="4906" y="9812"/>
                  </a:moveTo>
                  <a:lnTo>
                    <a:pt x="4906" y="12614"/>
                  </a:lnTo>
                  <a:lnTo>
                    <a:pt x="2103" y="12614"/>
                  </a:lnTo>
                  <a:lnTo>
                    <a:pt x="2103" y="9812"/>
                  </a:lnTo>
                  <a:close/>
                  <a:moveTo>
                    <a:pt x="4906" y="13316"/>
                  </a:moveTo>
                  <a:lnTo>
                    <a:pt x="4906" y="16119"/>
                  </a:lnTo>
                  <a:lnTo>
                    <a:pt x="2103" y="16119"/>
                  </a:lnTo>
                  <a:lnTo>
                    <a:pt x="2103" y="13316"/>
                  </a:lnTo>
                  <a:close/>
                  <a:moveTo>
                    <a:pt x="16118" y="702"/>
                  </a:moveTo>
                  <a:lnTo>
                    <a:pt x="16118" y="3505"/>
                  </a:lnTo>
                  <a:lnTo>
                    <a:pt x="15417" y="3505"/>
                  </a:lnTo>
                  <a:lnTo>
                    <a:pt x="15417" y="1402"/>
                  </a:lnTo>
                  <a:lnTo>
                    <a:pt x="1401" y="1402"/>
                  </a:lnTo>
                  <a:lnTo>
                    <a:pt x="1401" y="4906"/>
                  </a:lnTo>
                  <a:lnTo>
                    <a:pt x="4906" y="4906"/>
                  </a:lnTo>
                  <a:lnTo>
                    <a:pt x="4906" y="5607"/>
                  </a:lnTo>
                  <a:lnTo>
                    <a:pt x="1401" y="5607"/>
                  </a:lnTo>
                  <a:lnTo>
                    <a:pt x="1401" y="16820"/>
                  </a:lnTo>
                  <a:lnTo>
                    <a:pt x="4906" y="16820"/>
                  </a:lnTo>
                  <a:lnTo>
                    <a:pt x="4906" y="17520"/>
                  </a:lnTo>
                  <a:lnTo>
                    <a:pt x="700" y="17520"/>
                  </a:lnTo>
                  <a:lnTo>
                    <a:pt x="700" y="702"/>
                  </a:lnTo>
                  <a:close/>
                  <a:moveTo>
                    <a:pt x="21024" y="4204"/>
                  </a:moveTo>
                  <a:lnTo>
                    <a:pt x="21024" y="21024"/>
                  </a:lnTo>
                  <a:lnTo>
                    <a:pt x="5606" y="21024"/>
                  </a:lnTo>
                  <a:lnTo>
                    <a:pt x="5606" y="4204"/>
                  </a:lnTo>
                  <a:close/>
                  <a:moveTo>
                    <a:pt x="0" y="0"/>
                  </a:moveTo>
                  <a:lnTo>
                    <a:pt x="0" y="18222"/>
                  </a:lnTo>
                  <a:lnTo>
                    <a:pt x="4906" y="18222"/>
                  </a:lnTo>
                  <a:lnTo>
                    <a:pt x="4906" y="21726"/>
                  </a:lnTo>
                  <a:lnTo>
                    <a:pt x="21726" y="21726"/>
                  </a:lnTo>
                  <a:lnTo>
                    <a:pt x="21726" y="3505"/>
                  </a:lnTo>
                  <a:lnTo>
                    <a:pt x="16820" y="3505"/>
                  </a:lnTo>
                  <a:lnTo>
                    <a:pt x="1682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7"/>
            <p:cNvSpPr/>
            <p:nvPr/>
          </p:nvSpPr>
          <p:spPr>
            <a:xfrm>
              <a:off x="5135875" y="3109525"/>
              <a:ext cx="350400" cy="87650"/>
            </a:xfrm>
            <a:custGeom>
              <a:rect b="b" l="l" r="r" t="t"/>
              <a:pathLst>
                <a:path extrusionOk="0" h="3506" w="14016">
                  <a:moveTo>
                    <a:pt x="13316" y="702"/>
                  </a:moveTo>
                  <a:lnTo>
                    <a:pt x="13316" y="2804"/>
                  </a:lnTo>
                  <a:lnTo>
                    <a:pt x="702" y="2804"/>
                  </a:lnTo>
                  <a:lnTo>
                    <a:pt x="702" y="702"/>
                  </a:lnTo>
                  <a:close/>
                  <a:moveTo>
                    <a:pt x="0" y="1"/>
                  </a:moveTo>
                  <a:lnTo>
                    <a:pt x="0" y="3505"/>
                  </a:lnTo>
                  <a:lnTo>
                    <a:pt x="14016" y="3505"/>
                  </a:lnTo>
                  <a:lnTo>
                    <a:pt x="1401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7"/>
            <p:cNvSpPr/>
            <p:nvPr/>
          </p:nvSpPr>
          <p:spPr>
            <a:xfrm>
              <a:off x="5135875" y="3214675"/>
              <a:ext cx="350400" cy="280350"/>
            </a:xfrm>
            <a:custGeom>
              <a:rect b="b" l="l" r="r" t="t"/>
              <a:pathLst>
                <a:path extrusionOk="0" h="11214" w="14016">
                  <a:moveTo>
                    <a:pt x="1941" y="701"/>
                  </a:moveTo>
                  <a:cubicBezTo>
                    <a:pt x="1607" y="1073"/>
                    <a:pt x="1401" y="1563"/>
                    <a:pt x="1401" y="2102"/>
                  </a:cubicBezTo>
                  <a:cubicBezTo>
                    <a:pt x="1401" y="2641"/>
                    <a:pt x="1607" y="3131"/>
                    <a:pt x="1941" y="3503"/>
                  </a:cubicBezTo>
                  <a:lnTo>
                    <a:pt x="702" y="3503"/>
                  </a:lnTo>
                  <a:lnTo>
                    <a:pt x="702" y="701"/>
                  </a:lnTo>
                  <a:close/>
                  <a:moveTo>
                    <a:pt x="3504" y="701"/>
                  </a:moveTo>
                  <a:cubicBezTo>
                    <a:pt x="4276" y="701"/>
                    <a:pt x="4906" y="1330"/>
                    <a:pt x="4906" y="2102"/>
                  </a:cubicBezTo>
                  <a:cubicBezTo>
                    <a:pt x="4906" y="2875"/>
                    <a:pt x="4276" y="3503"/>
                    <a:pt x="3504" y="3503"/>
                  </a:cubicBezTo>
                  <a:cubicBezTo>
                    <a:pt x="2731" y="3503"/>
                    <a:pt x="2103" y="2875"/>
                    <a:pt x="2103" y="2102"/>
                  </a:cubicBezTo>
                  <a:cubicBezTo>
                    <a:pt x="2103" y="1330"/>
                    <a:pt x="2731" y="701"/>
                    <a:pt x="3504" y="701"/>
                  </a:cubicBezTo>
                  <a:close/>
                  <a:moveTo>
                    <a:pt x="6307" y="701"/>
                  </a:moveTo>
                  <a:lnTo>
                    <a:pt x="6307" y="3503"/>
                  </a:lnTo>
                  <a:lnTo>
                    <a:pt x="5067" y="3503"/>
                  </a:lnTo>
                  <a:cubicBezTo>
                    <a:pt x="5400" y="3131"/>
                    <a:pt x="5607" y="2641"/>
                    <a:pt x="5607" y="2102"/>
                  </a:cubicBezTo>
                  <a:cubicBezTo>
                    <a:pt x="5607" y="1563"/>
                    <a:pt x="5400" y="1073"/>
                    <a:pt x="5067" y="701"/>
                  </a:cubicBezTo>
                  <a:close/>
                  <a:moveTo>
                    <a:pt x="9811" y="701"/>
                  </a:moveTo>
                  <a:lnTo>
                    <a:pt x="9811" y="3503"/>
                  </a:lnTo>
                  <a:lnTo>
                    <a:pt x="7009" y="3503"/>
                  </a:lnTo>
                  <a:lnTo>
                    <a:pt x="7009" y="701"/>
                  </a:lnTo>
                  <a:close/>
                  <a:moveTo>
                    <a:pt x="13316" y="701"/>
                  </a:moveTo>
                  <a:lnTo>
                    <a:pt x="13316" y="3503"/>
                  </a:lnTo>
                  <a:lnTo>
                    <a:pt x="10513" y="3503"/>
                  </a:lnTo>
                  <a:lnTo>
                    <a:pt x="10513" y="701"/>
                  </a:lnTo>
                  <a:close/>
                  <a:moveTo>
                    <a:pt x="3504" y="4205"/>
                  </a:moveTo>
                  <a:lnTo>
                    <a:pt x="3504" y="7008"/>
                  </a:lnTo>
                  <a:lnTo>
                    <a:pt x="702" y="7008"/>
                  </a:lnTo>
                  <a:lnTo>
                    <a:pt x="702" y="4205"/>
                  </a:lnTo>
                  <a:close/>
                  <a:moveTo>
                    <a:pt x="5445" y="4205"/>
                  </a:moveTo>
                  <a:cubicBezTo>
                    <a:pt x="5111" y="4577"/>
                    <a:pt x="4906" y="5067"/>
                    <a:pt x="4906" y="5606"/>
                  </a:cubicBezTo>
                  <a:cubicBezTo>
                    <a:pt x="4906" y="6145"/>
                    <a:pt x="5111" y="6636"/>
                    <a:pt x="5445" y="7008"/>
                  </a:cubicBezTo>
                  <a:lnTo>
                    <a:pt x="4204" y="7008"/>
                  </a:lnTo>
                  <a:lnTo>
                    <a:pt x="4204" y="4205"/>
                  </a:lnTo>
                  <a:close/>
                  <a:moveTo>
                    <a:pt x="7009" y="4205"/>
                  </a:moveTo>
                  <a:cubicBezTo>
                    <a:pt x="7781" y="4205"/>
                    <a:pt x="8410" y="4834"/>
                    <a:pt x="8410" y="5606"/>
                  </a:cubicBezTo>
                  <a:cubicBezTo>
                    <a:pt x="8410" y="6380"/>
                    <a:pt x="7781" y="7008"/>
                    <a:pt x="7009" y="7008"/>
                  </a:cubicBezTo>
                  <a:cubicBezTo>
                    <a:pt x="6235" y="7008"/>
                    <a:pt x="5607" y="6380"/>
                    <a:pt x="5607" y="5606"/>
                  </a:cubicBezTo>
                  <a:cubicBezTo>
                    <a:pt x="5607" y="4833"/>
                    <a:pt x="6235" y="4205"/>
                    <a:pt x="7009" y="4205"/>
                  </a:cubicBezTo>
                  <a:close/>
                  <a:moveTo>
                    <a:pt x="9811" y="4205"/>
                  </a:moveTo>
                  <a:lnTo>
                    <a:pt x="9811" y="7008"/>
                  </a:lnTo>
                  <a:lnTo>
                    <a:pt x="8571" y="7008"/>
                  </a:lnTo>
                  <a:cubicBezTo>
                    <a:pt x="8905" y="6636"/>
                    <a:pt x="9110" y="6145"/>
                    <a:pt x="9110" y="5606"/>
                  </a:cubicBezTo>
                  <a:cubicBezTo>
                    <a:pt x="9110" y="5067"/>
                    <a:pt x="8905" y="4577"/>
                    <a:pt x="8571" y="4205"/>
                  </a:cubicBezTo>
                  <a:close/>
                  <a:moveTo>
                    <a:pt x="13316" y="4205"/>
                  </a:moveTo>
                  <a:lnTo>
                    <a:pt x="13316" y="7008"/>
                  </a:lnTo>
                  <a:lnTo>
                    <a:pt x="10513" y="7008"/>
                  </a:lnTo>
                  <a:lnTo>
                    <a:pt x="10513" y="4205"/>
                  </a:lnTo>
                  <a:close/>
                  <a:moveTo>
                    <a:pt x="3504" y="7709"/>
                  </a:moveTo>
                  <a:lnTo>
                    <a:pt x="3504" y="10512"/>
                  </a:lnTo>
                  <a:lnTo>
                    <a:pt x="702" y="10512"/>
                  </a:lnTo>
                  <a:lnTo>
                    <a:pt x="702" y="7709"/>
                  </a:lnTo>
                  <a:close/>
                  <a:moveTo>
                    <a:pt x="7009" y="7709"/>
                  </a:moveTo>
                  <a:lnTo>
                    <a:pt x="7009" y="10512"/>
                  </a:lnTo>
                  <a:lnTo>
                    <a:pt x="4204" y="10512"/>
                  </a:lnTo>
                  <a:lnTo>
                    <a:pt x="4204" y="7709"/>
                  </a:lnTo>
                  <a:close/>
                  <a:moveTo>
                    <a:pt x="8949" y="7709"/>
                  </a:moveTo>
                  <a:cubicBezTo>
                    <a:pt x="8615" y="8081"/>
                    <a:pt x="8410" y="8571"/>
                    <a:pt x="8410" y="9111"/>
                  </a:cubicBezTo>
                  <a:cubicBezTo>
                    <a:pt x="8410" y="9650"/>
                    <a:pt x="8615" y="10140"/>
                    <a:pt x="8949" y="10512"/>
                  </a:cubicBezTo>
                  <a:lnTo>
                    <a:pt x="7709" y="10512"/>
                  </a:lnTo>
                  <a:lnTo>
                    <a:pt x="7709" y="7709"/>
                  </a:lnTo>
                  <a:close/>
                  <a:moveTo>
                    <a:pt x="10513" y="7709"/>
                  </a:moveTo>
                  <a:cubicBezTo>
                    <a:pt x="11285" y="7709"/>
                    <a:pt x="11914" y="8337"/>
                    <a:pt x="11914" y="9111"/>
                  </a:cubicBezTo>
                  <a:cubicBezTo>
                    <a:pt x="11914" y="9884"/>
                    <a:pt x="11285" y="10512"/>
                    <a:pt x="10513" y="10512"/>
                  </a:cubicBezTo>
                  <a:cubicBezTo>
                    <a:pt x="9739" y="10512"/>
                    <a:pt x="9110" y="9884"/>
                    <a:pt x="9110" y="9111"/>
                  </a:cubicBezTo>
                  <a:cubicBezTo>
                    <a:pt x="9110" y="8337"/>
                    <a:pt x="9739" y="7709"/>
                    <a:pt x="10513" y="7709"/>
                  </a:cubicBezTo>
                  <a:close/>
                  <a:moveTo>
                    <a:pt x="13316" y="7709"/>
                  </a:moveTo>
                  <a:lnTo>
                    <a:pt x="13316" y="10512"/>
                  </a:lnTo>
                  <a:lnTo>
                    <a:pt x="12075" y="10512"/>
                  </a:lnTo>
                  <a:cubicBezTo>
                    <a:pt x="12409" y="10140"/>
                    <a:pt x="12614" y="9650"/>
                    <a:pt x="12614" y="9111"/>
                  </a:cubicBezTo>
                  <a:cubicBezTo>
                    <a:pt x="12614" y="8571"/>
                    <a:pt x="12409" y="8081"/>
                    <a:pt x="12075" y="7709"/>
                  </a:cubicBezTo>
                  <a:close/>
                  <a:moveTo>
                    <a:pt x="0" y="1"/>
                  </a:moveTo>
                  <a:lnTo>
                    <a:pt x="0" y="11213"/>
                  </a:lnTo>
                  <a:lnTo>
                    <a:pt x="14016" y="11213"/>
                  </a:lnTo>
                  <a:lnTo>
                    <a:pt x="1401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 name="Google Shape;1320;p47"/>
          <p:cNvGrpSpPr/>
          <p:nvPr/>
        </p:nvGrpSpPr>
        <p:grpSpPr>
          <a:xfrm>
            <a:off x="4776913" y="3063647"/>
            <a:ext cx="508075" cy="543150"/>
            <a:chOff x="4014100" y="2986900"/>
            <a:chExt cx="508075" cy="543150"/>
          </a:xfrm>
        </p:grpSpPr>
        <p:sp>
          <p:nvSpPr>
            <p:cNvPr id="1321" name="Google Shape;1321;p47"/>
            <p:cNvSpPr/>
            <p:nvPr/>
          </p:nvSpPr>
          <p:spPr>
            <a:xfrm>
              <a:off x="4014100" y="2986900"/>
              <a:ext cx="508075" cy="543150"/>
            </a:xfrm>
            <a:custGeom>
              <a:rect b="b" l="l" r="r" t="t"/>
              <a:pathLst>
                <a:path extrusionOk="0" h="21726" w="20323">
                  <a:moveTo>
                    <a:pt x="5606" y="10530"/>
                  </a:moveTo>
                  <a:lnTo>
                    <a:pt x="5606" y="11231"/>
                  </a:lnTo>
                  <a:cubicBezTo>
                    <a:pt x="4194" y="11339"/>
                    <a:pt x="2961" y="12091"/>
                    <a:pt x="2201" y="13196"/>
                  </a:cubicBezTo>
                  <a:lnTo>
                    <a:pt x="1591" y="12844"/>
                  </a:lnTo>
                  <a:cubicBezTo>
                    <a:pt x="2475" y="11530"/>
                    <a:pt x="3935" y="10640"/>
                    <a:pt x="5606" y="10530"/>
                  </a:cubicBezTo>
                  <a:close/>
                  <a:moveTo>
                    <a:pt x="19272" y="700"/>
                  </a:moveTo>
                  <a:cubicBezTo>
                    <a:pt x="19465" y="700"/>
                    <a:pt x="19623" y="858"/>
                    <a:pt x="19623" y="1051"/>
                  </a:cubicBezTo>
                  <a:lnTo>
                    <a:pt x="19623" y="16469"/>
                  </a:lnTo>
                  <a:cubicBezTo>
                    <a:pt x="19623" y="16662"/>
                    <a:pt x="19465" y="16820"/>
                    <a:pt x="19272" y="16820"/>
                  </a:cubicBezTo>
                  <a:lnTo>
                    <a:pt x="11815" y="16820"/>
                  </a:lnTo>
                  <a:cubicBezTo>
                    <a:pt x="11876" y="16477"/>
                    <a:pt x="11913" y="16128"/>
                    <a:pt x="11913" y="15768"/>
                  </a:cubicBezTo>
                  <a:cubicBezTo>
                    <a:pt x="11913" y="13359"/>
                    <a:pt x="10473" y="11283"/>
                    <a:pt x="8410" y="10346"/>
                  </a:cubicBezTo>
                  <a:lnTo>
                    <a:pt x="8410" y="1051"/>
                  </a:lnTo>
                  <a:cubicBezTo>
                    <a:pt x="8410" y="858"/>
                    <a:pt x="8566" y="700"/>
                    <a:pt x="8759" y="700"/>
                  </a:cubicBezTo>
                  <a:close/>
                  <a:moveTo>
                    <a:pt x="1245" y="13454"/>
                  </a:moveTo>
                  <a:lnTo>
                    <a:pt x="1853" y="13804"/>
                  </a:lnTo>
                  <a:cubicBezTo>
                    <a:pt x="1567" y="14400"/>
                    <a:pt x="1402" y="15065"/>
                    <a:pt x="1402" y="15768"/>
                  </a:cubicBezTo>
                  <a:cubicBezTo>
                    <a:pt x="1402" y="16472"/>
                    <a:pt x="1558" y="17130"/>
                    <a:pt x="1849" y="17736"/>
                  </a:cubicBezTo>
                  <a:lnTo>
                    <a:pt x="1245" y="18084"/>
                  </a:lnTo>
                  <a:cubicBezTo>
                    <a:pt x="899" y="17384"/>
                    <a:pt x="700" y="16600"/>
                    <a:pt x="700" y="15769"/>
                  </a:cubicBezTo>
                  <a:cubicBezTo>
                    <a:pt x="700" y="14938"/>
                    <a:pt x="899" y="14154"/>
                    <a:pt x="1245" y="13454"/>
                  </a:cubicBezTo>
                  <a:close/>
                  <a:moveTo>
                    <a:pt x="10668" y="13452"/>
                  </a:moveTo>
                  <a:cubicBezTo>
                    <a:pt x="11014" y="14152"/>
                    <a:pt x="11213" y="14936"/>
                    <a:pt x="11213" y="15768"/>
                  </a:cubicBezTo>
                  <a:cubicBezTo>
                    <a:pt x="11213" y="16600"/>
                    <a:pt x="11014" y="17384"/>
                    <a:pt x="10668" y="18084"/>
                  </a:cubicBezTo>
                  <a:lnTo>
                    <a:pt x="10060" y="17733"/>
                  </a:lnTo>
                  <a:cubicBezTo>
                    <a:pt x="10346" y="17137"/>
                    <a:pt x="10511" y="16472"/>
                    <a:pt x="10511" y="15768"/>
                  </a:cubicBezTo>
                  <a:cubicBezTo>
                    <a:pt x="10511" y="15065"/>
                    <a:pt x="10355" y="14408"/>
                    <a:pt x="10064" y="13801"/>
                  </a:cubicBezTo>
                  <a:lnTo>
                    <a:pt x="10668" y="13452"/>
                  </a:lnTo>
                  <a:close/>
                  <a:moveTo>
                    <a:pt x="9712" y="18341"/>
                  </a:moveTo>
                  <a:lnTo>
                    <a:pt x="10322" y="18693"/>
                  </a:lnTo>
                  <a:cubicBezTo>
                    <a:pt x="9438" y="20007"/>
                    <a:pt x="7978" y="20896"/>
                    <a:pt x="6307" y="21006"/>
                  </a:cubicBezTo>
                  <a:lnTo>
                    <a:pt x="6307" y="20306"/>
                  </a:lnTo>
                  <a:cubicBezTo>
                    <a:pt x="7719" y="20197"/>
                    <a:pt x="8952" y="19447"/>
                    <a:pt x="9712" y="18341"/>
                  </a:cubicBezTo>
                  <a:close/>
                  <a:moveTo>
                    <a:pt x="6307" y="10530"/>
                  </a:moveTo>
                  <a:cubicBezTo>
                    <a:pt x="7978" y="10642"/>
                    <a:pt x="9438" y="11530"/>
                    <a:pt x="10322" y="12844"/>
                  </a:cubicBezTo>
                  <a:lnTo>
                    <a:pt x="9709" y="13196"/>
                  </a:lnTo>
                  <a:cubicBezTo>
                    <a:pt x="9471" y="12850"/>
                    <a:pt x="9190" y="12530"/>
                    <a:pt x="8857" y="12254"/>
                  </a:cubicBezTo>
                  <a:lnTo>
                    <a:pt x="8410" y="12795"/>
                  </a:lnTo>
                  <a:cubicBezTo>
                    <a:pt x="9300" y="13532"/>
                    <a:pt x="9811" y="14615"/>
                    <a:pt x="9811" y="15768"/>
                  </a:cubicBezTo>
                  <a:cubicBezTo>
                    <a:pt x="9811" y="17894"/>
                    <a:pt x="8082" y="19623"/>
                    <a:pt x="5956" y="19623"/>
                  </a:cubicBezTo>
                  <a:cubicBezTo>
                    <a:pt x="5273" y="19623"/>
                    <a:pt x="4600" y="19438"/>
                    <a:pt x="4005" y="19088"/>
                  </a:cubicBezTo>
                  <a:lnTo>
                    <a:pt x="3650" y="19692"/>
                  </a:lnTo>
                  <a:cubicBezTo>
                    <a:pt x="4249" y="20046"/>
                    <a:pt x="4920" y="20256"/>
                    <a:pt x="5606" y="20309"/>
                  </a:cubicBezTo>
                  <a:lnTo>
                    <a:pt x="5606" y="21008"/>
                  </a:lnTo>
                  <a:cubicBezTo>
                    <a:pt x="3935" y="20896"/>
                    <a:pt x="2475" y="20006"/>
                    <a:pt x="1591" y="18693"/>
                  </a:cubicBezTo>
                  <a:lnTo>
                    <a:pt x="2204" y="18339"/>
                  </a:lnTo>
                  <a:cubicBezTo>
                    <a:pt x="2441" y="18686"/>
                    <a:pt x="2725" y="19006"/>
                    <a:pt x="3057" y="19281"/>
                  </a:cubicBezTo>
                  <a:lnTo>
                    <a:pt x="3503" y="18741"/>
                  </a:lnTo>
                  <a:cubicBezTo>
                    <a:pt x="2613" y="18006"/>
                    <a:pt x="2101" y="16921"/>
                    <a:pt x="2101" y="15768"/>
                  </a:cubicBezTo>
                  <a:cubicBezTo>
                    <a:pt x="2101" y="13644"/>
                    <a:pt x="3831" y="11914"/>
                    <a:pt x="5956" y="11914"/>
                  </a:cubicBezTo>
                  <a:cubicBezTo>
                    <a:pt x="6640" y="11914"/>
                    <a:pt x="7313" y="12098"/>
                    <a:pt x="7908" y="12449"/>
                  </a:cubicBezTo>
                  <a:lnTo>
                    <a:pt x="8263" y="11844"/>
                  </a:lnTo>
                  <a:cubicBezTo>
                    <a:pt x="7664" y="11492"/>
                    <a:pt x="6993" y="11282"/>
                    <a:pt x="6307" y="11228"/>
                  </a:cubicBezTo>
                  <a:lnTo>
                    <a:pt x="6307" y="10530"/>
                  </a:lnTo>
                  <a:close/>
                  <a:moveTo>
                    <a:pt x="8759" y="0"/>
                  </a:moveTo>
                  <a:cubicBezTo>
                    <a:pt x="8180" y="0"/>
                    <a:pt x="7709" y="472"/>
                    <a:pt x="7709" y="1051"/>
                  </a:cubicBezTo>
                  <a:lnTo>
                    <a:pt x="7709" y="10075"/>
                  </a:lnTo>
                  <a:cubicBezTo>
                    <a:pt x="7154" y="9905"/>
                    <a:pt x="6566" y="9812"/>
                    <a:pt x="5956" y="9812"/>
                  </a:cubicBezTo>
                  <a:cubicBezTo>
                    <a:pt x="2671" y="9812"/>
                    <a:pt x="0" y="12484"/>
                    <a:pt x="0" y="15768"/>
                  </a:cubicBezTo>
                  <a:cubicBezTo>
                    <a:pt x="0" y="19053"/>
                    <a:pt x="2671" y="21726"/>
                    <a:pt x="5956" y="21726"/>
                  </a:cubicBezTo>
                  <a:cubicBezTo>
                    <a:pt x="8631" y="21726"/>
                    <a:pt x="10899" y="19952"/>
                    <a:pt x="11649" y="17520"/>
                  </a:cubicBezTo>
                  <a:lnTo>
                    <a:pt x="19272" y="17520"/>
                  </a:lnTo>
                  <a:cubicBezTo>
                    <a:pt x="19851" y="17520"/>
                    <a:pt x="20323" y="17048"/>
                    <a:pt x="20323" y="16469"/>
                  </a:cubicBezTo>
                  <a:lnTo>
                    <a:pt x="20323" y="1051"/>
                  </a:lnTo>
                  <a:cubicBezTo>
                    <a:pt x="20323" y="472"/>
                    <a:pt x="19851" y="0"/>
                    <a:pt x="1927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7"/>
            <p:cNvSpPr/>
            <p:nvPr/>
          </p:nvSpPr>
          <p:spPr>
            <a:xfrm>
              <a:off x="4272650" y="3089250"/>
              <a:ext cx="183675" cy="224125"/>
            </a:xfrm>
            <a:custGeom>
              <a:rect b="b" l="l" r="r" t="t"/>
              <a:pathLst>
                <a:path extrusionOk="0" h="8965" w="7347">
                  <a:moveTo>
                    <a:pt x="3672" y="1343"/>
                  </a:moveTo>
                  <a:lnTo>
                    <a:pt x="4847" y="2685"/>
                  </a:lnTo>
                  <a:lnTo>
                    <a:pt x="6308" y="1622"/>
                  </a:lnTo>
                  <a:lnTo>
                    <a:pt x="6308" y="1622"/>
                  </a:lnTo>
                  <a:lnTo>
                    <a:pt x="5950" y="3419"/>
                  </a:lnTo>
                  <a:cubicBezTo>
                    <a:pt x="5712" y="3319"/>
                    <a:pt x="5452" y="3266"/>
                    <a:pt x="5181" y="3266"/>
                  </a:cubicBezTo>
                  <a:lnTo>
                    <a:pt x="5057" y="3266"/>
                  </a:lnTo>
                  <a:cubicBezTo>
                    <a:pt x="4538" y="3266"/>
                    <a:pt x="4047" y="3462"/>
                    <a:pt x="3674" y="3822"/>
                  </a:cubicBezTo>
                  <a:cubicBezTo>
                    <a:pt x="3300" y="3462"/>
                    <a:pt x="2810" y="3266"/>
                    <a:pt x="2291" y="3266"/>
                  </a:cubicBezTo>
                  <a:lnTo>
                    <a:pt x="2168" y="3266"/>
                  </a:lnTo>
                  <a:cubicBezTo>
                    <a:pt x="1896" y="3266"/>
                    <a:pt x="1635" y="3321"/>
                    <a:pt x="1399" y="3419"/>
                  </a:cubicBezTo>
                  <a:lnTo>
                    <a:pt x="1039" y="1624"/>
                  </a:lnTo>
                  <a:lnTo>
                    <a:pt x="1039" y="1624"/>
                  </a:lnTo>
                  <a:lnTo>
                    <a:pt x="2499" y="2685"/>
                  </a:lnTo>
                  <a:lnTo>
                    <a:pt x="3672" y="1343"/>
                  </a:lnTo>
                  <a:close/>
                  <a:moveTo>
                    <a:pt x="5181" y="3965"/>
                  </a:moveTo>
                  <a:cubicBezTo>
                    <a:pt x="5896" y="3965"/>
                    <a:pt x="6477" y="4547"/>
                    <a:pt x="6477" y="5263"/>
                  </a:cubicBezTo>
                  <a:cubicBezTo>
                    <a:pt x="6477" y="5666"/>
                    <a:pt x="6294" y="6038"/>
                    <a:pt x="5976" y="6286"/>
                  </a:cubicBezTo>
                  <a:lnTo>
                    <a:pt x="3674" y="8076"/>
                  </a:lnTo>
                  <a:lnTo>
                    <a:pt x="1372" y="6286"/>
                  </a:lnTo>
                  <a:cubicBezTo>
                    <a:pt x="1053" y="6038"/>
                    <a:pt x="871" y="5666"/>
                    <a:pt x="871" y="5263"/>
                  </a:cubicBezTo>
                  <a:cubicBezTo>
                    <a:pt x="871" y="4547"/>
                    <a:pt x="1453" y="3965"/>
                    <a:pt x="2168" y="3965"/>
                  </a:cubicBezTo>
                  <a:lnTo>
                    <a:pt x="2291" y="3965"/>
                  </a:lnTo>
                  <a:cubicBezTo>
                    <a:pt x="2637" y="3965"/>
                    <a:pt x="2963" y="4100"/>
                    <a:pt x="3208" y="4345"/>
                  </a:cubicBezTo>
                  <a:lnTo>
                    <a:pt x="3674" y="4811"/>
                  </a:lnTo>
                  <a:lnTo>
                    <a:pt x="4139" y="4345"/>
                  </a:lnTo>
                  <a:cubicBezTo>
                    <a:pt x="4384" y="4100"/>
                    <a:pt x="4711" y="3965"/>
                    <a:pt x="5057" y="3965"/>
                  </a:cubicBezTo>
                  <a:close/>
                  <a:moveTo>
                    <a:pt x="1" y="0"/>
                  </a:moveTo>
                  <a:lnTo>
                    <a:pt x="768" y="3838"/>
                  </a:lnTo>
                  <a:cubicBezTo>
                    <a:pt x="399" y="4201"/>
                    <a:pt x="169" y="4705"/>
                    <a:pt x="169" y="5263"/>
                  </a:cubicBezTo>
                  <a:cubicBezTo>
                    <a:pt x="169" y="5883"/>
                    <a:pt x="450" y="6457"/>
                    <a:pt x="940" y="6839"/>
                  </a:cubicBezTo>
                  <a:lnTo>
                    <a:pt x="3674" y="8965"/>
                  </a:lnTo>
                  <a:lnTo>
                    <a:pt x="6406" y="6839"/>
                  </a:lnTo>
                  <a:cubicBezTo>
                    <a:pt x="6896" y="6457"/>
                    <a:pt x="7178" y="5883"/>
                    <a:pt x="7178" y="5263"/>
                  </a:cubicBezTo>
                  <a:cubicBezTo>
                    <a:pt x="7178" y="4705"/>
                    <a:pt x="6948" y="4202"/>
                    <a:pt x="6579" y="3839"/>
                  </a:cubicBezTo>
                  <a:lnTo>
                    <a:pt x="6579" y="3839"/>
                  </a:lnTo>
                  <a:lnTo>
                    <a:pt x="7346" y="2"/>
                  </a:lnTo>
                  <a:lnTo>
                    <a:pt x="7346" y="2"/>
                  </a:lnTo>
                  <a:lnTo>
                    <a:pt x="4951" y="1742"/>
                  </a:lnTo>
                  <a:lnTo>
                    <a:pt x="3671" y="280"/>
                  </a:lnTo>
                  <a:lnTo>
                    <a:pt x="2393" y="1742"/>
                  </a:lnTo>
                  <a:lnTo>
                    <a:pt x="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7"/>
            <p:cNvSpPr/>
            <p:nvPr/>
          </p:nvSpPr>
          <p:spPr>
            <a:xfrm>
              <a:off x="4355700" y="3144575"/>
              <a:ext cx="17575" cy="17550"/>
            </a:xfrm>
            <a:custGeom>
              <a:rect b="b" l="l" r="r" t="t"/>
              <a:pathLst>
                <a:path extrusionOk="0" h="702" w="703">
                  <a:moveTo>
                    <a:pt x="352" y="0"/>
                  </a:moveTo>
                  <a:cubicBezTo>
                    <a:pt x="159" y="0"/>
                    <a:pt x="1" y="158"/>
                    <a:pt x="1" y="351"/>
                  </a:cubicBezTo>
                  <a:cubicBezTo>
                    <a:pt x="1" y="544"/>
                    <a:pt x="159" y="702"/>
                    <a:pt x="352" y="702"/>
                  </a:cubicBezTo>
                  <a:cubicBezTo>
                    <a:pt x="545" y="702"/>
                    <a:pt x="702" y="544"/>
                    <a:pt x="702" y="351"/>
                  </a:cubicBezTo>
                  <a:cubicBezTo>
                    <a:pt x="702" y="158"/>
                    <a:pt x="545" y="0"/>
                    <a:pt x="35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7"/>
            <p:cNvSpPr/>
            <p:nvPr/>
          </p:nvSpPr>
          <p:spPr>
            <a:xfrm>
              <a:off x="4241850" y="3021925"/>
              <a:ext cx="35050" cy="17575"/>
            </a:xfrm>
            <a:custGeom>
              <a:rect b="b" l="l" r="r" t="t"/>
              <a:pathLst>
                <a:path extrusionOk="0" h="703" w="1402">
                  <a:moveTo>
                    <a:pt x="0" y="1"/>
                  </a:moveTo>
                  <a:lnTo>
                    <a:pt x="0" y="702"/>
                  </a:lnTo>
                  <a:lnTo>
                    <a:pt x="1401" y="702"/>
                  </a:lnTo>
                  <a:lnTo>
                    <a:pt x="14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7"/>
            <p:cNvSpPr/>
            <p:nvPr/>
          </p:nvSpPr>
          <p:spPr>
            <a:xfrm>
              <a:off x="4452075" y="3372350"/>
              <a:ext cx="35075" cy="17525"/>
            </a:xfrm>
            <a:custGeom>
              <a:rect b="b" l="l" r="r" t="t"/>
              <a:pathLst>
                <a:path extrusionOk="0" h="701" w="1403">
                  <a:moveTo>
                    <a:pt x="1" y="1"/>
                  </a:moveTo>
                  <a:lnTo>
                    <a:pt x="1" y="701"/>
                  </a:lnTo>
                  <a:lnTo>
                    <a:pt x="1402" y="701"/>
                  </a:lnTo>
                  <a:lnTo>
                    <a:pt x="14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7"/>
            <p:cNvSpPr/>
            <p:nvPr/>
          </p:nvSpPr>
          <p:spPr>
            <a:xfrm>
              <a:off x="4101650" y="3328550"/>
              <a:ext cx="122675" cy="108775"/>
            </a:xfrm>
            <a:custGeom>
              <a:rect b="b" l="l" r="r" t="t"/>
              <a:pathLst>
                <a:path extrusionOk="0" h="4351" w="4907">
                  <a:moveTo>
                    <a:pt x="3566" y="701"/>
                  </a:moveTo>
                  <a:cubicBezTo>
                    <a:pt x="3919" y="701"/>
                    <a:pt x="4207" y="988"/>
                    <a:pt x="4207" y="1342"/>
                  </a:cubicBezTo>
                  <a:cubicBezTo>
                    <a:pt x="4207" y="1511"/>
                    <a:pt x="4138" y="1676"/>
                    <a:pt x="4020" y="1794"/>
                  </a:cubicBezTo>
                  <a:lnTo>
                    <a:pt x="2454" y="3359"/>
                  </a:lnTo>
                  <a:lnTo>
                    <a:pt x="891" y="1794"/>
                  </a:lnTo>
                  <a:cubicBezTo>
                    <a:pt x="771" y="1676"/>
                    <a:pt x="702" y="1511"/>
                    <a:pt x="702" y="1342"/>
                  </a:cubicBezTo>
                  <a:cubicBezTo>
                    <a:pt x="702" y="988"/>
                    <a:pt x="990" y="701"/>
                    <a:pt x="1343" y="701"/>
                  </a:cubicBezTo>
                  <a:cubicBezTo>
                    <a:pt x="1511" y="701"/>
                    <a:pt x="1676" y="769"/>
                    <a:pt x="1796" y="889"/>
                  </a:cubicBezTo>
                  <a:lnTo>
                    <a:pt x="2454" y="1548"/>
                  </a:lnTo>
                  <a:lnTo>
                    <a:pt x="3113" y="889"/>
                  </a:lnTo>
                  <a:cubicBezTo>
                    <a:pt x="3233" y="769"/>
                    <a:pt x="3398" y="701"/>
                    <a:pt x="3566" y="701"/>
                  </a:cubicBezTo>
                  <a:close/>
                  <a:moveTo>
                    <a:pt x="1343" y="1"/>
                  </a:moveTo>
                  <a:cubicBezTo>
                    <a:pt x="603" y="1"/>
                    <a:pt x="1" y="603"/>
                    <a:pt x="1" y="1342"/>
                  </a:cubicBezTo>
                  <a:cubicBezTo>
                    <a:pt x="1" y="1699"/>
                    <a:pt x="140" y="2036"/>
                    <a:pt x="395" y="2290"/>
                  </a:cubicBezTo>
                  <a:lnTo>
                    <a:pt x="2454" y="4350"/>
                  </a:lnTo>
                  <a:lnTo>
                    <a:pt x="4514" y="2290"/>
                  </a:lnTo>
                  <a:cubicBezTo>
                    <a:pt x="4767" y="2036"/>
                    <a:pt x="4907" y="1701"/>
                    <a:pt x="4907" y="1342"/>
                  </a:cubicBezTo>
                  <a:cubicBezTo>
                    <a:pt x="4907" y="603"/>
                    <a:pt x="4305" y="1"/>
                    <a:pt x="3566" y="1"/>
                  </a:cubicBezTo>
                  <a:cubicBezTo>
                    <a:pt x="3208" y="1"/>
                    <a:pt x="2871" y="140"/>
                    <a:pt x="2617" y="393"/>
                  </a:cubicBezTo>
                  <a:lnTo>
                    <a:pt x="2454" y="557"/>
                  </a:lnTo>
                  <a:lnTo>
                    <a:pt x="2291" y="393"/>
                  </a:lnTo>
                  <a:cubicBezTo>
                    <a:pt x="2038" y="140"/>
                    <a:pt x="1701" y="1"/>
                    <a:pt x="134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 name="Google Shape;1327;p47"/>
          <p:cNvGrpSpPr/>
          <p:nvPr/>
        </p:nvGrpSpPr>
        <p:grpSpPr>
          <a:xfrm>
            <a:off x="6650738" y="3965597"/>
            <a:ext cx="543125" cy="543150"/>
            <a:chOff x="5887925" y="3888850"/>
            <a:chExt cx="543125" cy="543150"/>
          </a:xfrm>
        </p:grpSpPr>
        <p:sp>
          <p:nvSpPr>
            <p:cNvPr id="1328" name="Google Shape;1328;p47"/>
            <p:cNvSpPr/>
            <p:nvPr/>
          </p:nvSpPr>
          <p:spPr>
            <a:xfrm>
              <a:off x="6124425" y="4029025"/>
              <a:ext cx="70100" cy="157700"/>
            </a:xfrm>
            <a:custGeom>
              <a:rect b="b" l="l" r="r" t="t"/>
              <a:pathLst>
                <a:path extrusionOk="0" h="6308" w="2804">
                  <a:moveTo>
                    <a:pt x="1051" y="0"/>
                  </a:moveTo>
                  <a:lnTo>
                    <a:pt x="1051" y="700"/>
                  </a:lnTo>
                  <a:lnTo>
                    <a:pt x="1" y="700"/>
                  </a:lnTo>
                  <a:lnTo>
                    <a:pt x="1" y="2102"/>
                  </a:lnTo>
                  <a:cubicBezTo>
                    <a:pt x="1" y="2875"/>
                    <a:pt x="629" y="3503"/>
                    <a:pt x="1402" y="3503"/>
                  </a:cubicBezTo>
                  <a:cubicBezTo>
                    <a:pt x="1788" y="3503"/>
                    <a:pt x="2104" y="3819"/>
                    <a:pt x="2104" y="4205"/>
                  </a:cubicBezTo>
                  <a:lnTo>
                    <a:pt x="2104" y="4906"/>
                  </a:lnTo>
                  <a:lnTo>
                    <a:pt x="1402" y="4906"/>
                  </a:lnTo>
                  <a:cubicBezTo>
                    <a:pt x="1016" y="4906"/>
                    <a:pt x="701" y="4591"/>
                    <a:pt x="701" y="4205"/>
                  </a:cubicBezTo>
                  <a:lnTo>
                    <a:pt x="1" y="4205"/>
                  </a:lnTo>
                  <a:cubicBezTo>
                    <a:pt x="1" y="4856"/>
                    <a:pt x="448" y="5399"/>
                    <a:pt x="1051" y="5557"/>
                  </a:cubicBezTo>
                  <a:lnTo>
                    <a:pt x="1051" y="6308"/>
                  </a:lnTo>
                  <a:lnTo>
                    <a:pt x="1753" y="6308"/>
                  </a:lnTo>
                  <a:lnTo>
                    <a:pt x="1753" y="5606"/>
                  </a:lnTo>
                  <a:lnTo>
                    <a:pt x="2803" y="5606"/>
                  </a:lnTo>
                  <a:lnTo>
                    <a:pt x="2803" y="4205"/>
                  </a:lnTo>
                  <a:cubicBezTo>
                    <a:pt x="2803" y="3431"/>
                    <a:pt x="2175" y="2803"/>
                    <a:pt x="1402" y="2803"/>
                  </a:cubicBezTo>
                  <a:cubicBezTo>
                    <a:pt x="1016" y="2803"/>
                    <a:pt x="701" y="2489"/>
                    <a:pt x="701" y="2102"/>
                  </a:cubicBezTo>
                  <a:lnTo>
                    <a:pt x="701" y="1402"/>
                  </a:lnTo>
                  <a:lnTo>
                    <a:pt x="1402" y="1402"/>
                  </a:lnTo>
                  <a:cubicBezTo>
                    <a:pt x="1788" y="1402"/>
                    <a:pt x="2104" y="1716"/>
                    <a:pt x="2104" y="2102"/>
                  </a:cubicBezTo>
                  <a:lnTo>
                    <a:pt x="2803" y="2102"/>
                  </a:lnTo>
                  <a:cubicBezTo>
                    <a:pt x="2803" y="1451"/>
                    <a:pt x="2356" y="907"/>
                    <a:pt x="1753" y="751"/>
                  </a:cubicBezTo>
                  <a:lnTo>
                    <a:pt x="1753"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7"/>
            <p:cNvSpPr/>
            <p:nvPr/>
          </p:nvSpPr>
          <p:spPr>
            <a:xfrm>
              <a:off x="6080625" y="4099100"/>
              <a:ext cx="17525" cy="17525"/>
            </a:xfrm>
            <a:custGeom>
              <a:rect b="b" l="l" r="r" t="t"/>
              <a:pathLst>
                <a:path extrusionOk="0" h="701" w="701">
                  <a:moveTo>
                    <a:pt x="1" y="0"/>
                  </a:moveTo>
                  <a:lnTo>
                    <a:pt x="1"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7"/>
            <p:cNvSpPr/>
            <p:nvPr/>
          </p:nvSpPr>
          <p:spPr>
            <a:xfrm>
              <a:off x="6220775" y="4099100"/>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7"/>
            <p:cNvSpPr/>
            <p:nvPr/>
          </p:nvSpPr>
          <p:spPr>
            <a:xfrm>
              <a:off x="6122200" y="4259675"/>
              <a:ext cx="74500" cy="99325"/>
            </a:xfrm>
            <a:custGeom>
              <a:rect b="b" l="l" r="r" t="t"/>
              <a:pathLst>
                <a:path extrusionOk="0" h="3973" w="2980">
                  <a:moveTo>
                    <a:pt x="1491" y="1169"/>
                  </a:moveTo>
                  <a:lnTo>
                    <a:pt x="2104" y="1987"/>
                  </a:lnTo>
                  <a:lnTo>
                    <a:pt x="1491" y="2805"/>
                  </a:lnTo>
                  <a:lnTo>
                    <a:pt x="877" y="1987"/>
                  </a:lnTo>
                  <a:lnTo>
                    <a:pt x="1491" y="1169"/>
                  </a:lnTo>
                  <a:close/>
                  <a:moveTo>
                    <a:pt x="1491" y="1"/>
                  </a:moveTo>
                  <a:lnTo>
                    <a:pt x="1" y="1987"/>
                  </a:lnTo>
                  <a:lnTo>
                    <a:pt x="1491" y="3972"/>
                  </a:lnTo>
                  <a:lnTo>
                    <a:pt x="2980" y="1987"/>
                  </a:lnTo>
                  <a:lnTo>
                    <a:pt x="149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7"/>
            <p:cNvSpPr/>
            <p:nvPr/>
          </p:nvSpPr>
          <p:spPr>
            <a:xfrm>
              <a:off x="6227350" y="4259675"/>
              <a:ext cx="74500" cy="99325"/>
            </a:xfrm>
            <a:custGeom>
              <a:rect b="b" l="l" r="r" t="t"/>
              <a:pathLst>
                <a:path extrusionOk="0" h="3973" w="2980">
                  <a:moveTo>
                    <a:pt x="1489" y="1169"/>
                  </a:moveTo>
                  <a:lnTo>
                    <a:pt x="2103" y="1987"/>
                  </a:lnTo>
                  <a:lnTo>
                    <a:pt x="1489" y="2805"/>
                  </a:lnTo>
                  <a:lnTo>
                    <a:pt x="877" y="1987"/>
                  </a:lnTo>
                  <a:lnTo>
                    <a:pt x="1489" y="1169"/>
                  </a:lnTo>
                  <a:close/>
                  <a:moveTo>
                    <a:pt x="1489" y="1"/>
                  </a:moveTo>
                  <a:lnTo>
                    <a:pt x="1" y="1987"/>
                  </a:lnTo>
                  <a:lnTo>
                    <a:pt x="1489" y="3972"/>
                  </a:lnTo>
                  <a:lnTo>
                    <a:pt x="2979" y="1987"/>
                  </a:lnTo>
                  <a:lnTo>
                    <a:pt x="1489"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7"/>
            <p:cNvSpPr/>
            <p:nvPr/>
          </p:nvSpPr>
          <p:spPr>
            <a:xfrm>
              <a:off x="6017100" y="4259675"/>
              <a:ext cx="74500" cy="99325"/>
            </a:xfrm>
            <a:custGeom>
              <a:rect b="b" l="l" r="r" t="t"/>
              <a:pathLst>
                <a:path extrusionOk="0" h="3973" w="2980">
                  <a:moveTo>
                    <a:pt x="1489" y="1169"/>
                  </a:moveTo>
                  <a:lnTo>
                    <a:pt x="2103" y="1987"/>
                  </a:lnTo>
                  <a:lnTo>
                    <a:pt x="1489" y="2805"/>
                  </a:lnTo>
                  <a:lnTo>
                    <a:pt x="877" y="1987"/>
                  </a:lnTo>
                  <a:lnTo>
                    <a:pt x="1489" y="1169"/>
                  </a:lnTo>
                  <a:close/>
                  <a:moveTo>
                    <a:pt x="1489" y="1"/>
                  </a:moveTo>
                  <a:lnTo>
                    <a:pt x="1" y="1987"/>
                  </a:lnTo>
                  <a:lnTo>
                    <a:pt x="1489" y="3972"/>
                  </a:lnTo>
                  <a:lnTo>
                    <a:pt x="2980" y="1987"/>
                  </a:lnTo>
                  <a:lnTo>
                    <a:pt x="1489"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7"/>
            <p:cNvSpPr/>
            <p:nvPr/>
          </p:nvSpPr>
          <p:spPr>
            <a:xfrm>
              <a:off x="5892475" y="3958925"/>
              <a:ext cx="534000" cy="473075"/>
            </a:xfrm>
            <a:custGeom>
              <a:rect b="b" l="l" r="r" t="t"/>
              <a:pathLst>
                <a:path extrusionOk="0" h="18923" w="21360">
                  <a:moveTo>
                    <a:pt x="10329" y="718"/>
                  </a:moveTo>
                  <a:lnTo>
                    <a:pt x="10329" y="1420"/>
                  </a:lnTo>
                  <a:cubicBezTo>
                    <a:pt x="8917" y="1529"/>
                    <a:pt x="7684" y="2279"/>
                    <a:pt x="6925" y="3385"/>
                  </a:cubicBezTo>
                  <a:lnTo>
                    <a:pt x="6315" y="3033"/>
                  </a:lnTo>
                  <a:cubicBezTo>
                    <a:pt x="7199" y="1719"/>
                    <a:pt x="8658" y="830"/>
                    <a:pt x="10329" y="718"/>
                  </a:cubicBezTo>
                  <a:close/>
                  <a:moveTo>
                    <a:pt x="5969" y="3642"/>
                  </a:moveTo>
                  <a:lnTo>
                    <a:pt x="6577" y="3993"/>
                  </a:lnTo>
                  <a:cubicBezTo>
                    <a:pt x="6291" y="4589"/>
                    <a:pt x="6125" y="5253"/>
                    <a:pt x="6125" y="5958"/>
                  </a:cubicBezTo>
                  <a:cubicBezTo>
                    <a:pt x="6125" y="6661"/>
                    <a:pt x="6281" y="7318"/>
                    <a:pt x="6572" y="7925"/>
                  </a:cubicBezTo>
                  <a:lnTo>
                    <a:pt x="5969" y="8274"/>
                  </a:lnTo>
                  <a:cubicBezTo>
                    <a:pt x="5623" y="7574"/>
                    <a:pt x="5424" y="6790"/>
                    <a:pt x="5424" y="5958"/>
                  </a:cubicBezTo>
                  <a:cubicBezTo>
                    <a:pt x="5424" y="5126"/>
                    <a:pt x="5623" y="4342"/>
                    <a:pt x="5969" y="3642"/>
                  </a:cubicBezTo>
                  <a:close/>
                  <a:moveTo>
                    <a:pt x="15391" y="3642"/>
                  </a:moveTo>
                  <a:cubicBezTo>
                    <a:pt x="15736" y="4342"/>
                    <a:pt x="15936" y="5126"/>
                    <a:pt x="15936" y="5958"/>
                  </a:cubicBezTo>
                  <a:cubicBezTo>
                    <a:pt x="15936" y="6788"/>
                    <a:pt x="15736" y="7572"/>
                    <a:pt x="15391" y="8272"/>
                  </a:cubicBezTo>
                  <a:lnTo>
                    <a:pt x="15391" y="8274"/>
                  </a:lnTo>
                  <a:lnTo>
                    <a:pt x="14783" y="7921"/>
                  </a:lnTo>
                  <a:cubicBezTo>
                    <a:pt x="15070" y="7326"/>
                    <a:pt x="15235" y="6661"/>
                    <a:pt x="15235" y="5958"/>
                  </a:cubicBezTo>
                  <a:cubicBezTo>
                    <a:pt x="15235" y="5253"/>
                    <a:pt x="15079" y="4596"/>
                    <a:pt x="14788" y="3990"/>
                  </a:cubicBezTo>
                  <a:lnTo>
                    <a:pt x="15391" y="3642"/>
                  </a:lnTo>
                  <a:close/>
                  <a:moveTo>
                    <a:pt x="11031" y="718"/>
                  </a:moveTo>
                  <a:cubicBezTo>
                    <a:pt x="12702" y="830"/>
                    <a:pt x="14161" y="1719"/>
                    <a:pt x="15045" y="3033"/>
                  </a:cubicBezTo>
                  <a:lnTo>
                    <a:pt x="14432" y="3386"/>
                  </a:lnTo>
                  <a:cubicBezTo>
                    <a:pt x="14195" y="3039"/>
                    <a:pt x="13912" y="2719"/>
                    <a:pt x="13579" y="2445"/>
                  </a:cubicBezTo>
                  <a:lnTo>
                    <a:pt x="13134" y="2984"/>
                  </a:lnTo>
                  <a:cubicBezTo>
                    <a:pt x="14024" y="3720"/>
                    <a:pt x="14535" y="4805"/>
                    <a:pt x="14535" y="5958"/>
                  </a:cubicBezTo>
                  <a:cubicBezTo>
                    <a:pt x="14535" y="8082"/>
                    <a:pt x="12806" y="9811"/>
                    <a:pt x="10680" y="9811"/>
                  </a:cubicBezTo>
                  <a:cubicBezTo>
                    <a:pt x="9997" y="9811"/>
                    <a:pt x="9323" y="9626"/>
                    <a:pt x="8729" y="9277"/>
                  </a:cubicBezTo>
                  <a:lnTo>
                    <a:pt x="8373" y="9880"/>
                  </a:lnTo>
                  <a:cubicBezTo>
                    <a:pt x="8972" y="10234"/>
                    <a:pt x="9643" y="10444"/>
                    <a:pt x="10329" y="10498"/>
                  </a:cubicBezTo>
                  <a:lnTo>
                    <a:pt x="10329" y="11196"/>
                  </a:lnTo>
                  <a:cubicBezTo>
                    <a:pt x="8658" y="11084"/>
                    <a:pt x="7199" y="10196"/>
                    <a:pt x="6315" y="8882"/>
                  </a:cubicBezTo>
                  <a:lnTo>
                    <a:pt x="6928" y="8528"/>
                  </a:lnTo>
                  <a:cubicBezTo>
                    <a:pt x="7165" y="8876"/>
                    <a:pt x="7447" y="9196"/>
                    <a:pt x="7781" y="9470"/>
                  </a:cubicBezTo>
                  <a:lnTo>
                    <a:pt x="8226" y="8931"/>
                  </a:lnTo>
                  <a:cubicBezTo>
                    <a:pt x="7337" y="8194"/>
                    <a:pt x="6825" y="7111"/>
                    <a:pt x="6825" y="5958"/>
                  </a:cubicBezTo>
                  <a:cubicBezTo>
                    <a:pt x="6825" y="3832"/>
                    <a:pt x="8554" y="2103"/>
                    <a:pt x="10680" y="2103"/>
                  </a:cubicBezTo>
                  <a:cubicBezTo>
                    <a:pt x="11363" y="2103"/>
                    <a:pt x="12037" y="2288"/>
                    <a:pt x="12631" y="2638"/>
                  </a:cubicBezTo>
                  <a:lnTo>
                    <a:pt x="12987" y="2034"/>
                  </a:lnTo>
                  <a:cubicBezTo>
                    <a:pt x="12388" y="1680"/>
                    <a:pt x="11717" y="1470"/>
                    <a:pt x="11031" y="1417"/>
                  </a:cubicBezTo>
                  <a:lnTo>
                    <a:pt x="11031" y="718"/>
                  </a:lnTo>
                  <a:close/>
                  <a:moveTo>
                    <a:pt x="14435" y="8530"/>
                  </a:moveTo>
                  <a:lnTo>
                    <a:pt x="15045" y="8882"/>
                  </a:lnTo>
                  <a:cubicBezTo>
                    <a:pt x="14161" y="10196"/>
                    <a:pt x="12700" y="11086"/>
                    <a:pt x="11031" y="11196"/>
                  </a:cubicBezTo>
                  <a:lnTo>
                    <a:pt x="11031" y="10495"/>
                  </a:lnTo>
                  <a:cubicBezTo>
                    <a:pt x="12441" y="10387"/>
                    <a:pt x="13676" y="9635"/>
                    <a:pt x="14435" y="8530"/>
                  </a:cubicBezTo>
                  <a:close/>
                  <a:moveTo>
                    <a:pt x="16987" y="11914"/>
                  </a:moveTo>
                  <a:lnTo>
                    <a:pt x="16987" y="16119"/>
                  </a:lnTo>
                  <a:lnTo>
                    <a:pt x="4373" y="16119"/>
                  </a:lnTo>
                  <a:lnTo>
                    <a:pt x="4373" y="11914"/>
                  </a:lnTo>
                  <a:close/>
                  <a:moveTo>
                    <a:pt x="6476" y="16820"/>
                  </a:moveTo>
                  <a:lnTo>
                    <a:pt x="6476" y="17871"/>
                  </a:lnTo>
                  <a:lnTo>
                    <a:pt x="5073" y="16820"/>
                  </a:lnTo>
                  <a:close/>
                  <a:moveTo>
                    <a:pt x="16287" y="16820"/>
                  </a:moveTo>
                  <a:lnTo>
                    <a:pt x="14884" y="17871"/>
                  </a:lnTo>
                  <a:lnTo>
                    <a:pt x="14884" y="16820"/>
                  </a:lnTo>
                  <a:close/>
                  <a:moveTo>
                    <a:pt x="3671" y="15419"/>
                  </a:moveTo>
                  <a:lnTo>
                    <a:pt x="3671" y="16645"/>
                  </a:lnTo>
                  <a:lnTo>
                    <a:pt x="5774" y="18221"/>
                  </a:lnTo>
                  <a:lnTo>
                    <a:pt x="1036" y="18221"/>
                  </a:lnTo>
                  <a:lnTo>
                    <a:pt x="1596" y="16820"/>
                  </a:lnTo>
                  <a:lnTo>
                    <a:pt x="1036" y="15419"/>
                  </a:lnTo>
                  <a:close/>
                  <a:moveTo>
                    <a:pt x="20324" y="15419"/>
                  </a:moveTo>
                  <a:lnTo>
                    <a:pt x="19762" y="16820"/>
                  </a:lnTo>
                  <a:lnTo>
                    <a:pt x="20324" y="18221"/>
                  </a:lnTo>
                  <a:lnTo>
                    <a:pt x="15586" y="18221"/>
                  </a:lnTo>
                  <a:lnTo>
                    <a:pt x="17689" y="16645"/>
                  </a:lnTo>
                  <a:lnTo>
                    <a:pt x="17689" y="15419"/>
                  </a:lnTo>
                  <a:close/>
                  <a:moveTo>
                    <a:pt x="10680" y="0"/>
                  </a:moveTo>
                  <a:cubicBezTo>
                    <a:pt x="7395" y="0"/>
                    <a:pt x="4722" y="2673"/>
                    <a:pt x="4722" y="5958"/>
                  </a:cubicBezTo>
                  <a:cubicBezTo>
                    <a:pt x="4722" y="8231"/>
                    <a:pt x="6004" y="10210"/>
                    <a:pt x="7882" y="11214"/>
                  </a:cubicBezTo>
                  <a:lnTo>
                    <a:pt x="3671" y="11214"/>
                  </a:lnTo>
                  <a:lnTo>
                    <a:pt x="3671" y="14717"/>
                  </a:lnTo>
                  <a:lnTo>
                    <a:pt x="0" y="14717"/>
                  </a:lnTo>
                  <a:lnTo>
                    <a:pt x="841" y="16820"/>
                  </a:lnTo>
                  <a:lnTo>
                    <a:pt x="0" y="18923"/>
                  </a:lnTo>
                  <a:lnTo>
                    <a:pt x="7176" y="18923"/>
                  </a:lnTo>
                  <a:lnTo>
                    <a:pt x="7176" y="16820"/>
                  </a:lnTo>
                  <a:lnTo>
                    <a:pt x="14184" y="16820"/>
                  </a:lnTo>
                  <a:lnTo>
                    <a:pt x="14184" y="18923"/>
                  </a:lnTo>
                  <a:lnTo>
                    <a:pt x="21360" y="18923"/>
                  </a:lnTo>
                  <a:lnTo>
                    <a:pt x="20519" y="16820"/>
                  </a:lnTo>
                  <a:lnTo>
                    <a:pt x="21360" y="14717"/>
                  </a:lnTo>
                  <a:lnTo>
                    <a:pt x="17689" y="14717"/>
                  </a:lnTo>
                  <a:lnTo>
                    <a:pt x="17689" y="11214"/>
                  </a:lnTo>
                  <a:lnTo>
                    <a:pt x="13477" y="11214"/>
                  </a:lnTo>
                  <a:cubicBezTo>
                    <a:pt x="15354" y="10210"/>
                    <a:pt x="16636" y="8231"/>
                    <a:pt x="16636" y="5958"/>
                  </a:cubicBezTo>
                  <a:cubicBezTo>
                    <a:pt x="16636" y="2673"/>
                    <a:pt x="13964" y="0"/>
                    <a:pt x="10680"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7"/>
            <p:cNvSpPr/>
            <p:nvPr/>
          </p:nvSpPr>
          <p:spPr>
            <a:xfrm>
              <a:off x="6343400" y="3888850"/>
              <a:ext cx="87650" cy="87625"/>
            </a:xfrm>
            <a:custGeom>
              <a:rect b="b" l="l" r="r" t="t"/>
              <a:pathLst>
                <a:path extrusionOk="0" h="3505" w="3506">
                  <a:moveTo>
                    <a:pt x="1753" y="1391"/>
                  </a:moveTo>
                  <a:cubicBezTo>
                    <a:pt x="1856" y="1529"/>
                    <a:pt x="1977" y="1650"/>
                    <a:pt x="2114" y="1752"/>
                  </a:cubicBezTo>
                  <a:cubicBezTo>
                    <a:pt x="1977" y="1855"/>
                    <a:pt x="1856" y="1976"/>
                    <a:pt x="1753" y="2114"/>
                  </a:cubicBezTo>
                  <a:cubicBezTo>
                    <a:pt x="1652" y="1976"/>
                    <a:pt x="1529" y="1855"/>
                    <a:pt x="1391" y="1752"/>
                  </a:cubicBezTo>
                  <a:cubicBezTo>
                    <a:pt x="1529" y="1650"/>
                    <a:pt x="1650" y="1529"/>
                    <a:pt x="1753" y="1391"/>
                  </a:cubicBezTo>
                  <a:close/>
                  <a:moveTo>
                    <a:pt x="1402" y="0"/>
                  </a:moveTo>
                  <a:lnTo>
                    <a:pt x="1402" y="351"/>
                  </a:lnTo>
                  <a:cubicBezTo>
                    <a:pt x="1402" y="930"/>
                    <a:pt x="930" y="1402"/>
                    <a:pt x="352" y="1402"/>
                  </a:cubicBezTo>
                  <a:lnTo>
                    <a:pt x="1" y="1402"/>
                  </a:lnTo>
                  <a:lnTo>
                    <a:pt x="1" y="2103"/>
                  </a:lnTo>
                  <a:lnTo>
                    <a:pt x="352" y="2103"/>
                  </a:lnTo>
                  <a:cubicBezTo>
                    <a:pt x="930" y="2103"/>
                    <a:pt x="1402" y="2575"/>
                    <a:pt x="1402" y="3154"/>
                  </a:cubicBezTo>
                  <a:lnTo>
                    <a:pt x="1402" y="3505"/>
                  </a:lnTo>
                  <a:lnTo>
                    <a:pt x="2104" y="3505"/>
                  </a:lnTo>
                  <a:lnTo>
                    <a:pt x="2104" y="3154"/>
                  </a:lnTo>
                  <a:cubicBezTo>
                    <a:pt x="2104" y="2575"/>
                    <a:pt x="2575" y="2103"/>
                    <a:pt x="3154" y="2103"/>
                  </a:cubicBezTo>
                  <a:lnTo>
                    <a:pt x="3505" y="2103"/>
                  </a:lnTo>
                  <a:lnTo>
                    <a:pt x="3505" y="1402"/>
                  </a:lnTo>
                  <a:lnTo>
                    <a:pt x="3154" y="1402"/>
                  </a:lnTo>
                  <a:cubicBezTo>
                    <a:pt x="2575" y="1402"/>
                    <a:pt x="2104" y="930"/>
                    <a:pt x="2104" y="351"/>
                  </a:cubicBezTo>
                  <a:lnTo>
                    <a:pt x="210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7"/>
            <p:cNvSpPr/>
            <p:nvPr/>
          </p:nvSpPr>
          <p:spPr>
            <a:xfrm>
              <a:off x="5887925" y="3993950"/>
              <a:ext cx="87575" cy="87625"/>
            </a:xfrm>
            <a:custGeom>
              <a:rect b="b" l="l" r="r" t="t"/>
              <a:pathLst>
                <a:path extrusionOk="0" h="3505" w="3503">
                  <a:moveTo>
                    <a:pt x="1751" y="1393"/>
                  </a:moveTo>
                  <a:cubicBezTo>
                    <a:pt x="1853" y="1529"/>
                    <a:pt x="1974" y="1652"/>
                    <a:pt x="2112" y="1753"/>
                  </a:cubicBezTo>
                  <a:cubicBezTo>
                    <a:pt x="1974" y="1855"/>
                    <a:pt x="1853" y="1976"/>
                    <a:pt x="1751" y="2114"/>
                  </a:cubicBezTo>
                  <a:cubicBezTo>
                    <a:pt x="1650" y="1976"/>
                    <a:pt x="1527" y="1855"/>
                    <a:pt x="1389" y="1753"/>
                  </a:cubicBezTo>
                  <a:cubicBezTo>
                    <a:pt x="1527" y="1652"/>
                    <a:pt x="1648" y="1529"/>
                    <a:pt x="1751" y="1393"/>
                  </a:cubicBezTo>
                  <a:close/>
                  <a:moveTo>
                    <a:pt x="1401" y="1"/>
                  </a:moveTo>
                  <a:lnTo>
                    <a:pt x="1401" y="351"/>
                  </a:lnTo>
                  <a:cubicBezTo>
                    <a:pt x="1401" y="932"/>
                    <a:pt x="930" y="1403"/>
                    <a:pt x="349" y="1403"/>
                  </a:cubicBezTo>
                  <a:lnTo>
                    <a:pt x="0" y="1403"/>
                  </a:lnTo>
                  <a:lnTo>
                    <a:pt x="0" y="2103"/>
                  </a:lnTo>
                  <a:lnTo>
                    <a:pt x="349" y="2103"/>
                  </a:lnTo>
                  <a:cubicBezTo>
                    <a:pt x="930" y="2103"/>
                    <a:pt x="1401" y="2575"/>
                    <a:pt x="1401" y="3156"/>
                  </a:cubicBezTo>
                  <a:lnTo>
                    <a:pt x="1401" y="3505"/>
                  </a:lnTo>
                  <a:lnTo>
                    <a:pt x="2101" y="3505"/>
                  </a:lnTo>
                  <a:lnTo>
                    <a:pt x="2101" y="3156"/>
                  </a:lnTo>
                  <a:cubicBezTo>
                    <a:pt x="2101" y="2575"/>
                    <a:pt x="2573" y="2103"/>
                    <a:pt x="3154" y="2103"/>
                  </a:cubicBezTo>
                  <a:lnTo>
                    <a:pt x="3503" y="2103"/>
                  </a:lnTo>
                  <a:lnTo>
                    <a:pt x="3503" y="1403"/>
                  </a:lnTo>
                  <a:lnTo>
                    <a:pt x="3154" y="1403"/>
                  </a:lnTo>
                  <a:cubicBezTo>
                    <a:pt x="2573" y="1403"/>
                    <a:pt x="2101" y="932"/>
                    <a:pt x="2101" y="351"/>
                  </a:cubicBezTo>
                  <a:lnTo>
                    <a:pt x="21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7"/>
            <p:cNvSpPr/>
            <p:nvPr/>
          </p:nvSpPr>
          <p:spPr>
            <a:xfrm>
              <a:off x="5975475" y="3888850"/>
              <a:ext cx="87650" cy="87625"/>
            </a:xfrm>
            <a:custGeom>
              <a:rect b="b" l="l" r="r" t="t"/>
              <a:pathLst>
                <a:path extrusionOk="0" h="3505" w="3506">
                  <a:moveTo>
                    <a:pt x="1753" y="1391"/>
                  </a:moveTo>
                  <a:cubicBezTo>
                    <a:pt x="1856" y="1529"/>
                    <a:pt x="1977" y="1650"/>
                    <a:pt x="2114" y="1752"/>
                  </a:cubicBezTo>
                  <a:cubicBezTo>
                    <a:pt x="1977" y="1855"/>
                    <a:pt x="1856" y="1976"/>
                    <a:pt x="1753" y="2114"/>
                  </a:cubicBezTo>
                  <a:cubicBezTo>
                    <a:pt x="1652" y="1976"/>
                    <a:pt x="1529" y="1855"/>
                    <a:pt x="1391" y="1752"/>
                  </a:cubicBezTo>
                  <a:cubicBezTo>
                    <a:pt x="1529" y="1650"/>
                    <a:pt x="1650" y="1529"/>
                    <a:pt x="1753" y="1391"/>
                  </a:cubicBezTo>
                  <a:close/>
                  <a:moveTo>
                    <a:pt x="1404" y="0"/>
                  </a:moveTo>
                  <a:lnTo>
                    <a:pt x="1404" y="351"/>
                  </a:lnTo>
                  <a:cubicBezTo>
                    <a:pt x="1404" y="930"/>
                    <a:pt x="932" y="1402"/>
                    <a:pt x="351" y="1402"/>
                  </a:cubicBezTo>
                  <a:lnTo>
                    <a:pt x="1" y="1402"/>
                  </a:lnTo>
                  <a:lnTo>
                    <a:pt x="1" y="2103"/>
                  </a:lnTo>
                  <a:lnTo>
                    <a:pt x="351" y="2103"/>
                  </a:lnTo>
                  <a:cubicBezTo>
                    <a:pt x="932" y="2103"/>
                    <a:pt x="1404" y="2575"/>
                    <a:pt x="1404" y="3154"/>
                  </a:cubicBezTo>
                  <a:lnTo>
                    <a:pt x="1404" y="3505"/>
                  </a:lnTo>
                  <a:lnTo>
                    <a:pt x="2104" y="3505"/>
                  </a:lnTo>
                  <a:lnTo>
                    <a:pt x="2104" y="3154"/>
                  </a:lnTo>
                  <a:cubicBezTo>
                    <a:pt x="2104" y="2575"/>
                    <a:pt x="2575" y="2103"/>
                    <a:pt x="3156" y="2103"/>
                  </a:cubicBezTo>
                  <a:lnTo>
                    <a:pt x="3505" y="2103"/>
                  </a:lnTo>
                  <a:lnTo>
                    <a:pt x="3505" y="1402"/>
                  </a:lnTo>
                  <a:lnTo>
                    <a:pt x="3156" y="1402"/>
                  </a:lnTo>
                  <a:cubicBezTo>
                    <a:pt x="2575" y="1402"/>
                    <a:pt x="2104" y="930"/>
                    <a:pt x="2104" y="351"/>
                  </a:cubicBezTo>
                  <a:lnTo>
                    <a:pt x="210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7"/>
            <p:cNvSpPr/>
            <p:nvPr/>
          </p:nvSpPr>
          <p:spPr>
            <a:xfrm>
              <a:off x="6325900" y="4055300"/>
              <a:ext cx="87650" cy="87625"/>
            </a:xfrm>
            <a:custGeom>
              <a:rect b="b" l="l" r="r" t="t"/>
              <a:pathLst>
                <a:path extrusionOk="0" h="3505" w="3506">
                  <a:moveTo>
                    <a:pt x="1753" y="1391"/>
                  </a:moveTo>
                  <a:cubicBezTo>
                    <a:pt x="1854" y="1529"/>
                    <a:pt x="1977" y="1650"/>
                    <a:pt x="2114" y="1752"/>
                  </a:cubicBezTo>
                  <a:cubicBezTo>
                    <a:pt x="1977" y="1855"/>
                    <a:pt x="1856" y="1976"/>
                    <a:pt x="1753" y="2114"/>
                  </a:cubicBezTo>
                  <a:cubicBezTo>
                    <a:pt x="1650" y="1976"/>
                    <a:pt x="1529" y="1855"/>
                    <a:pt x="1392" y="1752"/>
                  </a:cubicBezTo>
                  <a:cubicBezTo>
                    <a:pt x="1529" y="1650"/>
                    <a:pt x="1650" y="1529"/>
                    <a:pt x="1753" y="1391"/>
                  </a:cubicBezTo>
                  <a:close/>
                  <a:moveTo>
                    <a:pt x="1402" y="0"/>
                  </a:moveTo>
                  <a:lnTo>
                    <a:pt x="1402" y="351"/>
                  </a:lnTo>
                  <a:cubicBezTo>
                    <a:pt x="1402" y="930"/>
                    <a:pt x="931" y="1402"/>
                    <a:pt x="352" y="1402"/>
                  </a:cubicBezTo>
                  <a:lnTo>
                    <a:pt x="1" y="1402"/>
                  </a:lnTo>
                  <a:lnTo>
                    <a:pt x="1" y="2103"/>
                  </a:lnTo>
                  <a:lnTo>
                    <a:pt x="352" y="2103"/>
                  </a:lnTo>
                  <a:cubicBezTo>
                    <a:pt x="931" y="2103"/>
                    <a:pt x="1402" y="2575"/>
                    <a:pt x="1402" y="3154"/>
                  </a:cubicBezTo>
                  <a:lnTo>
                    <a:pt x="1402" y="3504"/>
                  </a:lnTo>
                  <a:lnTo>
                    <a:pt x="2104" y="3504"/>
                  </a:lnTo>
                  <a:lnTo>
                    <a:pt x="2104" y="3154"/>
                  </a:lnTo>
                  <a:cubicBezTo>
                    <a:pt x="2104" y="2575"/>
                    <a:pt x="2575" y="2103"/>
                    <a:pt x="3154" y="2103"/>
                  </a:cubicBezTo>
                  <a:lnTo>
                    <a:pt x="3505" y="2103"/>
                  </a:lnTo>
                  <a:lnTo>
                    <a:pt x="3505" y="1402"/>
                  </a:lnTo>
                  <a:lnTo>
                    <a:pt x="3154" y="1402"/>
                  </a:lnTo>
                  <a:cubicBezTo>
                    <a:pt x="2575" y="1402"/>
                    <a:pt x="2104" y="930"/>
                    <a:pt x="2104" y="351"/>
                  </a:cubicBezTo>
                  <a:lnTo>
                    <a:pt x="210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7"/>
            <p:cNvSpPr/>
            <p:nvPr/>
          </p:nvSpPr>
          <p:spPr>
            <a:xfrm>
              <a:off x="6247075" y="3888850"/>
              <a:ext cx="17525" cy="17550"/>
            </a:xfrm>
            <a:custGeom>
              <a:rect b="b" l="l" r="r" t="t"/>
              <a:pathLst>
                <a:path extrusionOk="0" h="702" w="701">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7"/>
            <p:cNvSpPr/>
            <p:nvPr/>
          </p:nvSpPr>
          <p:spPr>
            <a:xfrm>
              <a:off x="6247075" y="3923875"/>
              <a:ext cx="17525" cy="17575"/>
            </a:xfrm>
            <a:custGeom>
              <a:rect b="b" l="l" r="r" t="t"/>
              <a:pathLst>
                <a:path extrusionOk="0" h="703" w="701">
                  <a:moveTo>
                    <a:pt x="0" y="1"/>
                  </a:moveTo>
                  <a:lnTo>
                    <a:pt x="0" y="702"/>
                  </a:lnTo>
                  <a:lnTo>
                    <a:pt x="700" y="702"/>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7"/>
            <p:cNvSpPr/>
            <p:nvPr/>
          </p:nvSpPr>
          <p:spPr>
            <a:xfrm>
              <a:off x="6264575" y="3906375"/>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7"/>
            <p:cNvSpPr/>
            <p:nvPr/>
          </p:nvSpPr>
          <p:spPr>
            <a:xfrm>
              <a:off x="6229525" y="3906375"/>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7"/>
            <p:cNvSpPr/>
            <p:nvPr/>
          </p:nvSpPr>
          <p:spPr>
            <a:xfrm>
              <a:off x="5949225" y="4134125"/>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7"/>
            <p:cNvSpPr/>
            <p:nvPr/>
          </p:nvSpPr>
          <p:spPr>
            <a:xfrm>
              <a:off x="5949225" y="416917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7"/>
            <p:cNvSpPr/>
            <p:nvPr/>
          </p:nvSpPr>
          <p:spPr>
            <a:xfrm>
              <a:off x="5966750" y="4151675"/>
              <a:ext cx="17525" cy="17525"/>
            </a:xfrm>
            <a:custGeom>
              <a:rect b="b" l="l" r="r" t="t"/>
              <a:pathLst>
                <a:path extrusionOk="0" h="701" w="701">
                  <a:moveTo>
                    <a:pt x="1" y="0"/>
                  </a:moveTo>
                  <a:lnTo>
                    <a:pt x="1"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7"/>
            <p:cNvSpPr/>
            <p:nvPr/>
          </p:nvSpPr>
          <p:spPr>
            <a:xfrm>
              <a:off x="5931675" y="415167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7"/>
            <p:cNvSpPr/>
            <p:nvPr/>
          </p:nvSpPr>
          <p:spPr>
            <a:xfrm>
              <a:off x="5905400" y="4195425"/>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7"/>
            <p:cNvSpPr/>
            <p:nvPr/>
          </p:nvSpPr>
          <p:spPr>
            <a:xfrm>
              <a:off x="5905400" y="4230500"/>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7"/>
            <p:cNvSpPr/>
            <p:nvPr/>
          </p:nvSpPr>
          <p:spPr>
            <a:xfrm>
              <a:off x="5922950" y="4212975"/>
              <a:ext cx="17525" cy="17550"/>
            </a:xfrm>
            <a:custGeom>
              <a:rect b="b" l="l" r="r" t="t"/>
              <a:pathLst>
                <a:path extrusionOk="0" h="702" w="701">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7"/>
            <p:cNvSpPr/>
            <p:nvPr/>
          </p:nvSpPr>
          <p:spPr>
            <a:xfrm>
              <a:off x="5887925" y="4212975"/>
              <a:ext cx="17500" cy="17550"/>
            </a:xfrm>
            <a:custGeom>
              <a:rect b="b" l="l" r="r" t="t"/>
              <a:pathLst>
                <a:path extrusionOk="0" h="702" w="700">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7"/>
            <p:cNvSpPr/>
            <p:nvPr/>
          </p:nvSpPr>
          <p:spPr>
            <a:xfrm>
              <a:off x="6308375" y="395892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7"/>
            <p:cNvSpPr/>
            <p:nvPr/>
          </p:nvSpPr>
          <p:spPr>
            <a:xfrm>
              <a:off x="6308375" y="3994000"/>
              <a:ext cx="17550" cy="17500"/>
            </a:xfrm>
            <a:custGeom>
              <a:rect b="b" l="l" r="r" t="t"/>
              <a:pathLst>
                <a:path extrusionOk="0" h="700"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7"/>
            <p:cNvSpPr/>
            <p:nvPr/>
          </p:nvSpPr>
          <p:spPr>
            <a:xfrm>
              <a:off x="6325900" y="3976450"/>
              <a:ext cx="17525" cy="17575"/>
            </a:xfrm>
            <a:custGeom>
              <a:rect b="b" l="l" r="r" t="t"/>
              <a:pathLst>
                <a:path extrusionOk="0" h="703" w="701">
                  <a:moveTo>
                    <a:pt x="1" y="1"/>
                  </a:moveTo>
                  <a:lnTo>
                    <a:pt x="1" y="702"/>
                  </a:lnTo>
                  <a:lnTo>
                    <a:pt x="701" y="702"/>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7"/>
            <p:cNvSpPr/>
            <p:nvPr/>
          </p:nvSpPr>
          <p:spPr>
            <a:xfrm>
              <a:off x="6290875" y="3976450"/>
              <a:ext cx="17525" cy="17575"/>
            </a:xfrm>
            <a:custGeom>
              <a:rect b="b" l="l" r="r" t="t"/>
              <a:pathLst>
                <a:path extrusionOk="0" h="703" w="701">
                  <a:moveTo>
                    <a:pt x="0" y="1"/>
                  </a:moveTo>
                  <a:lnTo>
                    <a:pt x="0" y="702"/>
                  </a:lnTo>
                  <a:lnTo>
                    <a:pt x="700" y="702"/>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7"/>
            <p:cNvSpPr/>
            <p:nvPr/>
          </p:nvSpPr>
          <p:spPr>
            <a:xfrm>
              <a:off x="6395975" y="4195425"/>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7"/>
            <p:cNvSpPr/>
            <p:nvPr/>
          </p:nvSpPr>
          <p:spPr>
            <a:xfrm>
              <a:off x="6395975" y="4230500"/>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7"/>
            <p:cNvSpPr/>
            <p:nvPr/>
          </p:nvSpPr>
          <p:spPr>
            <a:xfrm>
              <a:off x="6413525" y="4212975"/>
              <a:ext cx="17525" cy="17550"/>
            </a:xfrm>
            <a:custGeom>
              <a:rect b="b" l="l" r="r" t="t"/>
              <a:pathLst>
                <a:path extrusionOk="0" h="702" w="701">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7"/>
            <p:cNvSpPr/>
            <p:nvPr/>
          </p:nvSpPr>
          <p:spPr>
            <a:xfrm>
              <a:off x="6378475" y="4212975"/>
              <a:ext cx="17525" cy="17550"/>
            </a:xfrm>
            <a:custGeom>
              <a:rect b="b" l="l" r="r" t="t"/>
              <a:pathLst>
                <a:path extrusionOk="0" h="702" w="701">
                  <a:moveTo>
                    <a:pt x="1" y="0"/>
                  </a:moveTo>
                  <a:lnTo>
                    <a:pt x="1" y="702"/>
                  </a:lnTo>
                  <a:lnTo>
                    <a:pt x="701" y="702"/>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47"/>
          <p:cNvGrpSpPr/>
          <p:nvPr/>
        </p:nvGrpSpPr>
        <p:grpSpPr>
          <a:xfrm>
            <a:off x="7599888" y="2228247"/>
            <a:ext cx="543175" cy="473075"/>
            <a:chOff x="6837075" y="2151500"/>
            <a:chExt cx="543175" cy="473075"/>
          </a:xfrm>
        </p:grpSpPr>
        <p:sp>
          <p:nvSpPr>
            <p:cNvPr id="1360" name="Google Shape;1360;p47"/>
            <p:cNvSpPr/>
            <p:nvPr/>
          </p:nvSpPr>
          <p:spPr>
            <a:xfrm>
              <a:off x="6837075" y="2151500"/>
              <a:ext cx="543175" cy="473075"/>
            </a:xfrm>
            <a:custGeom>
              <a:rect b="b" l="l" r="r" t="t"/>
              <a:pathLst>
                <a:path extrusionOk="0" h="18923" w="21727">
                  <a:moveTo>
                    <a:pt x="11564" y="702"/>
                  </a:moveTo>
                  <a:lnTo>
                    <a:pt x="11564" y="1052"/>
                  </a:lnTo>
                  <a:cubicBezTo>
                    <a:pt x="11564" y="1245"/>
                    <a:pt x="11408" y="1402"/>
                    <a:pt x="11215" y="1402"/>
                  </a:cubicBezTo>
                  <a:lnTo>
                    <a:pt x="4908" y="1402"/>
                  </a:lnTo>
                  <a:cubicBezTo>
                    <a:pt x="4713" y="1402"/>
                    <a:pt x="4557" y="1245"/>
                    <a:pt x="4557" y="1052"/>
                  </a:cubicBezTo>
                  <a:lnTo>
                    <a:pt x="4557" y="702"/>
                  </a:lnTo>
                  <a:close/>
                  <a:moveTo>
                    <a:pt x="10163" y="2103"/>
                  </a:moveTo>
                  <a:lnTo>
                    <a:pt x="10163" y="2454"/>
                  </a:lnTo>
                  <a:cubicBezTo>
                    <a:pt x="10163" y="2647"/>
                    <a:pt x="10006" y="2804"/>
                    <a:pt x="9813" y="2804"/>
                  </a:cubicBezTo>
                  <a:lnTo>
                    <a:pt x="6309" y="2804"/>
                  </a:lnTo>
                  <a:cubicBezTo>
                    <a:pt x="6115" y="2804"/>
                    <a:pt x="5958" y="2647"/>
                    <a:pt x="5958" y="2454"/>
                  </a:cubicBezTo>
                  <a:lnTo>
                    <a:pt x="5958" y="2103"/>
                  </a:lnTo>
                  <a:close/>
                  <a:moveTo>
                    <a:pt x="9463" y="3504"/>
                  </a:moveTo>
                  <a:lnTo>
                    <a:pt x="9463" y="7710"/>
                  </a:lnTo>
                  <a:lnTo>
                    <a:pt x="6658" y="7710"/>
                  </a:lnTo>
                  <a:lnTo>
                    <a:pt x="6658" y="3504"/>
                  </a:lnTo>
                  <a:close/>
                  <a:moveTo>
                    <a:pt x="10163" y="8410"/>
                  </a:moveTo>
                  <a:lnTo>
                    <a:pt x="10163" y="9112"/>
                  </a:lnTo>
                  <a:lnTo>
                    <a:pt x="5958" y="9112"/>
                  </a:lnTo>
                  <a:lnTo>
                    <a:pt x="5958" y="8410"/>
                  </a:lnTo>
                  <a:close/>
                  <a:moveTo>
                    <a:pt x="14307" y="9811"/>
                  </a:moveTo>
                  <a:cubicBezTo>
                    <a:pt x="12877" y="10671"/>
                    <a:pt x="11915" y="12231"/>
                    <a:pt x="11915" y="14017"/>
                  </a:cubicBezTo>
                  <a:cubicBezTo>
                    <a:pt x="11915" y="14135"/>
                    <a:pt x="11924" y="14252"/>
                    <a:pt x="11933" y="14366"/>
                  </a:cubicBezTo>
                  <a:lnTo>
                    <a:pt x="7571" y="14366"/>
                  </a:lnTo>
                  <a:cubicBezTo>
                    <a:pt x="6897" y="14366"/>
                    <a:pt x="6272" y="14033"/>
                    <a:pt x="5899" y="13472"/>
                  </a:cubicBezTo>
                  <a:cubicBezTo>
                    <a:pt x="5395" y="12715"/>
                    <a:pt x="4551" y="12265"/>
                    <a:pt x="3643" y="12265"/>
                  </a:cubicBezTo>
                  <a:lnTo>
                    <a:pt x="1090" y="12265"/>
                  </a:lnTo>
                  <a:cubicBezTo>
                    <a:pt x="1754" y="10819"/>
                    <a:pt x="3214" y="9811"/>
                    <a:pt x="4906" y="9811"/>
                  </a:cubicBezTo>
                  <a:close/>
                  <a:moveTo>
                    <a:pt x="12031" y="15068"/>
                  </a:moveTo>
                  <a:cubicBezTo>
                    <a:pt x="12169" y="15693"/>
                    <a:pt x="12423" y="16273"/>
                    <a:pt x="12774" y="16783"/>
                  </a:cubicBezTo>
                  <a:cubicBezTo>
                    <a:pt x="11619" y="16635"/>
                    <a:pt x="10584" y="16014"/>
                    <a:pt x="9904" y="15068"/>
                  </a:cubicBezTo>
                  <a:close/>
                  <a:moveTo>
                    <a:pt x="3644" y="12965"/>
                  </a:moveTo>
                  <a:cubicBezTo>
                    <a:pt x="4318" y="12965"/>
                    <a:pt x="4943" y="13300"/>
                    <a:pt x="5317" y="13861"/>
                  </a:cubicBezTo>
                  <a:cubicBezTo>
                    <a:pt x="5819" y="14616"/>
                    <a:pt x="6663" y="15068"/>
                    <a:pt x="7571" y="15068"/>
                  </a:cubicBezTo>
                  <a:lnTo>
                    <a:pt x="9074" y="15068"/>
                  </a:lnTo>
                  <a:cubicBezTo>
                    <a:pt x="9951" y="16586"/>
                    <a:pt x="11556" y="17521"/>
                    <a:pt x="13316" y="17521"/>
                  </a:cubicBezTo>
                  <a:cubicBezTo>
                    <a:pt x="13341" y="17521"/>
                    <a:pt x="13365" y="17518"/>
                    <a:pt x="13390" y="17518"/>
                  </a:cubicBezTo>
                  <a:cubicBezTo>
                    <a:pt x="13665" y="17788"/>
                    <a:pt x="13975" y="18022"/>
                    <a:pt x="14307" y="18221"/>
                  </a:cubicBezTo>
                  <a:lnTo>
                    <a:pt x="4906" y="18221"/>
                  </a:lnTo>
                  <a:cubicBezTo>
                    <a:pt x="2587" y="18221"/>
                    <a:pt x="702" y="16336"/>
                    <a:pt x="702" y="14017"/>
                  </a:cubicBezTo>
                  <a:cubicBezTo>
                    <a:pt x="702" y="13653"/>
                    <a:pt x="753" y="13302"/>
                    <a:pt x="840" y="12965"/>
                  </a:cubicBezTo>
                  <a:close/>
                  <a:moveTo>
                    <a:pt x="16820" y="9811"/>
                  </a:moveTo>
                  <a:cubicBezTo>
                    <a:pt x="19139" y="9811"/>
                    <a:pt x="21025" y="11698"/>
                    <a:pt x="21025" y="14017"/>
                  </a:cubicBezTo>
                  <a:cubicBezTo>
                    <a:pt x="21025" y="16336"/>
                    <a:pt x="19139" y="18221"/>
                    <a:pt x="16820" y="18221"/>
                  </a:cubicBezTo>
                  <a:cubicBezTo>
                    <a:pt x="14502" y="18221"/>
                    <a:pt x="12616" y="16336"/>
                    <a:pt x="12616" y="14017"/>
                  </a:cubicBezTo>
                  <a:cubicBezTo>
                    <a:pt x="12616" y="11698"/>
                    <a:pt x="14502" y="9811"/>
                    <a:pt x="16820" y="9811"/>
                  </a:cubicBezTo>
                  <a:close/>
                  <a:moveTo>
                    <a:pt x="3856" y="0"/>
                  </a:moveTo>
                  <a:lnTo>
                    <a:pt x="3856" y="1052"/>
                  </a:lnTo>
                  <a:cubicBezTo>
                    <a:pt x="3856" y="1631"/>
                    <a:pt x="4327" y="2103"/>
                    <a:pt x="4906" y="2103"/>
                  </a:cubicBezTo>
                  <a:lnTo>
                    <a:pt x="5257" y="2103"/>
                  </a:lnTo>
                  <a:lnTo>
                    <a:pt x="5257" y="2454"/>
                  </a:lnTo>
                  <a:cubicBezTo>
                    <a:pt x="5257" y="2910"/>
                    <a:pt x="5551" y="3295"/>
                    <a:pt x="5958" y="3440"/>
                  </a:cubicBezTo>
                  <a:lnTo>
                    <a:pt x="5958" y="7710"/>
                  </a:lnTo>
                  <a:lnTo>
                    <a:pt x="5257" y="7710"/>
                  </a:lnTo>
                  <a:lnTo>
                    <a:pt x="5257" y="9112"/>
                  </a:lnTo>
                  <a:lnTo>
                    <a:pt x="4906" y="9112"/>
                  </a:lnTo>
                  <a:cubicBezTo>
                    <a:pt x="2201" y="9112"/>
                    <a:pt x="1" y="11312"/>
                    <a:pt x="1" y="14017"/>
                  </a:cubicBezTo>
                  <a:cubicBezTo>
                    <a:pt x="1" y="16722"/>
                    <a:pt x="2201" y="18923"/>
                    <a:pt x="4906" y="18923"/>
                  </a:cubicBezTo>
                  <a:lnTo>
                    <a:pt x="16820" y="18923"/>
                  </a:lnTo>
                  <a:cubicBezTo>
                    <a:pt x="19525" y="18923"/>
                    <a:pt x="21726" y="16722"/>
                    <a:pt x="21726" y="14017"/>
                  </a:cubicBezTo>
                  <a:cubicBezTo>
                    <a:pt x="21726" y="11312"/>
                    <a:pt x="19525" y="9112"/>
                    <a:pt x="16820" y="9112"/>
                  </a:cubicBezTo>
                  <a:lnTo>
                    <a:pt x="10864" y="9112"/>
                  </a:lnTo>
                  <a:lnTo>
                    <a:pt x="10864" y="7710"/>
                  </a:lnTo>
                  <a:lnTo>
                    <a:pt x="10163" y="7710"/>
                  </a:lnTo>
                  <a:lnTo>
                    <a:pt x="10163" y="3440"/>
                  </a:lnTo>
                  <a:cubicBezTo>
                    <a:pt x="10570" y="3295"/>
                    <a:pt x="10864" y="2910"/>
                    <a:pt x="10864" y="2454"/>
                  </a:cubicBezTo>
                  <a:lnTo>
                    <a:pt x="10864" y="2103"/>
                  </a:lnTo>
                  <a:lnTo>
                    <a:pt x="11215" y="2103"/>
                  </a:lnTo>
                  <a:cubicBezTo>
                    <a:pt x="11794" y="2103"/>
                    <a:pt x="12266" y="1631"/>
                    <a:pt x="12266" y="1052"/>
                  </a:cubicBezTo>
                  <a:lnTo>
                    <a:pt x="12266"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7"/>
            <p:cNvSpPr/>
            <p:nvPr/>
          </p:nvSpPr>
          <p:spPr>
            <a:xfrm>
              <a:off x="7178725" y="2423075"/>
              <a:ext cx="157700" cy="157700"/>
            </a:xfrm>
            <a:custGeom>
              <a:rect b="b" l="l" r="r" t="t"/>
              <a:pathLst>
                <a:path extrusionOk="0" h="6308" w="6308">
                  <a:moveTo>
                    <a:pt x="3154" y="701"/>
                  </a:moveTo>
                  <a:cubicBezTo>
                    <a:pt x="4507" y="701"/>
                    <a:pt x="5608" y="1802"/>
                    <a:pt x="5608" y="3154"/>
                  </a:cubicBezTo>
                  <a:cubicBezTo>
                    <a:pt x="5608" y="4507"/>
                    <a:pt x="4507" y="5606"/>
                    <a:pt x="3154" y="5606"/>
                  </a:cubicBezTo>
                  <a:cubicBezTo>
                    <a:pt x="1802" y="5606"/>
                    <a:pt x="702" y="4507"/>
                    <a:pt x="702" y="3154"/>
                  </a:cubicBezTo>
                  <a:cubicBezTo>
                    <a:pt x="702" y="1802"/>
                    <a:pt x="1802" y="701"/>
                    <a:pt x="3154" y="701"/>
                  </a:cubicBezTo>
                  <a:close/>
                  <a:moveTo>
                    <a:pt x="3154" y="1"/>
                  </a:moveTo>
                  <a:cubicBezTo>
                    <a:pt x="1416" y="1"/>
                    <a:pt x="1" y="1414"/>
                    <a:pt x="1" y="3154"/>
                  </a:cubicBezTo>
                  <a:cubicBezTo>
                    <a:pt x="1" y="4893"/>
                    <a:pt x="1416" y="6308"/>
                    <a:pt x="3154" y="6308"/>
                  </a:cubicBezTo>
                  <a:cubicBezTo>
                    <a:pt x="4894" y="6308"/>
                    <a:pt x="6308" y="4893"/>
                    <a:pt x="6308" y="3154"/>
                  </a:cubicBezTo>
                  <a:cubicBezTo>
                    <a:pt x="6308" y="1414"/>
                    <a:pt x="4894" y="1"/>
                    <a:pt x="3154"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7"/>
            <p:cNvSpPr/>
            <p:nvPr/>
          </p:nvSpPr>
          <p:spPr>
            <a:xfrm>
              <a:off x="7222550" y="2466875"/>
              <a:ext cx="70075" cy="70100"/>
            </a:xfrm>
            <a:custGeom>
              <a:rect b="b" l="l" r="r" t="t"/>
              <a:pathLst>
                <a:path extrusionOk="0" h="2804" w="2803">
                  <a:moveTo>
                    <a:pt x="1401" y="1"/>
                  </a:moveTo>
                  <a:cubicBezTo>
                    <a:pt x="628" y="1"/>
                    <a:pt x="0" y="629"/>
                    <a:pt x="0" y="1402"/>
                  </a:cubicBezTo>
                  <a:lnTo>
                    <a:pt x="702" y="1402"/>
                  </a:lnTo>
                  <a:cubicBezTo>
                    <a:pt x="702" y="1015"/>
                    <a:pt x="1016" y="701"/>
                    <a:pt x="1401" y="701"/>
                  </a:cubicBezTo>
                  <a:cubicBezTo>
                    <a:pt x="1789" y="701"/>
                    <a:pt x="2103" y="1015"/>
                    <a:pt x="2103" y="1402"/>
                  </a:cubicBezTo>
                  <a:cubicBezTo>
                    <a:pt x="2103" y="1788"/>
                    <a:pt x="1789" y="2102"/>
                    <a:pt x="1401" y="2102"/>
                  </a:cubicBezTo>
                  <a:lnTo>
                    <a:pt x="1401" y="2804"/>
                  </a:lnTo>
                  <a:cubicBezTo>
                    <a:pt x="2175" y="2804"/>
                    <a:pt x="2803" y="2176"/>
                    <a:pt x="2803" y="1402"/>
                  </a:cubicBezTo>
                  <a:cubicBezTo>
                    <a:pt x="2803" y="629"/>
                    <a:pt x="2175" y="1"/>
                    <a:pt x="140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7"/>
            <p:cNvSpPr/>
            <p:nvPr/>
          </p:nvSpPr>
          <p:spPr>
            <a:xfrm>
              <a:off x="7003525" y="2440575"/>
              <a:ext cx="87625" cy="52600"/>
            </a:xfrm>
            <a:custGeom>
              <a:rect b="b" l="l" r="r" t="t"/>
              <a:pathLst>
                <a:path extrusionOk="0" h="2104" w="3505">
                  <a:moveTo>
                    <a:pt x="2805" y="702"/>
                  </a:moveTo>
                  <a:lnTo>
                    <a:pt x="2805" y="1402"/>
                  </a:lnTo>
                  <a:lnTo>
                    <a:pt x="702" y="1402"/>
                  </a:lnTo>
                  <a:lnTo>
                    <a:pt x="702" y="702"/>
                  </a:lnTo>
                  <a:close/>
                  <a:moveTo>
                    <a:pt x="0" y="1"/>
                  </a:moveTo>
                  <a:lnTo>
                    <a:pt x="0" y="2103"/>
                  </a:lnTo>
                  <a:lnTo>
                    <a:pt x="3505" y="2103"/>
                  </a:lnTo>
                  <a:lnTo>
                    <a:pt x="3505"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 name="Google Shape;1364;p47"/>
          <p:cNvGrpSpPr/>
          <p:nvPr/>
        </p:nvGrpSpPr>
        <p:grpSpPr>
          <a:xfrm>
            <a:off x="6650688" y="2210747"/>
            <a:ext cx="543175" cy="508075"/>
            <a:chOff x="5887875" y="2134000"/>
            <a:chExt cx="543175" cy="508075"/>
          </a:xfrm>
        </p:grpSpPr>
        <p:sp>
          <p:nvSpPr>
            <p:cNvPr id="1365" name="Google Shape;1365;p47"/>
            <p:cNvSpPr/>
            <p:nvPr/>
          </p:nvSpPr>
          <p:spPr>
            <a:xfrm>
              <a:off x="5940450" y="2419450"/>
              <a:ext cx="122675" cy="143800"/>
            </a:xfrm>
            <a:custGeom>
              <a:rect b="b" l="l" r="r" t="t"/>
              <a:pathLst>
                <a:path extrusionOk="0" h="5752" w="4907">
                  <a:moveTo>
                    <a:pt x="2454" y="991"/>
                  </a:moveTo>
                  <a:lnTo>
                    <a:pt x="4018" y="2555"/>
                  </a:lnTo>
                  <a:cubicBezTo>
                    <a:pt x="4139" y="2677"/>
                    <a:pt x="4206" y="2837"/>
                    <a:pt x="4206" y="3008"/>
                  </a:cubicBezTo>
                  <a:cubicBezTo>
                    <a:pt x="4206" y="3362"/>
                    <a:pt x="3918" y="3650"/>
                    <a:pt x="3564" y="3650"/>
                  </a:cubicBezTo>
                  <a:cubicBezTo>
                    <a:pt x="3393" y="3650"/>
                    <a:pt x="3232" y="3583"/>
                    <a:pt x="3111" y="3462"/>
                  </a:cubicBezTo>
                  <a:lnTo>
                    <a:pt x="2454" y="2803"/>
                  </a:lnTo>
                  <a:lnTo>
                    <a:pt x="1795" y="3462"/>
                  </a:lnTo>
                  <a:cubicBezTo>
                    <a:pt x="1674" y="3583"/>
                    <a:pt x="1514" y="3650"/>
                    <a:pt x="1342" y="3650"/>
                  </a:cubicBezTo>
                  <a:cubicBezTo>
                    <a:pt x="988" y="3650"/>
                    <a:pt x="702" y="3362"/>
                    <a:pt x="702" y="3008"/>
                  </a:cubicBezTo>
                  <a:cubicBezTo>
                    <a:pt x="702" y="2838"/>
                    <a:pt x="768" y="2677"/>
                    <a:pt x="889" y="2555"/>
                  </a:cubicBezTo>
                  <a:lnTo>
                    <a:pt x="2454" y="991"/>
                  </a:lnTo>
                  <a:close/>
                  <a:moveTo>
                    <a:pt x="2454" y="0"/>
                  </a:moveTo>
                  <a:lnTo>
                    <a:pt x="394" y="2060"/>
                  </a:lnTo>
                  <a:cubicBezTo>
                    <a:pt x="140" y="2313"/>
                    <a:pt x="0" y="2650"/>
                    <a:pt x="0" y="3008"/>
                  </a:cubicBezTo>
                  <a:cubicBezTo>
                    <a:pt x="0" y="3748"/>
                    <a:pt x="602" y="4350"/>
                    <a:pt x="1342" y="4350"/>
                  </a:cubicBezTo>
                  <a:cubicBezTo>
                    <a:pt x="1618" y="4350"/>
                    <a:pt x="1881" y="4266"/>
                    <a:pt x="2103" y="4111"/>
                  </a:cubicBezTo>
                  <a:lnTo>
                    <a:pt x="2103" y="5751"/>
                  </a:lnTo>
                  <a:lnTo>
                    <a:pt x="2803" y="5751"/>
                  </a:lnTo>
                  <a:lnTo>
                    <a:pt x="2803" y="4111"/>
                  </a:lnTo>
                  <a:cubicBezTo>
                    <a:pt x="3027" y="4266"/>
                    <a:pt x="3289" y="4350"/>
                    <a:pt x="3564" y="4350"/>
                  </a:cubicBezTo>
                  <a:cubicBezTo>
                    <a:pt x="4304" y="4350"/>
                    <a:pt x="4906" y="3748"/>
                    <a:pt x="4906" y="3008"/>
                  </a:cubicBezTo>
                  <a:cubicBezTo>
                    <a:pt x="4906" y="2650"/>
                    <a:pt x="4767" y="2313"/>
                    <a:pt x="4514" y="2060"/>
                  </a:cubicBezTo>
                  <a:lnTo>
                    <a:pt x="245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7"/>
            <p:cNvSpPr/>
            <p:nvPr/>
          </p:nvSpPr>
          <p:spPr>
            <a:xfrm>
              <a:off x="5887875" y="2134000"/>
              <a:ext cx="543175" cy="508075"/>
            </a:xfrm>
            <a:custGeom>
              <a:rect b="b" l="l" r="r" t="t"/>
              <a:pathLst>
                <a:path extrusionOk="0" h="20323" w="21727">
                  <a:moveTo>
                    <a:pt x="17522" y="3955"/>
                  </a:moveTo>
                  <a:cubicBezTo>
                    <a:pt x="17727" y="4077"/>
                    <a:pt x="17873" y="4299"/>
                    <a:pt x="17873" y="4555"/>
                  </a:cubicBezTo>
                  <a:cubicBezTo>
                    <a:pt x="17873" y="4630"/>
                    <a:pt x="17857" y="4708"/>
                    <a:pt x="17827" y="4793"/>
                  </a:cubicBezTo>
                  <a:lnTo>
                    <a:pt x="17644" y="5295"/>
                  </a:lnTo>
                  <a:lnTo>
                    <a:pt x="17644" y="5295"/>
                  </a:lnTo>
                  <a:lnTo>
                    <a:pt x="18177" y="5261"/>
                  </a:lnTo>
                  <a:lnTo>
                    <a:pt x="18222" y="5257"/>
                  </a:lnTo>
                  <a:cubicBezTo>
                    <a:pt x="18609" y="5257"/>
                    <a:pt x="18923" y="5571"/>
                    <a:pt x="18923" y="5957"/>
                  </a:cubicBezTo>
                  <a:cubicBezTo>
                    <a:pt x="18923" y="6344"/>
                    <a:pt x="18609" y="6658"/>
                    <a:pt x="18222" y="6658"/>
                  </a:cubicBezTo>
                  <a:cubicBezTo>
                    <a:pt x="17836" y="6658"/>
                    <a:pt x="17522" y="6344"/>
                    <a:pt x="17522" y="5957"/>
                  </a:cubicBezTo>
                  <a:lnTo>
                    <a:pt x="17522" y="3955"/>
                  </a:lnTo>
                  <a:close/>
                  <a:moveTo>
                    <a:pt x="13316" y="7329"/>
                  </a:moveTo>
                  <a:lnTo>
                    <a:pt x="14603" y="8765"/>
                  </a:lnTo>
                  <a:lnTo>
                    <a:pt x="13316" y="10266"/>
                  </a:lnTo>
                  <a:lnTo>
                    <a:pt x="13316" y="7329"/>
                  </a:lnTo>
                  <a:close/>
                  <a:moveTo>
                    <a:pt x="20675" y="700"/>
                  </a:moveTo>
                  <a:cubicBezTo>
                    <a:pt x="20868" y="700"/>
                    <a:pt x="21026" y="858"/>
                    <a:pt x="21026" y="1051"/>
                  </a:cubicBezTo>
                  <a:lnTo>
                    <a:pt x="21026" y="10862"/>
                  </a:lnTo>
                  <a:cubicBezTo>
                    <a:pt x="21026" y="11055"/>
                    <a:pt x="20868" y="11213"/>
                    <a:pt x="20675" y="11213"/>
                  </a:cubicBezTo>
                  <a:lnTo>
                    <a:pt x="17522" y="11213"/>
                  </a:lnTo>
                  <a:lnTo>
                    <a:pt x="17522" y="7163"/>
                  </a:lnTo>
                  <a:cubicBezTo>
                    <a:pt x="17729" y="7284"/>
                    <a:pt x="17966" y="7358"/>
                    <a:pt x="18223" y="7358"/>
                  </a:cubicBezTo>
                  <a:cubicBezTo>
                    <a:pt x="18995" y="7358"/>
                    <a:pt x="19625" y="6730"/>
                    <a:pt x="19625" y="5957"/>
                  </a:cubicBezTo>
                  <a:cubicBezTo>
                    <a:pt x="19625" y="5304"/>
                    <a:pt x="19176" y="4754"/>
                    <a:pt x="18573" y="4600"/>
                  </a:cubicBezTo>
                  <a:cubicBezTo>
                    <a:pt x="18573" y="4584"/>
                    <a:pt x="18573" y="4570"/>
                    <a:pt x="18573" y="4555"/>
                  </a:cubicBezTo>
                  <a:cubicBezTo>
                    <a:pt x="18573" y="3811"/>
                    <a:pt x="17989" y="3206"/>
                    <a:pt x="17255" y="3161"/>
                  </a:cubicBezTo>
                  <a:cubicBezTo>
                    <a:pt x="17062" y="2944"/>
                    <a:pt x="16784" y="2803"/>
                    <a:pt x="16471" y="2803"/>
                  </a:cubicBezTo>
                  <a:lnTo>
                    <a:pt x="13318" y="2803"/>
                  </a:lnTo>
                  <a:lnTo>
                    <a:pt x="13318" y="1051"/>
                  </a:lnTo>
                  <a:cubicBezTo>
                    <a:pt x="13318" y="858"/>
                    <a:pt x="13474" y="700"/>
                    <a:pt x="13667" y="700"/>
                  </a:cubicBezTo>
                  <a:close/>
                  <a:moveTo>
                    <a:pt x="9873" y="10162"/>
                  </a:moveTo>
                  <a:cubicBezTo>
                    <a:pt x="10227" y="10162"/>
                    <a:pt x="10513" y="10449"/>
                    <a:pt x="10513" y="10802"/>
                  </a:cubicBezTo>
                  <a:cubicBezTo>
                    <a:pt x="10513" y="10974"/>
                    <a:pt x="10447" y="11135"/>
                    <a:pt x="10326" y="11256"/>
                  </a:cubicBezTo>
                  <a:lnTo>
                    <a:pt x="9112" y="12470"/>
                  </a:lnTo>
                  <a:lnTo>
                    <a:pt x="9112" y="10657"/>
                  </a:lnTo>
                  <a:lnTo>
                    <a:pt x="9420" y="10349"/>
                  </a:lnTo>
                  <a:cubicBezTo>
                    <a:pt x="9541" y="10228"/>
                    <a:pt x="9702" y="10162"/>
                    <a:pt x="9873" y="10162"/>
                  </a:cubicBezTo>
                  <a:close/>
                  <a:moveTo>
                    <a:pt x="16470" y="3504"/>
                  </a:moveTo>
                  <a:cubicBezTo>
                    <a:pt x="16663" y="3504"/>
                    <a:pt x="16820" y="3661"/>
                    <a:pt x="16820" y="3854"/>
                  </a:cubicBezTo>
                  <a:lnTo>
                    <a:pt x="16820" y="13665"/>
                  </a:lnTo>
                  <a:cubicBezTo>
                    <a:pt x="16820" y="13858"/>
                    <a:pt x="16664" y="14016"/>
                    <a:pt x="16471" y="14016"/>
                  </a:cubicBezTo>
                  <a:lnTo>
                    <a:pt x="13316" y="14016"/>
                  </a:lnTo>
                  <a:lnTo>
                    <a:pt x="13316" y="11343"/>
                  </a:lnTo>
                  <a:lnTo>
                    <a:pt x="15535" y="8755"/>
                  </a:lnTo>
                  <a:lnTo>
                    <a:pt x="13148" y="6088"/>
                  </a:lnTo>
                  <a:cubicBezTo>
                    <a:pt x="12959" y="5799"/>
                    <a:pt x="12635" y="5606"/>
                    <a:pt x="12265" y="5606"/>
                  </a:cubicBezTo>
                  <a:lnTo>
                    <a:pt x="9112" y="5606"/>
                  </a:lnTo>
                  <a:lnTo>
                    <a:pt x="9112" y="3854"/>
                  </a:lnTo>
                  <a:cubicBezTo>
                    <a:pt x="9112" y="3661"/>
                    <a:pt x="9270" y="3504"/>
                    <a:pt x="9463" y="3504"/>
                  </a:cubicBezTo>
                  <a:close/>
                  <a:moveTo>
                    <a:pt x="12265" y="6307"/>
                  </a:moveTo>
                  <a:cubicBezTo>
                    <a:pt x="12458" y="6307"/>
                    <a:pt x="12616" y="6465"/>
                    <a:pt x="12616" y="6658"/>
                  </a:cubicBezTo>
                  <a:lnTo>
                    <a:pt x="12616" y="16469"/>
                  </a:lnTo>
                  <a:cubicBezTo>
                    <a:pt x="12616" y="16662"/>
                    <a:pt x="12458" y="16820"/>
                    <a:pt x="12265" y="16820"/>
                  </a:cubicBezTo>
                  <a:lnTo>
                    <a:pt x="9112" y="16820"/>
                  </a:lnTo>
                  <a:lnTo>
                    <a:pt x="9112" y="13460"/>
                  </a:lnTo>
                  <a:lnTo>
                    <a:pt x="10821" y="11751"/>
                  </a:lnTo>
                  <a:cubicBezTo>
                    <a:pt x="11075" y="11498"/>
                    <a:pt x="11215" y="11161"/>
                    <a:pt x="11215" y="10802"/>
                  </a:cubicBezTo>
                  <a:cubicBezTo>
                    <a:pt x="11215" y="10063"/>
                    <a:pt x="10613" y="9461"/>
                    <a:pt x="9873" y="9461"/>
                  </a:cubicBezTo>
                  <a:cubicBezTo>
                    <a:pt x="9597" y="9461"/>
                    <a:pt x="9334" y="9545"/>
                    <a:pt x="9112" y="9700"/>
                  </a:cubicBezTo>
                  <a:lnTo>
                    <a:pt x="9112" y="9461"/>
                  </a:lnTo>
                  <a:cubicBezTo>
                    <a:pt x="9112" y="8882"/>
                    <a:pt x="8640" y="8410"/>
                    <a:pt x="8061" y="8410"/>
                  </a:cubicBezTo>
                  <a:lnTo>
                    <a:pt x="4908" y="8410"/>
                  </a:lnTo>
                  <a:lnTo>
                    <a:pt x="4908" y="6658"/>
                  </a:lnTo>
                  <a:cubicBezTo>
                    <a:pt x="4908" y="6465"/>
                    <a:pt x="5064" y="6307"/>
                    <a:pt x="5257" y="6307"/>
                  </a:cubicBezTo>
                  <a:close/>
                  <a:moveTo>
                    <a:pt x="8061" y="9110"/>
                  </a:moveTo>
                  <a:cubicBezTo>
                    <a:pt x="8254" y="9110"/>
                    <a:pt x="8410" y="9268"/>
                    <a:pt x="8410" y="9461"/>
                  </a:cubicBezTo>
                  <a:lnTo>
                    <a:pt x="8410" y="19272"/>
                  </a:lnTo>
                  <a:cubicBezTo>
                    <a:pt x="8410" y="19465"/>
                    <a:pt x="8254" y="19623"/>
                    <a:pt x="8061" y="19623"/>
                  </a:cubicBezTo>
                  <a:lnTo>
                    <a:pt x="1053" y="19623"/>
                  </a:lnTo>
                  <a:cubicBezTo>
                    <a:pt x="860" y="19623"/>
                    <a:pt x="702" y="19465"/>
                    <a:pt x="702" y="19272"/>
                  </a:cubicBezTo>
                  <a:lnTo>
                    <a:pt x="702" y="9461"/>
                  </a:lnTo>
                  <a:cubicBezTo>
                    <a:pt x="702" y="9268"/>
                    <a:pt x="860" y="9110"/>
                    <a:pt x="1053" y="9110"/>
                  </a:cubicBezTo>
                  <a:close/>
                  <a:moveTo>
                    <a:pt x="13667" y="0"/>
                  </a:moveTo>
                  <a:cubicBezTo>
                    <a:pt x="13088" y="0"/>
                    <a:pt x="12616" y="472"/>
                    <a:pt x="12616" y="1051"/>
                  </a:cubicBezTo>
                  <a:lnTo>
                    <a:pt x="12616" y="2803"/>
                  </a:lnTo>
                  <a:lnTo>
                    <a:pt x="9463" y="2803"/>
                  </a:lnTo>
                  <a:cubicBezTo>
                    <a:pt x="8882" y="2803"/>
                    <a:pt x="8410" y="3275"/>
                    <a:pt x="8410" y="3854"/>
                  </a:cubicBezTo>
                  <a:lnTo>
                    <a:pt x="8410" y="5606"/>
                  </a:lnTo>
                  <a:lnTo>
                    <a:pt x="5257" y="5606"/>
                  </a:lnTo>
                  <a:cubicBezTo>
                    <a:pt x="4678" y="5606"/>
                    <a:pt x="4206" y="6078"/>
                    <a:pt x="4206" y="6658"/>
                  </a:cubicBezTo>
                  <a:lnTo>
                    <a:pt x="4206" y="8410"/>
                  </a:lnTo>
                  <a:lnTo>
                    <a:pt x="1053" y="8410"/>
                  </a:lnTo>
                  <a:cubicBezTo>
                    <a:pt x="472" y="8410"/>
                    <a:pt x="0" y="8882"/>
                    <a:pt x="0" y="9461"/>
                  </a:cubicBezTo>
                  <a:lnTo>
                    <a:pt x="0" y="19272"/>
                  </a:lnTo>
                  <a:cubicBezTo>
                    <a:pt x="0" y="19851"/>
                    <a:pt x="472" y="20323"/>
                    <a:pt x="1053" y="20323"/>
                  </a:cubicBezTo>
                  <a:lnTo>
                    <a:pt x="8060" y="20323"/>
                  </a:lnTo>
                  <a:cubicBezTo>
                    <a:pt x="8640" y="20323"/>
                    <a:pt x="9112" y="19851"/>
                    <a:pt x="9112" y="19272"/>
                  </a:cubicBezTo>
                  <a:lnTo>
                    <a:pt x="9112" y="17520"/>
                  </a:lnTo>
                  <a:lnTo>
                    <a:pt x="12265" y="17520"/>
                  </a:lnTo>
                  <a:cubicBezTo>
                    <a:pt x="12844" y="17520"/>
                    <a:pt x="13316" y="17048"/>
                    <a:pt x="13316" y="16469"/>
                  </a:cubicBezTo>
                  <a:lnTo>
                    <a:pt x="13316" y="14717"/>
                  </a:lnTo>
                  <a:lnTo>
                    <a:pt x="16470" y="14717"/>
                  </a:lnTo>
                  <a:cubicBezTo>
                    <a:pt x="17050" y="14717"/>
                    <a:pt x="17522" y="14245"/>
                    <a:pt x="17522" y="13665"/>
                  </a:cubicBezTo>
                  <a:lnTo>
                    <a:pt x="17522" y="11913"/>
                  </a:lnTo>
                  <a:lnTo>
                    <a:pt x="20675" y="11913"/>
                  </a:lnTo>
                  <a:cubicBezTo>
                    <a:pt x="21254" y="11913"/>
                    <a:pt x="21726" y="11443"/>
                    <a:pt x="21726" y="10862"/>
                  </a:cubicBezTo>
                  <a:lnTo>
                    <a:pt x="21726" y="1051"/>
                  </a:lnTo>
                  <a:cubicBezTo>
                    <a:pt x="21726" y="472"/>
                    <a:pt x="21254" y="0"/>
                    <a:pt x="20675"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7"/>
            <p:cNvSpPr/>
            <p:nvPr/>
          </p:nvSpPr>
          <p:spPr>
            <a:xfrm>
              <a:off x="5922950" y="2379275"/>
              <a:ext cx="35050" cy="17525"/>
            </a:xfrm>
            <a:custGeom>
              <a:rect b="b" l="l" r="r" t="t"/>
              <a:pathLst>
                <a:path extrusionOk="0" h="701" w="1402">
                  <a:moveTo>
                    <a:pt x="0" y="1"/>
                  </a:moveTo>
                  <a:lnTo>
                    <a:pt x="0" y="700"/>
                  </a:lnTo>
                  <a:lnTo>
                    <a:pt x="1402" y="700"/>
                  </a:lnTo>
                  <a:lnTo>
                    <a:pt x="14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7"/>
            <p:cNvSpPr/>
            <p:nvPr/>
          </p:nvSpPr>
          <p:spPr>
            <a:xfrm>
              <a:off x="6045600" y="2589525"/>
              <a:ext cx="35050" cy="17525"/>
            </a:xfrm>
            <a:custGeom>
              <a:rect b="b" l="l" r="r" t="t"/>
              <a:pathLst>
                <a:path extrusionOk="0" h="701" w="1402">
                  <a:moveTo>
                    <a:pt x="0" y="0"/>
                  </a:moveTo>
                  <a:lnTo>
                    <a:pt x="0" y="700"/>
                  </a:lnTo>
                  <a:lnTo>
                    <a:pt x="1402" y="700"/>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7"/>
            <p:cNvSpPr/>
            <p:nvPr/>
          </p:nvSpPr>
          <p:spPr>
            <a:xfrm>
              <a:off x="6028050" y="2309175"/>
              <a:ext cx="35075" cy="17550"/>
            </a:xfrm>
            <a:custGeom>
              <a:rect b="b" l="l" r="r" t="t"/>
              <a:pathLst>
                <a:path extrusionOk="0" h="702" w="1403">
                  <a:moveTo>
                    <a:pt x="1" y="0"/>
                  </a:moveTo>
                  <a:lnTo>
                    <a:pt x="1" y="702"/>
                  </a:lnTo>
                  <a:lnTo>
                    <a:pt x="1402" y="702"/>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7"/>
            <p:cNvSpPr/>
            <p:nvPr/>
          </p:nvSpPr>
          <p:spPr>
            <a:xfrm>
              <a:off x="6150700" y="2519425"/>
              <a:ext cx="35050" cy="17550"/>
            </a:xfrm>
            <a:custGeom>
              <a:rect b="b" l="l" r="r" t="t"/>
              <a:pathLst>
                <a:path extrusionOk="0" h="702" w="1402">
                  <a:moveTo>
                    <a:pt x="0" y="0"/>
                  </a:moveTo>
                  <a:lnTo>
                    <a:pt x="0" y="702"/>
                  </a:lnTo>
                  <a:lnTo>
                    <a:pt x="1402" y="702"/>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7"/>
            <p:cNvSpPr/>
            <p:nvPr/>
          </p:nvSpPr>
          <p:spPr>
            <a:xfrm>
              <a:off x="6133150" y="2239100"/>
              <a:ext cx="35100" cy="17550"/>
            </a:xfrm>
            <a:custGeom>
              <a:rect b="b" l="l" r="r" t="t"/>
              <a:pathLst>
                <a:path extrusionOk="0" h="702" w="1404">
                  <a:moveTo>
                    <a:pt x="1" y="0"/>
                  </a:moveTo>
                  <a:lnTo>
                    <a:pt x="1" y="702"/>
                  </a:lnTo>
                  <a:lnTo>
                    <a:pt x="1404" y="702"/>
                  </a:lnTo>
                  <a:lnTo>
                    <a:pt x="140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7"/>
            <p:cNvSpPr/>
            <p:nvPr/>
          </p:nvSpPr>
          <p:spPr>
            <a:xfrm>
              <a:off x="6255850" y="2449350"/>
              <a:ext cx="35050" cy="17550"/>
            </a:xfrm>
            <a:custGeom>
              <a:rect b="b" l="l" r="r" t="t"/>
              <a:pathLst>
                <a:path extrusionOk="0" h="702" w="1402">
                  <a:moveTo>
                    <a:pt x="0" y="0"/>
                  </a:moveTo>
                  <a:lnTo>
                    <a:pt x="0" y="702"/>
                  </a:lnTo>
                  <a:lnTo>
                    <a:pt x="1401" y="702"/>
                  </a:lnTo>
                  <a:lnTo>
                    <a:pt x="14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7"/>
            <p:cNvSpPr/>
            <p:nvPr/>
          </p:nvSpPr>
          <p:spPr>
            <a:xfrm>
              <a:off x="6238300" y="2169025"/>
              <a:ext cx="35050" cy="17525"/>
            </a:xfrm>
            <a:custGeom>
              <a:rect b="b" l="l" r="r" t="t"/>
              <a:pathLst>
                <a:path extrusionOk="0" h="701" w="1402">
                  <a:moveTo>
                    <a:pt x="1" y="1"/>
                  </a:moveTo>
                  <a:lnTo>
                    <a:pt x="1" y="701"/>
                  </a:lnTo>
                  <a:lnTo>
                    <a:pt x="1402" y="701"/>
                  </a:lnTo>
                  <a:lnTo>
                    <a:pt x="14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7"/>
            <p:cNvSpPr/>
            <p:nvPr/>
          </p:nvSpPr>
          <p:spPr>
            <a:xfrm>
              <a:off x="6360950" y="2379275"/>
              <a:ext cx="35050" cy="17525"/>
            </a:xfrm>
            <a:custGeom>
              <a:rect b="b" l="l" r="r" t="t"/>
              <a:pathLst>
                <a:path extrusionOk="0" h="701" w="1402">
                  <a:moveTo>
                    <a:pt x="0" y="1"/>
                  </a:moveTo>
                  <a:lnTo>
                    <a:pt x="0" y="700"/>
                  </a:lnTo>
                  <a:lnTo>
                    <a:pt x="1402" y="700"/>
                  </a:lnTo>
                  <a:lnTo>
                    <a:pt x="14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 name="Google Shape;1375;p47"/>
          <p:cNvSpPr/>
          <p:nvPr/>
        </p:nvSpPr>
        <p:spPr>
          <a:xfrm>
            <a:off x="6651263" y="3063897"/>
            <a:ext cx="542050" cy="542650"/>
          </a:xfrm>
          <a:custGeom>
            <a:rect b="b" l="l" r="r" t="t"/>
            <a:pathLst>
              <a:path extrusionOk="0" h="21706" w="21682">
                <a:moveTo>
                  <a:pt x="10862" y="759"/>
                </a:moveTo>
                <a:cubicBezTo>
                  <a:pt x="11719" y="1159"/>
                  <a:pt x="12264" y="2009"/>
                  <a:pt x="12264" y="2963"/>
                </a:cubicBezTo>
                <a:lnTo>
                  <a:pt x="12264" y="3528"/>
                </a:lnTo>
                <a:lnTo>
                  <a:pt x="9461" y="3528"/>
                </a:lnTo>
                <a:lnTo>
                  <a:pt x="9461" y="2963"/>
                </a:lnTo>
                <a:cubicBezTo>
                  <a:pt x="9461" y="2009"/>
                  <a:pt x="10006" y="1159"/>
                  <a:pt x="10862" y="759"/>
                </a:cubicBezTo>
                <a:close/>
                <a:moveTo>
                  <a:pt x="12299" y="5587"/>
                </a:moveTo>
                <a:cubicBezTo>
                  <a:pt x="11647" y="6761"/>
                  <a:pt x="11160" y="8014"/>
                  <a:pt x="10849" y="9321"/>
                </a:cubicBezTo>
                <a:cubicBezTo>
                  <a:pt x="10538" y="8014"/>
                  <a:pt x="10051" y="6761"/>
                  <a:pt x="9398" y="5587"/>
                </a:cubicBezTo>
                <a:close/>
                <a:moveTo>
                  <a:pt x="14935" y="4185"/>
                </a:moveTo>
                <a:lnTo>
                  <a:pt x="14727" y="4447"/>
                </a:lnTo>
                <a:cubicBezTo>
                  <a:pt x="13543" y="5925"/>
                  <a:pt x="12687" y="7679"/>
                  <a:pt x="12227" y="9534"/>
                </a:cubicBezTo>
                <a:cubicBezTo>
                  <a:pt x="11991" y="9504"/>
                  <a:pt x="11757" y="9480"/>
                  <a:pt x="11518" y="9466"/>
                </a:cubicBezTo>
                <a:cubicBezTo>
                  <a:pt x="11861" y="8037"/>
                  <a:pt x="12422" y="6677"/>
                  <a:pt x="13191" y="5418"/>
                </a:cubicBezTo>
                <a:lnTo>
                  <a:pt x="13517" y="4885"/>
                </a:lnTo>
                <a:lnTo>
                  <a:pt x="8139" y="4885"/>
                </a:lnTo>
                <a:lnTo>
                  <a:pt x="8466" y="5418"/>
                </a:lnTo>
                <a:cubicBezTo>
                  <a:pt x="9236" y="6677"/>
                  <a:pt x="9797" y="8039"/>
                  <a:pt x="10138" y="9466"/>
                </a:cubicBezTo>
                <a:cubicBezTo>
                  <a:pt x="9901" y="9482"/>
                  <a:pt x="9665" y="9504"/>
                  <a:pt x="9430" y="9534"/>
                </a:cubicBezTo>
                <a:cubicBezTo>
                  <a:pt x="8971" y="7679"/>
                  <a:pt x="8113" y="5925"/>
                  <a:pt x="6931" y="4447"/>
                </a:cubicBezTo>
                <a:lnTo>
                  <a:pt x="6720" y="4185"/>
                </a:lnTo>
                <a:close/>
                <a:moveTo>
                  <a:pt x="6412" y="4885"/>
                </a:moveTo>
                <a:cubicBezTo>
                  <a:pt x="7517" y="6267"/>
                  <a:pt x="8322" y="7904"/>
                  <a:pt x="8760" y="9635"/>
                </a:cubicBezTo>
                <a:cubicBezTo>
                  <a:pt x="8375" y="9707"/>
                  <a:pt x="7998" y="9799"/>
                  <a:pt x="7626" y="9909"/>
                </a:cubicBezTo>
                <a:cubicBezTo>
                  <a:pt x="7153" y="8183"/>
                  <a:pt x="6324" y="6542"/>
                  <a:pt x="5208" y="5149"/>
                </a:cubicBezTo>
                <a:lnTo>
                  <a:pt x="4998" y="4885"/>
                </a:lnTo>
                <a:close/>
                <a:moveTo>
                  <a:pt x="16701" y="4885"/>
                </a:moveTo>
                <a:lnTo>
                  <a:pt x="16491" y="5149"/>
                </a:lnTo>
                <a:cubicBezTo>
                  <a:pt x="15375" y="6542"/>
                  <a:pt x="14546" y="8183"/>
                  <a:pt x="14073" y="9909"/>
                </a:cubicBezTo>
                <a:cubicBezTo>
                  <a:pt x="13701" y="9799"/>
                  <a:pt x="13324" y="9707"/>
                  <a:pt x="12939" y="9635"/>
                </a:cubicBezTo>
                <a:cubicBezTo>
                  <a:pt x="13377" y="7904"/>
                  <a:pt x="14181" y="6267"/>
                  <a:pt x="15287" y="4885"/>
                </a:cubicBezTo>
                <a:close/>
                <a:moveTo>
                  <a:pt x="5177" y="6287"/>
                </a:moveTo>
                <a:cubicBezTo>
                  <a:pt x="5983" y="7454"/>
                  <a:pt x="6591" y="8763"/>
                  <a:pt x="6962" y="10131"/>
                </a:cubicBezTo>
                <a:cubicBezTo>
                  <a:pt x="6631" y="10253"/>
                  <a:pt x="6308" y="10394"/>
                  <a:pt x="5991" y="10546"/>
                </a:cubicBezTo>
                <a:cubicBezTo>
                  <a:pt x="5494" y="9088"/>
                  <a:pt x="4764" y="7745"/>
                  <a:pt x="3808" y="6549"/>
                </a:cubicBezTo>
                <a:lnTo>
                  <a:pt x="3808" y="6550"/>
                </a:lnTo>
                <a:lnTo>
                  <a:pt x="3598" y="6287"/>
                </a:lnTo>
                <a:close/>
                <a:moveTo>
                  <a:pt x="18090" y="6287"/>
                </a:moveTo>
                <a:lnTo>
                  <a:pt x="18090" y="6288"/>
                </a:lnTo>
                <a:lnTo>
                  <a:pt x="17880" y="6550"/>
                </a:lnTo>
                <a:cubicBezTo>
                  <a:pt x="16925" y="7745"/>
                  <a:pt x="16194" y="9089"/>
                  <a:pt x="15699" y="10546"/>
                </a:cubicBezTo>
                <a:cubicBezTo>
                  <a:pt x="15382" y="10394"/>
                  <a:pt x="15058" y="10253"/>
                  <a:pt x="14727" y="10131"/>
                </a:cubicBezTo>
                <a:cubicBezTo>
                  <a:pt x="15097" y="8763"/>
                  <a:pt x="15705" y="7454"/>
                  <a:pt x="16511" y="6287"/>
                </a:cubicBezTo>
                <a:close/>
                <a:moveTo>
                  <a:pt x="10849" y="10155"/>
                </a:moveTo>
                <a:cubicBezTo>
                  <a:pt x="14667" y="10155"/>
                  <a:pt x="18136" y="12202"/>
                  <a:pt x="19998" y="15514"/>
                </a:cubicBezTo>
                <a:lnTo>
                  <a:pt x="17655" y="16686"/>
                </a:lnTo>
                <a:lnTo>
                  <a:pt x="16179" y="13733"/>
                </a:lnTo>
                <a:lnTo>
                  <a:pt x="13293" y="17031"/>
                </a:lnTo>
                <a:lnTo>
                  <a:pt x="10849" y="13773"/>
                </a:lnTo>
                <a:lnTo>
                  <a:pt x="8406" y="17031"/>
                </a:lnTo>
                <a:lnTo>
                  <a:pt x="5519" y="13733"/>
                </a:lnTo>
                <a:lnTo>
                  <a:pt x="4042" y="16686"/>
                </a:lnTo>
                <a:lnTo>
                  <a:pt x="1701" y="15514"/>
                </a:lnTo>
                <a:cubicBezTo>
                  <a:pt x="3561" y="12202"/>
                  <a:pt x="7032" y="10155"/>
                  <a:pt x="10849" y="10155"/>
                </a:cubicBezTo>
                <a:close/>
                <a:moveTo>
                  <a:pt x="1149" y="16018"/>
                </a:moveTo>
                <a:lnTo>
                  <a:pt x="3730" y="17309"/>
                </a:lnTo>
                <a:lnTo>
                  <a:pt x="2584" y="19602"/>
                </a:lnTo>
                <a:lnTo>
                  <a:pt x="1701" y="19602"/>
                </a:lnTo>
                <a:lnTo>
                  <a:pt x="1149" y="16018"/>
                </a:lnTo>
                <a:close/>
                <a:moveTo>
                  <a:pt x="5680" y="14975"/>
                </a:moveTo>
                <a:lnTo>
                  <a:pt x="7977" y="17600"/>
                </a:lnTo>
                <a:lnTo>
                  <a:pt x="7547" y="18172"/>
                </a:lnTo>
                <a:lnTo>
                  <a:pt x="5839" y="16220"/>
                </a:lnTo>
                <a:lnTo>
                  <a:pt x="4148" y="19602"/>
                </a:lnTo>
                <a:lnTo>
                  <a:pt x="3365" y="19602"/>
                </a:lnTo>
                <a:lnTo>
                  <a:pt x="5680" y="14975"/>
                </a:lnTo>
                <a:close/>
                <a:moveTo>
                  <a:pt x="6000" y="17467"/>
                </a:moveTo>
                <a:lnTo>
                  <a:pt x="7118" y="18745"/>
                </a:lnTo>
                <a:lnTo>
                  <a:pt x="6474" y="19602"/>
                </a:lnTo>
                <a:lnTo>
                  <a:pt x="4931" y="19602"/>
                </a:lnTo>
                <a:lnTo>
                  <a:pt x="6000" y="17467"/>
                </a:lnTo>
                <a:close/>
                <a:moveTo>
                  <a:pt x="10849" y="17270"/>
                </a:moveTo>
                <a:lnTo>
                  <a:pt x="12599" y="19602"/>
                </a:lnTo>
                <a:lnTo>
                  <a:pt x="9100" y="19602"/>
                </a:lnTo>
                <a:lnTo>
                  <a:pt x="10849" y="17270"/>
                </a:lnTo>
                <a:close/>
                <a:moveTo>
                  <a:pt x="10849" y="14935"/>
                </a:moveTo>
                <a:lnTo>
                  <a:pt x="14348" y="19602"/>
                </a:lnTo>
                <a:lnTo>
                  <a:pt x="13474" y="19602"/>
                </a:lnTo>
                <a:lnTo>
                  <a:pt x="10849" y="16103"/>
                </a:lnTo>
                <a:lnTo>
                  <a:pt x="8225" y="19602"/>
                </a:lnTo>
                <a:lnTo>
                  <a:pt x="7349" y="19602"/>
                </a:lnTo>
                <a:lnTo>
                  <a:pt x="10849" y="14935"/>
                </a:lnTo>
                <a:close/>
                <a:moveTo>
                  <a:pt x="15699" y="17467"/>
                </a:moveTo>
                <a:lnTo>
                  <a:pt x="16767" y="19602"/>
                </a:lnTo>
                <a:lnTo>
                  <a:pt x="15224" y="19602"/>
                </a:lnTo>
                <a:lnTo>
                  <a:pt x="14581" y="18745"/>
                </a:lnTo>
                <a:lnTo>
                  <a:pt x="15699" y="17467"/>
                </a:lnTo>
                <a:close/>
                <a:moveTo>
                  <a:pt x="16018" y="14975"/>
                </a:moveTo>
                <a:lnTo>
                  <a:pt x="18332" y="19602"/>
                </a:lnTo>
                <a:lnTo>
                  <a:pt x="17549" y="19602"/>
                </a:lnTo>
                <a:lnTo>
                  <a:pt x="15860" y="16220"/>
                </a:lnTo>
                <a:lnTo>
                  <a:pt x="14151" y="18172"/>
                </a:lnTo>
                <a:lnTo>
                  <a:pt x="13722" y="17600"/>
                </a:lnTo>
                <a:lnTo>
                  <a:pt x="16018" y="14975"/>
                </a:lnTo>
                <a:close/>
                <a:moveTo>
                  <a:pt x="20550" y="16018"/>
                </a:moveTo>
                <a:lnTo>
                  <a:pt x="19998" y="19602"/>
                </a:lnTo>
                <a:lnTo>
                  <a:pt x="19115" y="19602"/>
                </a:lnTo>
                <a:lnTo>
                  <a:pt x="17969" y="17309"/>
                </a:lnTo>
                <a:lnTo>
                  <a:pt x="20550" y="16018"/>
                </a:lnTo>
                <a:close/>
                <a:moveTo>
                  <a:pt x="20631" y="20304"/>
                </a:moveTo>
                <a:cubicBezTo>
                  <a:pt x="20824" y="20304"/>
                  <a:pt x="20980" y="20461"/>
                  <a:pt x="20980" y="20653"/>
                </a:cubicBezTo>
                <a:lnTo>
                  <a:pt x="20980" y="21004"/>
                </a:lnTo>
                <a:lnTo>
                  <a:pt x="700" y="21004"/>
                </a:lnTo>
                <a:lnTo>
                  <a:pt x="700" y="20653"/>
                </a:lnTo>
                <a:cubicBezTo>
                  <a:pt x="700" y="20460"/>
                  <a:pt x="858" y="20304"/>
                  <a:pt x="1051" y="20304"/>
                </a:cubicBezTo>
                <a:close/>
                <a:moveTo>
                  <a:pt x="10862" y="1"/>
                </a:moveTo>
                <a:lnTo>
                  <a:pt x="10732" y="53"/>
                </a:lnTo>
                <a:cubicBezTo>
                  <a:pt x="9535" y="531"/>
                  <a:pt x="8760" y="1673"/>
                  <a:pt x="8760" y="2962"/>
                </a:cubicBezTo>
                <a:lnTo>
                  <a:pt x="8760" y="3527"/>
                </a:lnTo>
                <a:lnTo>
                  <a:pt x="5957" y="3527"/>
                </a:lnTo>
                <a:lnTo>
                  <a:pt x="5957" y="4184"/>
                </a:lnTo>
                <a:lnTo>
                  <a:pt x="4205" y="4184"/>
                </a:lnTo>
                <a:lnTo>
                  <a:pt x="4205" y="5008"/>
                </a:lnTo>
                <a:lnTo>
                  <a:pt x="4667" y="5587"/>
                </a:lnTo>
                <a:lnTo>
                  <a:pt x="2803" y="5587"/>
                </a:lnTo>
                <a:lnTo>
                  <a:pt x="2803" y="6409"/>
                </a:lnTo>
                <a:lnTo>
                  <a:pt x="3266" y="6988"/>
                </a:lnTo>
                <a:cubicBezTo>
                  <a:pt x="4194" y="8147"/>
                  <a:pt x="4898" y="9457"/>
                  <a:pt x="5369" y="10880"/>
                </a:cubicBezTo>
                <a:cubicBezTo>
                  <a:pt x="3597" y="11875"/>
                  <a:pt x="2103" y="13350"/>
                  <a:pt x="1074" y="15193"/>
                </a:cubicBezTo>
                <a:lnTo>
                  <a:pt x="252" y="14781"/>
                </a:lnTo>
                <a:lnTo>
                  <a:pt x="994" y="19608"/>
                </a:lnTo>
                <a:cubicBezTo>
                  <a:pt x="442" y="19639"/>
                  <a:pt x="0" y="20092"/>
                  <a:pt x="0" y="20653"/>
                </a:cubicBezTo>
                <a:lnTo>
                  <a:pt x="0" y="21705"/>
                </a:lnTo>
                <a:lnTo>
                  <a:pt x="21682" y="21705"/>
                </a:lnTo>
                <a:lnTo>
                  <a:pt x="21682" y="20654"/>
                </a:lnTo>
                <a:cubicBezTo>
                  <a:pt x="21682" y="20095"/>
                  <a:pt x="21241" y="19641"/>
                  <a:pt x="20688" y="19610"/>
                </a:cubicBezTo>
                <a:lnTo>
                  <a:pt x="20688" y="19610"/>
                </a:lnTo>
                <a:lnTo>
                  <a:pt x="21430" y="14788"/>
                </a:lnTo>
                <a:lnTo>
                  <a:pt x="21430" y="14788"/>
                </a:lnTo>
                <a:lnTo>
                  <a:pt x="20608" y="15200"/>
                </a:lnTo>
                <a:cubicBezTo>
                  <a:pt x="19579" y="13359"/>
                  <a:pt x="18085" y="11886"/>
                  <a:pt x="16313" y="10892"/>
                </a:cubicBezTo>
                <a:cubicBezTo>
                  <a:pt x="16784" y="9471"/>
                  <a:pt x="17488" y="8164"/>
                  <a:pt x="18416" y="7005"/>
                </a:cubicBezTo>
                <a:lnTo>
                  <a:pt x="18879" y="6429"/>
                </a:lnTo>
                <a:lnTo>
                  <a:pt x="18879" y="5587"/>
                </a:lnTo>
                <a:lnTo>
                  <a:pt x="17013" y="5587"/>
                </a:lnTo>
                <a:lnTo>
                  <a:pt x="17477" y="5009"/>
                </a:lnTo>
                <a:lnTo>
                  <a:pt x="17477" y="4228"/>
                </a:lnTo>
                <a:lnTo>
                  <a:pt x="15768" y="4228"/>
                </a:lnTo>
                <a:lnTo>
                  <a:pt x="15768" y="3527"/>
                </a:lnTo>
                <a:lnTo>
                  <a:pt x="12965" y="3527"/>
                </a:lnTo>
                <a:lnTo>
                  <a:pt x="12965" y="2962"/>
                </a:lnTo>
                <a:cubicBezTo>
                  <a:pt x="12965" y="1673"/>
                  <a:pt x="12192" y="531"/>
                  <a:pt x="10993" y="53"/>
                </a:cubicBezTo>
                <a:lnTo>
                  <a:pt x="1086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 name="Google Shape;1376;p47"/>
          <p:cNvGrpSpPr/>
          <p:nvPr/>
        </p:nvGrpSpPr>
        <p:grpSpPr>
          <a:xfrm>
            <a:off x="5747710" y="2193197"/>
            <a:ext cx="543150" cy="543175"/>
            <a:chOff x="4978200" y="2116450"/>
            <a:chExt cx="543150" cy="543175"/>
          </a:xfrm>
        </p:grpSpPr>
        <p:sp>
          <p:nvSpPr>
            <p:cNvPr id="1377" name="Google Shape;1377;p47"/>
            <p:cNvSpPr/>
            <p:nvPr/>
          </p:nvSpPr>
          <p:spPr>
            <a:xfrm>
              <a:off x="5188425" y="2221600"/>
              <a:ext cx="122675" cy="108775"/>
            </a:xfrm>
            <a:custGeom>
              <a:rect b="b" l="l" r="r" t="t"/>
              <a:pathLst>
                <a:path extrusionOk="0" h="4351" w="4907">
                  <a:moveTo>
                    <a:pt x="3565" y="700"/>
                  </a:moveTo>
                  <a:cubicBezTo>
                    <a:pt x="3919" y="700"/>
                    <a:pt x="4205" y="988"/>
                    <a:pt x="4205" y="1342"/>
                  </a:cubicBezTo>
                  <a:cubicBezTo>
                    <a:pt x="4205" y="1511"/>
                    <a:pt x="4138" y="1674"/>
                    <a:pt x="4018" y="1794"/>
                  </a:cubicBezTo>
                  <a:lnTo>
                    <a:pt x="2453" y="3359"/>
                  </a:lnTo>
                  <a:lnTo>
                    <a:pt x="889" y="1794"/>
                  </a:lnTo>
                  <a:cubicBezTo>
                    <a:pt x="770" y="1674"/>
                    <a:pt x="702" y="1511"/>
                    <a:pt x="702" y="1342"/>
                  </a:cubicBezTo>
                  <a:cubicBezTo>
                    <a:pt x="702" y="988"/>
                    <a:pt x="989" y="700"/>
                    <a:pt x="1343" y="700"/>
                  </a:cubicBezTo>
                  <a:cubicBezTo>
                    <a:pt x="1513" y="700"/>
                    <a:pt x="1675" y="768"/>
                    <a:pt x="1796" y="889"/>
                  </a:cubicBezTo>
                  <a:lnTo>
                    <a:pt x="2453" y="1547"/>
                  </a:lnTo>
                  <a:lnTo>
                    <a:pt x="3112" y="889"/>
                  </a:lnTo>
                  <a:cubicBezTo>
                    <a:pt x="3233" y="768"/>
                    <a:pt x="3393" y="700"/>
                    <a:pt x="3565" y="700"/>
                  </a:cubicBezTo>
                  <a:close/>
                  <a:moveTo>
                    <a:pt x="1343" y="0"/>
                  </a:moveTo>
                  <a:cubicBezTo>
                    <a:pt x="603" y="0"/>
                    <a:pt x="1" y="602"/>
                    <a:pt x="1" y="1342"/>
                  </a:cubicBezTo>
                  <a:cubicBezTo>
                    <a:pt x="1" y="1699"/>
                    <a:pt x="140" y="2036"/>
                    <a:pt x="395" y="2290"/>
                  </a:cubicBezTo>
                  <a:lnTo>
                    <a:pt x="2453" y="4350"/>
                  </a:lnTo>
                  <a:lnTo>
                    <a:pt x="4513" y="2290"/>
                  </a:lnTo>
                  <a:cubicBezTo>
                    <a:pt x="4767" y="2036"/>
                    <a:pt x="4907" y="1701"/>
                    <a:pt x="4907" y="1342"/>
                  </a:cubicBezTo>
                  <a:cubicBezTo>
                    <a:pt x="4907" y="602"/>
                    <a:pt x="4305" y="0"/>
                    <a:pt x="3565" y="0"/>
                  </a:cubicBezTo>
                  <a:cubicBezTo>
                    <a:pt x="3207" y="0"/>
                    <a:pt x="2870" y="140"/>
                    <a:pt x="2615" y="393"/>
                  </a:cubicBezTo>
                  <a:lnTo>
                    <a:pt x="2453" y="556"/>
                  </a:lnTo>
                  <a:lnTo>
                    <a:pt x="2291" y="393"/>
                  </a:lnTo>
                  <a:cubicBezTo>
                    <a:pt x="2036" y="140"/>
                    <a:pt x="1701" y="0"/>
                    <a:pt x="1343"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7"/>
            <p:cNvSpPr/>
            <p:nvPr/>
          </p:nvSpPr>
          <p:spPr>
            <a:xfrm>
              <a:off x="5170900" y="2151500"/>
              <a:ext cx="35050" cy="17550"/>
            </a:xfrm>
            <a:custGeom>
              <a:rect b="b" l="l" r="r" t="t"/>
              <a:pathLst>
                <a:path extrusionOk="0" h="702" w="1402">
                  <a:moveTo>
                    <a:pt x="0" y="0"/>
                  </a:moveTo>
                  <a:lnTo>
                    <a:pt x="0" y="702"/>
                  </a:lnTo>
                  <a:lnTo>
                    <a:pt x="1402" y="702"/>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7"/>
            <p:cNvSpPr/>
            <p:nvPr/>
          </p:nvSpPr>
          <p:spPr>
            <a:xfrm>
              <a:off x="4978200" y="2116450"/>
              <a:ext cx="499350" cy="543175"/>
            </a:xfrm>
            <a:custGeom>
              <a:rect b="b" l="l" r="r" t="t"/>
              <a:pathLst>
                <a:path extrusionOk="0" h="21727" w="19974">
                  <a:moveTo>
                    <a:pt x="6307" y="7709"/>
                  </a:moveTo>
                  <a:lnTo>
                    <a:pt x="6307" y="9112"/>
                  </a:lnTo>
                  <a:lnTo>
                    <a:pt x="5606" y="9112"/>
                  </a:lnTo>
                  <a:cubicBezTo>
                    <a:pt x="5220" y="9112"/>
                    <a:pt x="4906" y="8797"/>
                    <a:pt x="4906" y="8411"/>
                  </a:cubicBezTo>
                  <a:cubicBezTo>
                    <a:pt x="4906" y="8025"/>
                    <a:pt x="5220" y="7709"/>
                    <a:pt x="5606" y="7709"/>
                  </a:cubicBezTo>
                  <a:close/>
                  <a:moveTo>
                    <a:pt x="16118" y="7709"/>
                  </a:moveTo>
                  <a:cubicBezTo>
                    <a:pt x="16504" y="7709"/>
                    <a:pt x="16820" y="8025"/>
                    <a:pt x="16820" y="8411"/>
                  </a:cubicBezTo>
                  <a:cubicBezTo>
                    <a:pt x="16820" y="8797"/>
                    <a:pt x="16504" y="9112"/>
                    <a:pt x="16118" y="9112"/>
                  </a:cubicBezTo>
                  <a:lnTo>
                    <a:pt x="15417" y="9112"/>
                  </a:lnTo>
                  <a:lnTo>
                    <a:pt x="15417" y="7711"/>
                  </a:lnTo>
                  <a:lnTo>
                    <a:pt x="16118" y="7711"/>
                  </a:lnTo>
                  <a:lnTo>
                    <a:pt x="16118" y="7709"/>
                  </a:lnTo>
                  <a:close/>
                  <a:moveTo>
                    <a:pt x="14366" y="702"/>
                  </a:moveTo>
                  <a:cubicBezTo>
                    <a:pt x="14559" y="702"/>
                    <a:pt x="14717" y="858"/>
                    <a:pt x="14717" y="1051"/>
                  </a:cubicBezTo>
                  <a:lnTo>
                    <a:pt x="14717" y="9112"/>
                  </a:lnTo>
                  <a:lnTo>
                    <a:pt x="12614" y="9112"/>
                  </a:lnTo>
                  <a:cubicBezTo>
                    <a:pt x="12035" y="9112"/>
                    <a:pt x="11564" y="9584"/>
                    <a:pt x="11564" y="10163"/>
                  </a:cubicBezTo>
                  <a:lnTo>
                    <a:pt x="11564" y="12266"/>
                  </a:lnTo>
                  <a:cubicBezTo>
                    <a:pt x="11564" y="12459"/>
                    <a:pt x="11406" y="12615"/>
                    <a:pt x="11213" y="12615"/>
                  </a:cubicBezTo>
                  <a:cubicBezTo>
                    <a:pt x="11020" y="12615"/>
                    <a:pt x="10862" y="12459"/>
                    <a:pt x="10862" y="12266"/>
                  </a:cubicBezTo>
                  <a:lnTo>
                    <a:pt x="10862" y="11564"/>
                  </a:lnTo>
                  <a:cubicBezTo>
                    <a:pt x="10862" y="10985"/>
                    <a:pt x="10390" y="10514"/>
                    <a:pt x="9811" y="10514"/>
                  </a:cubicBezTo>
                  <a:cubicBezTo>
                    <a:pt x="9231" y="10514"/>
                    <a:pt x="8759" y="10985"/>
                    <a:pt x="8759" y="11564"/>
                  </a:cubicBezTo>
                  <a:lnTo>
                    <a:pt x="8759" y="13316"/>
                  </a:lnTo>
                  <a:cubicBezTo>
                    <a:pt x="8759" y="13509"/>
                    <a:pt x="8603" y="13667"/>
                    <a:pt x="8410" y="13667"/>
                  </a:cubicBezTo>
                  <a:cubicBezTo>
                    <a:pt x="8217" y="13667"/>
                    <a:pt x="8059" y="13509"/>
                    <a:pt x="8059" y="13316"/>
                  </a:cubicBezTo>
                  <a:lnTo>
                    <a:pt x="8059" y="10163"/>
                  </a:lnTo>
                  <a:cubicBezTo>
                    <a:pt x="8059" y="9582"/>
                    <a:pt x="7587" y="9112"/>
                    <a:pt x="7009" y="9112"/>
                  </a:cubicBezTo>
                  <a:lnTo>
                    <a:pt x="7009" y="1051"/>
                  </a:lnTo>
                  <a:cubicBezTo>
                    <a:pt x="7009" y="858"/>
                    <a:pt x="7165" y="702"/>
                    <a:pt x="7358" y="702"/>
                  </a:cubicBezTo>
                  <a:close/>
                  <a:moveTo>
                    <a:pt x="16118" y="12266"/>
                  </a:moveTo>
                  <a:cubicBezTo>
                    <a:pt x="17085" y="12266"/>
                    <a:pt x="17871" y="13051"/>
                    <a:pt x="17871" y="14018"/>
                  </a:cubicBezTo>
                  <a:cubicBezTo>
                    <a:pt x="17871" y="14859"/>
                    <a:pt x="17286" y="15554"/>
                    <a:pt x="16492" y="15724"/>
                  </a:cubicBezTo>
                  <a:lnTo>
                    <a:pt x="16094" y="12267"/>
                  </a:lnTo>
                  <a:cubicBezTo>
                    <a:pt x="16102" y="12267"/>
                    <a:pt x="16111" y="12266"/>
                    <a:pt x="16118" y="12266"/>
                  </a:cubicBezTo>
                  <a:close/>
                  <a:moveTo>
                    <a:pt x="16118" y="10864"/>
                  </a:moveTo>
                  <a:cubicBezTo>
                    <a:pt x="17857" y="10864"/>
                    <a:pt x="19272" y="12278"/>
                    <a:pt x="19272" y="14018"/>
                  </a:cubicBezTo>
                  <a:cubicBezTo>
                    <a:pt x="19272" y="15562"/>
                    <a:pt x="18146" y="16865"/>
                    <a:pt x="16655" y="17121"/>
                  </a:cubicBezTo>
                  <a:lnTo>
                    <a:pt x="16573" y="16424"/>
                  </a:lnTo>
                  <a:cubicBezTo>
                    <a:pt x="17719" y="16211"/>
                    <a:pt x="18572" y="15220"/>
                    <a:pt x="18572" y="14018"/>
                  </a:cubicBezTo>
                  <a:cubicBezTo>
                    <a:pt x="18572" y="12665"/>
                    <a:pt x="17471" y="11564"/>
                    <a:pt x="16118" y="11564"/>
                  </a:cubicBezTo>
                  <a:cubicBezTo>
                    <a:pt x="16083" y="11564"/>
                    <a:pt x="16048" y="11569"/>
                    <a:pt x="16014" y="11570"/>
                  </a:cubicBezTo>
                  <a:lnTo>
                    <a:pt x="15933" y="10872"/>
                  </a:lnTo>
                  <a:cubicBezTo>
                    <a:pt x="15996" y="10867"/>
                    <a:pt x="16059" y="10864"/>
                    <a:pt x="16118" y="10864"/>
                  </a:cubicBezTo>
                  <a:close/>
                  <a:moveTo>
                    <a:pt x="15105" y="9812"/>
                  </a:moveTo>
                  <a:lnTo>
                    <a:pt x="16076" y="18222"/>
                  </a:lnTo>
                  <a:lnTo>
                    <a:pt x="5649" y="18222"/>
                  </a:lnTo>
                  <a:lnTo>
                    <a:pt x="6620" y="9812"/>
                  </a:lnTo>
                  <a:lnTo>
                    <a:pt x="7009" y="9812"/>
                  </a:lnTo>
                  <a:cubicBezTo>
                    <a:pt x="7202" y="9812"/>
                    <a:pt x="7358" y="9970"/>
                    <a:pt x="7358" y="10163"/>
                  </a:cubicBezTo>
                  <a:lnTo>
                    <a:pt x="7358" y="13316"/>
                  </a:lnTo>
                  <a:cubicBezTo>
                    <a:pt x="7358" y="13895"/>
                    <a:pt x="7829" y="14367"/>
                    <a:pt x="8410" y="14367"/>
                  </a:cubicBezTo>
                  <a:cubicBezTo>
                    <a:pt x="8989" y="14367"/>
                    <a:pt x="9461" y="13895"/>
                    <a:pt x="9461" y="13316"/>
                  </a:cubicBezTo>
                  <a:lnTo>
                    <a:pt x="9461" y="11564"/>
                  </a:lnTo>
                  <a:cubicBezTo>
                    <a:pt x="9461" y="11371"/>
                    <a:pt x="9618" y="11213"/>
                    <a:pt x="9811" y="11213"/>
                  </a:cubicBezTo>
                  <a:cubicBezTo>
                    <a:pt x="10004" y="11213"/>
                    <a:pt x="10161" y="11371"/>
                    <a:pt x="10161" y="11564"/>
                  </a:cubicBezTo>
                  <a:lnTo>
                    <a:pt x="10161" y="12266"/>
                  </a:lnTo>
                  <a:cubicBezTo>
                    <a:pt x="10161" y="12845"/>
                    <a:pt x="10632" y="13316"/>
                    <a:pt x="11213" y="13316"/>
                  </a:cubicBezTo>
                  <a:cubicBezTo>
                    <a:pt x="11792" y="13316"/>
                    <a:pt x="12263" y="12845"/>
                    <a:pt x="12263" y="12266"/>
                  </a:cubicBezTo>
                  <a:lnTo>
                    <a:pt x="12263" y="10163"/>
                  </a:lnTo>
                  <a:cubicBezTo>
                    <a:pt x="12263" y="9970"/>
                    <a:pt x="12421" y="9812"/>
                    <a:pt x="12614" y="9812"/>
                  </a:cubicBezTo>
                  <a:close/>
                  <a:moveTo>
                    <a:pt x="15939" y="18923"/>
                  </a:moveTo>
                  <a:cubicBezTo>
                    <a:pt x="15670" y="19349"/>
                    <a:pt x="15199" y="19623"/>
                    <a:pt x="14674" y="19623"/>
                  </a:cubicBezTo>
                  <a:lnTo>
                    <a:pt x="7051" y="19623"/>
                  </a:lnTo>
                  <a:cubicBezTo>
                    <a:pt x="6525" y="19623"/>
                    <a:pt x="6054" y="19349"/>
                    <a:pt x="5786" y="18923"/>
                  </a:cubicBezTo>
                  <a:close/>
                  <a:moveTo>
                    <a:pt x="7358" y="1"/>
                  </a:moveTo>
                  <a:cubicBezTo>
                    <a:pt x="6779" y="1"/>
                    <a:pt x="6307" y="472"/>
                    <a:pt x="6307" y="1051"/>
                  </a:cubicBezTo>
                  <a:lnTo>
                    <a:pt x="6307" y="7009"/>
                  </a:lnTo>
                  <a:lnTo>
                    <a:pt x="5606" y="7009"/>
                  </a:lnTo>
                  <a:cubicBezTo>
                    <a:pt x="4832" y="7009"/>
                    <a:pt x="4204" y="7637"/>
                    <a:pt x="4204" y="8411"/>
                  </a:cubicBezTo>
                  <a:cubicBezTo>
                    <a:pt x="4204" y="9184"/>
                    <a:pt x="4832" y="9812"/>
                    <a:pt x="5606" y="9812"/>
                  </a:cubicBezTo>
                  <a:lnTo>
                    <a:pt x="5913" y="9812"/>
                  </a:lnTo>
                  <a:lnTo>
                    <a:pt x="5105" y="16821"/>
                  </a:lnTo>
                  <a:lnTo>
                    <a:pt x="1051" y="16821"/>
                  </a:lnTo>
                  <a:cubicBezTo>
                    <a:pt x="472" y="16821"/>
                    <a:pt x="0" y="17292"/>
                    <a:pt x="0" y="17871"/>
                  </a:cubicBezTo>
                  <a:cubicBezTo>
                    <a:pt x="0" y="18452"/>
                    <a:pt x="472" y="18923"/>
                    <a:pt x="1051" y="18923"/>
                  </a:cubicBezTo>
                  <a:lnTo>
                    <a:pt x="3154" y="18923"/>
                  </a:lnTo>
                  <a:cubicBezTo>
                    <a:pt x="3347" y="18923"/>
                    <a:pt x="3503" y="19080"/>
                    <a:pt x="3503" y="19273"/>
                  </a:cubicBezTo>
                  <a:cubicBezTo>
                    <a:pt x="3503" y="19467"/>
                    <a:pt x="3347" y="19623"/>
                    <a:pt x="3154" y="19623"/>
                  </a:cubicBezTo>
                  <a:lnTo>
                    <a:pt x="2101" y="19623"/>
                  </a:lnTo>
                  <a:cubicBezTo>
                    <a:pt x="1522" y="19623"/>
                    <a:pt x="1051" y="20095"/>
                    <a:pt x="1051" y="20674"/>
                  </a:cubicBezTo>
                  <a:cubicBezTo>
                    <a:pt x="1051" y="21255"/>
                    <a:pt x="1522" y="21726"/>
                    <a:pt x="2101" y="21726"/>
                  </a:cubicBezTo>
                  <a:lnTo>
                    <a:pt x="10862" y="21726"/>
                  </a:lnTo>
                  <a:lnTo>
                    <a:pt x="10862" y="21025"/>
                  </a:lnTo>
                  <a:lnTo>
                    <a:pt x="2101" y="21025"/>
                  </a:lnTo>
                  <a:cubicBezTo>
                    <a:pt x="1908" y="21025"/>
                    <a:pt x="1752" y="20869"/>
                    <a:pt x="1752" y="20674"/>
                  </a:cubicBezTo>
                  <a:cubicBezTo>
                    <a:pt x="1752" y="20481"/>
                    <a:pt x="1908" y="20325"/>
                    <a:pt x="2101" y="20325"/>
                  </a:cubicBezTo>
                  <a:lnTo>
                    <a:pt x="3154" y="20325"/>
                  </a:lnTo>
                  <a:cubicBezTo>
                    <a:pt x="3732" y="20325"/>
                    <a:pt x="4204" y="19853"/>
                    <a:pt x="4204" y="19273"/>
                  </a:cubicBezTo>
                  <a:cubicBezTo>
                    <a:pt x="4204" y="18694"/>
                    <a:pt x="3732" y="18222"/>
                    <a:pt x="3154" y="18222"/>
                  </a:cubicBezTo>
                  <a:lnTo>
                    <a:pt x="1051" y="18222"/>
                  </a:lnTo>
                  <a:cubicBezTo>
                    <a:pt x="858" y="18222"/>
                    <a:pt x="700" y="18064"/>
                    <a:pt x="700" y="17871"/>
                  </a:cubicBezTo>
                  <a:cubicBezTo>
                    <a:pt x="700" y="17678"/>
                    <a:pt x="858" y="17521"/>
                    <a:pt x="1051" y="17521"/>
                  </a:cubicBezTo>
                  <a:lnTo>
                    <a:pt x="5024" y="17521"/>
                  </a:lnTo>
                  <a:lnTo>
                    <a:pt x="4900" y="18596"/>
                  </a:lnTo>
                  <a:lnTo>
                    <a:pt x="4915" y="18657"/>
                  </a:lnTo>
                  <a:lnTo>
                    <a:pt x="4916" y="18657"/>
                  </a:lnTo>
                  <a:cubicBezTo>
                    <a:pt x="5161" y="19639"/>
                    <a:pt x="6039" y="20325"/>
                    <a:pt x="7051" y="20325"/>
                  </a:cubicBezTo>
                  <a:lnTo>
                    <a:pt x="14674" y="20325"/>
                  </a:lnTo>
                  <a:cubicBezTo>
                    <a:pt x="15685" y="20325"/>
                    <a:pt x="16564" y="19639"/>
                    <a:pt x="16809" y="18657"/>
                  </a:cubicBezTo>
                  <a:lnTo>
                    <a:pt x="16825" y="18596"/>
                  </a:lnTo>
                  <a:lnTo>
                    <a:pt x="16734" y="17818"/>
                  </a:lnTo>
                  <a:cubicBezTo>
                    <a:pt x="18578" y="17521"/>
                    <a:pt x="19973" y="15918"/>
                    <a:pt x="19973" y="14018"/>
                  </a:cubicBezTo>
                  <a:cubicBezTo>
                    <a:pt x="19973" y="11892"/>
                    <a:pt x="18244" y="10163"/>
                    <a:pt x="16118" y="10163"/>
                  </a:cubicBezTo>
                  <a:cubicBezTo>
                    <a:pt x="16033" y="10163"/>
                    <a:pt x="15944" y="10167"/>
                    <a:pt x="15853" y="10175"/>
                  </a:cubicBezTo>
                  <a:lnTo>
                    <a:pt x="15811" y="9812"/>
                  </a:lnTo>
                  <a:lnTo>
                    <a:pt x="16118" y="9812"/>
                  </a:lnTo>
                  <a:cubicBezTo>
                    <a:pt x="16892" y="9812"/>
                    <a:pt x="17520" y="9184"/>
                    <a:pt x="17520" y="8411"/>
                  </a:cubicBezTo>
                  <a:cubicBezTo>
                    <a:pt x="17520" y="7637"/>
                    <a:pt x="16890" y="7009"/>
                    <a:pt x="16118" y="7009"/>
                  </a:cubicBezTo>
                  <a:lnTo>
                    <a:pt x="15417" y="7009"/>
                  </a:lnTo>
                  <a:lnTo>
                    <a:pt x="15417" y="1051"/>
                  </a:lnTo>
                  <a:cubicBezTo>
                    <a:pt x="15417" y="472"/>
                    <a:pt x="14945" y="1"/>
                    <a:pt x="14366"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7"/>
            <p:cNvSpPr/>
            <p:nvPr/>
          </p:nvSpPr>
          <p:spPr>
            <a:xfrm>
              <a:off x="5346125" y="2536950"/>
              <a:ext cx="175225" cy="122675"/>
            </a:xfrm>
            <a:custGeom>
              <a:rect b="b" l="l" r="r" t="t"/>
              <a:pathLst>
                <a:path extrusionOk="0" h="4907" w="7009">
                  <a:moveTo>
                    <a:pt x="4555" y="1"/>
                  </a:moveTo>
                  <a:lnTo>
                    <a:pt x="4555" y="702"/>
                  </a:lnTo>
                  <a:lnTo>
                    <a:pt x="5956" y="702"/>
                  </a:lnTo>
                  <a:cubicBezTo>
                    <a:pt x="6149" y="702"/>
                    <a:pt x="6307" y="858"/>
                    <a:pt x="6307" y="1051"/>
                  </a:cubicBezTo>
                  <a:cubicBezTo>
                    <a:pt x="6307" y="1246"/>
                    <a:pt x="6149" y="1402"/>
                    <a:pt x="5956" y="1402"/>
                  </a:cubicBezTo>
                  <a:lnTo>
                    <a:pt x="3504" y="1402"/>
                  </a:lnTo>
                  <a:cubicBezTo>
                    <a:pt x="2924" y="1402"/>
                    <a:pt x="2452" y="1874"/>
                    <a:pt x="2452" y="2453"/>
                  </a:cubicBezTo>
                  <a:cubicBezTo>
                    <a:pt x="2452" y="3033"/>
                    <a:pt x="2924" y="3505"/>
                    <a:pt x="3504" y="3505"/>
                  </a:cubicBezTo>
                  <a:lnTo>
                    <a:pt x="4906" y="3505"/>
                  </a:lnTo>
                  <a:cubicBezTo>
                    <a:pt x="5099" y="3505"/>
                    <a:pt x="5256" y="3661"/>
                    <a:pt x="5256" y="3856"/>
                  </a:cubicBezTo>
                  <a:cubicBezTo>
                    <a:pt x="5256" y="4049"/>
                    <a:pt x="5099" y="4205"/>
                    <a:pt x="4906" y="4205"/>
                  </a:cubicBezTo>
                  <a:lnTo>
                    <a:pt x="0" y="4205"/>
                  </a:lnTo>
                  <a:lnTo>
                    <a:pt x="0" y="4906"/>
                  </a:lnTo>
                  <a:lnTo>
                    <a:pt x="4906" y="4906"/>
                  </a:lnTo>
                  <a:cubicBezTo>
                    <a:pt x="5485" y="4906"/>
                    <a:pt x="5956" y="4435"/>
                    <a:pt x="5956" y="3856"/>
                  </a:cubicBezTo>
                  <a:cubicBezTo>
                    <a:pt x="5956" y="3275"/>
                    <a:pt x="5485" y="2803"/>
                    <a:pt x="4906" y="2803"/>
                  </a:cubicBezTo>
                  <a:lnTo>
                    <a:pt x="3504" y="2803"/>
                  </a:lnTo>
                  <a:cubicBezTo>
                    <a:pt x="3311" y="2803"/>
                    <a:pt x="3154" y="2647"/>
                    <a:pt x="3154" y="2453"/>
                  </a:cubicBezTo>
                  <a:cubicBezTo>
                    <a:pt x="3154" y="2260"/>
                    <a:pt x="3311" y="2103"/>
                    <a:pt x="3504" y="2103"/>
                  </a:cubicBezTo>
                  <a:lnTo>
                    <a:pt x="5956" y="2103"/>
                  </a:lnTo>
                  <a:cubicBezTo>
                    <a:pt x="6537" y="2103"/>
                    <a:pt x="7009" y="1632"/>
                    <a:pt x="7009" y="1051"/>
                  </a:cubicBezTo>
                  <a:cubicBezTo>
                    <a:pt x="7009" y="472"/>
                    <a:pt x="6537" y="1"/>
                    <a:pt x="5956"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47"/>
          <p:cNvGrpSpPr/>
          <p:nvPr/>
        </p:nvGrpSpPr>
        <p:grpSpPr>
          <a:xfrm>
            <a:off x="4759363" y="2193197"/>
            <a:ext cx="543175" cy="543175"/>
            <a:chOff x="3996550" y="2116450"/>
            <a:chExt cx="543175" cy="543175"/>
          </a:xfrm>
        </p:grpSpPr>
        <p:sp>
          <p:nvSpPr>
            <p:cNvPr id="1382" name="Google Shape;1382;p47"/>
            <p:cNvSpPr/>
            <p:nvPr/>
          </p:nvSpPr>
          <p:spPr>
            <a:xfrm>
              <a:off x="3996550" y="2116450"/>
              <a:ext cx="543175" cy="543175"/>
            </a:xfrm>
            <a:custGeom>
              <a:rect b="b" l="l" r="r" t="t"/>
              <a:pathLst>
                <a:path extrusionOk="0" h="21727" w="21727">
                  <a:moveTo>
                    <a:pt x="14367" y="702"/>
                  </a:moveTo>
                  <a:cubicBezTo>
                    <a:pt x="14560" y="702"/>
                    <a:pt x="14718" y="860"/>
                    <a:pt x="14718" y="1053"/>
                  </a:cubicBezTo>
                  <a:lnTo>
                    <a:pt x="14718" y="10864"/>
                  </a:lnTo>
                  <a:cubicBezTo>
                    <a:pt x="14718" y="11057"/>
                    <a:pt x="14560" y="11213"/>
                    <a:pt x="14367" y="11213"/>
                  </a:cubicBezTo>
                  <a:lnTo>
                    <a:pt x="7358" y="11213"/>
                  </a:lnTo>
                  <a:cubicBezTo>
                    <a:pt x="7165" y="11213"/>
                    <a:pt x="7009" y="11057"/>
                    <a:pt x="7009" y="10864"/>
                  </a:cubicBezTo>
                  <a:lnTo>
                    <a:pt x="7009" y="1053"/>
                  </a:lnTo>
                  <a:cubicBezTo>
                    <a:pt x="7009" y="860"/>
                    <a:pt x="7165" y="702"/>
                    <a:pt x="7358" y="702"/>
                  </a:cubicBezTo>
                  <a:close/>
                  <a:moveTo>
                    <a:pt x="6308" y="4206"/>
                  </a:moveTo>
                  <a:lnTo>
                    <a:pt x="6308" y="4906"/>
                  </a:lnTo>
                  <a:lnTo>
                    <a:pt x="2803" y="4906"/>
                  </a:lnTo>
                  <a:cubicBezTo>
                    <a:pt x="2418" y="4906"/>
                    <a:pt x="2104" y="5222"/>
                    <a:pt x="2104" y="5608"/>
                  </a:cubicBezTo>
                  <a:lnTo>
                    <a:pt x="2104" y="12616"/>
                  </a:lnTo>
                  <a:lnTo>
                    <a:pt x="1402" y="12616"/>
                  </a:lnTo>
                  <a:lnTo>
                    <a:pt x="1402" y="5257"/>
                  </a:lnTo>
                  <a:cubicBezTo>
                    <a:pt x="1402" y="4678"/>
                    <a:pt x="1874" y="4206"/>
                    <a:pt x="2453" y="4206"/>
                  </a:cubicBezTo>
                  <a:close/>
                  <a:moveTo>
                    <a:pt x="18922" y="5608"/>
                  </a:moveTo>
                  <a:lnTo>
                    <a:pt x="18922" y="12616"/>
                  </a:lnTo>
                  <a:lnTo>
                    <a:pt x="2803" y="12616"/>
                  </a:lnTo>
                  <a:lnTo>
                    <a:pt x="2803" y="5608"/>
                  </a:lnTo>
                  <a:lnTo>
                    <a:pt x="6308" y="5608"/>
                  </a:lnTo>
                  <a:lnTo>
                    <a:pt x="6308" y="10864"/>
                  </a:lnTo>
                  <a:cubicBezTo>
                    <a:pt x="6308" y="11443"/>
                    <a:pt x="6779" y="11915"/>
                    <a:pt x="7360" y="11915"/>
                  </a:cubicBezTo>
                  <a:lnTo>
                    <a:pt x="14367" y="11915"/>
                  </a:lnTo>
                  <a:cubicBezTo>
                    <a:pt x="14947" y="11915"/>
                    <a:pt x="15418" y="11443"/>
                    <a:pt x="15418" y="10864"/>
                  </a:cubicBezTo>
                  <a:lnTo>
                    <a:pt x="15418" y="5608"/>
                  </a:lnTo>
                  <a:close/>
                  <a:moveTo>
                    <a:pt x="19273" y="4206"/>
                  </a:moveTo>
                  <a:cubicBezTo>
                    <a:pt x="19853" y="4206"/>
                    <a:pt x="20323" y="4678"/>
                    <a:pt x="20323" y="5257"/>
                  </a:cubicBezTo>
                  <a:lnTo>
                    <a:pt x="20323" y="12616"/>
                  </a:lnTo>
                  <a:lnTo>
                    <a:pt x="19623" y="12616"/>
                  </a:lnTo>
                  <a:lnTo>
                    <a:pt x="19623" y="5608"/>
                  </a:lnTo>
                  <a:cubicBezTo>
                    <a:pt x="19623" y="5222"/>
                    <a:pt x="19309" y="4906"/>
                    <a:pt x="18922" y="4906"/>
                  </a:cubicBezTo>
                  <a:lnTo>
                    <a:pt x="15418" y="4906"/>
                  </a:lnTo>
                  <a:lnTo>
                    <a:pt x="15418" y="4206"/>
                  </a:lnTo>
                  <a:close/>
                  <a:moveTo>
                    <a:pt x="20323" y="13316"/>
                  </a:moveTo>
                  <a:lnTo>
                    <a:pt x="20323" y="18222"/>
                  </a:lnTo>
                  <a:lnTo>
                    <a:pt x="14151" y="18222"/>
                  </a:lnTo>
                  <a:lnTo>
                    <a:pt x="14055" y="18417"/>
                  </a:lnTo>
                  <a:cubicBezTo>
                    <a:pt x="13897" y="18729"/>
                    <a:pt x="13583" y="18923"/>
                    <a:pt x="13234" y="18923"/>
                  </a:cubicBezTo>
                  <a:lnTo>
                    <a:pt x="8493" y="18923"/>
                  </a:lnTo>
                  <a:cubicBezTo>
                    <a:pt x="8143" y="18923"/>
                    <a:pt x="7829" y="18729"/>
                    <a:pt x="7672" y="18417"/>
                  </a:cubicBezTo>
                  <a:lnTo>
                    <a:pt x="7576" y="18222"/>
                  </a:lnTo>
                  <a:lnTo>
                    <a:pt x="1402" y="18222"/>
                  </a:lnTo>
                  <a:lnTo>
                    <a:pt x="1402" y="13316"/>
                  </a:lnTo>
                  <a:close/>
                  <a:moveTo>
                    <a:pt x="21025" y="18923"/>
                  </a:moveTo>
                  <a:lnTo>
                    <a:pt x="21025" y="19974"/>
                  </a:lnTo>
                  <a:cubicBezTo>
                    <a:pt x="21025" y="20553"/>
                    <a:pt x="20553" y="21025"/>
                    <a:pt x="19974" y="21025"/>
                  </a:cubicBezTo>
                  <a:lnTo>
                    <a:pt x="1753" y="21025"/>
                  </a:lnTo>
                  <a:cubicBezTo>
                    <a:pt x="1172" y="21025"/>
                    <a:pt x="701" y="20553"/>
                    <a:pt x="701" y="19974"/>
                  </a:cubicBezTo>
                  <a:lnTo>
                    <a:pt x="701" y="18923"/>
                  </a:lnTo>
                  <a:lnTo>
                    <a:pt x="7159" y="18923"/>
                  </a:lnTo>
                  <a:cubicBezTo>
                    <a:pt x="7460" y="19360"/>
                    <a:pt x="7953" y="19623"/>
                    <a:pt x="8493" y="19623"/>
                  </a:cubicBezTo>
                  <a:lnTo>
                    <a:pt x="13234" y="19623"/>
                  </a:lnTo>
                  <a:cubicBezTo>
                    <a:pt x="13774" y="19623"/>
                    <a:pt x="14267" y="19360"/>
                    <a:pt x="14568" y="18923"/>
                  </a:cubicBezTo>
                  <a:close/>
                  <a:moveTo>
                    <a:pt x="7358" y="1"/>
                  </a:moveTo>
                  <a:cubicBezTo>
                    <a:pt x="6779" y="1"/>
                    <a:pt x="6308" y="472"/>
                    <a:pt x="6308" y="1053"/>
                  </a:cubicBezTo>
                  <a:lnTo>
                    <a:pt x="6308" y="3505"/>
                  </a:lnTo>
                  <a:lnTo>
                    <a:pt x="2453" y="3505"/>
                  </a:lnTo>
                  <a:cubicBezTo>
                    <a:pt x="1488" y="3505"/>
                    <a:pt x="702" y="4291"/>
                    <a:pt x="702" y="5257"/>
                  </a:cubicBezTo>
                  <a:lnTo>
                    <a:pt x="702" y="18222"/>
                  </a:lnTo>
                  <a:lnTo>
                    <a:pt x="1" y="18222"/>
                  </a:lnTo>
                  <a:lnTo>
                    <a:pt x="1" y="19974"/>
                  </a:lnTo>
                  <a:cubicBezTo>
                    <a:pt x="1" y="20941"/>
                    <a:pt x="786" y="21726"/>
                    <a:pt x="1753" y="21726"/>
                  </a:cubicBezTo>
                  <a:lnTo>
                    <a:pt x="19974" y="21726"/>
                  </a:lnTo>
                  <a:cubicBezTo>
                    <a:pt x="20939" y="21726"/>
                    <a:pt x="21726" y="20941"/>
                    <a:pt x="21726" y="19974"/>
                  </a:cubicBezTo>
                  <a:lnTo>
                    <a:pt x="21726" y="18222"/>
                  </a:lnTo>
                  <a:lnTo>
                    <a:pt x="21025" y="18222"/>
                  </a:lnTo>
                  <a:lnTo>
                    <a:pt x="21025" y="5257"/>
                  </a:lnTo>
                  <a:cubicBezTo>
                    <a:pt x="21025" y="4291"/>
                    <a:pt x="20239" y="3505"/>
                    <a:pt x="19273" y="3505"/>
                  </a:cubicBezTo>
                  <a:lnTo>
                    <a:pt x="15418" y="3505"/>
                  </a:lnTo>
                  <a:lnTo>
                    <a:pt x="15418" y="1053"/>
                  </a:lnTo>
                  <a:cubicBezTo>
                    <a:pt x="15418" y="472"/>
                    <a:pt x="14947" y="1"/>
                    <a:pt x="14367"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7"/>
            <p:cNvSpPr/>
            <p:nvPr/>
          </p:nvSpPr>
          <p:spPr>
            <a:xfrm>
              <a:off x="4031600" y="260702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7"/>
            <p:cNvSpPr/>
            <p:nvPr/>
          </p:nvSpPr>
          <p:spPr>
            <a:xfrm>
              <a:off x="4066625" y="260702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7"/>
            <p:cNvSpPr/>
            <p:nvPr/>
          </p:nvSpPr>
          <p:spPr>
            <a:xfrm>
              <a:off x="4101650" y="2607025"/>
              <a:ext cx="35100" cy="17550"/>
            </a:xfrm>
            <a:custGeom>
              <a:rect b="b" l="l" r="r" t="t"/>
              <a:pathLst>
                <a:path extrusionOk="0" h="702" w="1404">
                  <a:moveTo>
                    <a:pt x="1" y="0"/>
                  </a:moveTo>
                  <a:lnTo>
                    <a:pt x="1" y="702"/>
                  </a:lnTo>
                  <a:lnTo>
                    <a:pt x="1404" y="702"/>
                  </a:lnTo>
                  <a:lnTo>
                    <a:pt x="140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7"/>
            <p:cNvSpPr/>
            <p:nvPr/>
          </p:nvSpPr>
          <p:spPr>
            <a:xfrm>
              <a:off x="4049125" y="2536950"/>
              <a:ext cx="17525" cy="17575"/>
            </a:xfrm>
            <a:custGeom>
              <a:rect b="b" l="l" r="r" t="t"/>
              <a:pathLst>
                <a:path extrusionOk="0" h="703" w="701">
                  <a:moveTo>
                    <a:pt x="1" y="1"/>
                  </a:moveTo>
                  <a:lnTo>
                    <a:pt x="1" y="702"/>
                  </a:lnTo>
                  <a:lnTo>
                    <a:pt x="700" y="702"/>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7"/>
            <p:cNvSpPr/>
            <p:nvPr/>
          </p:nvSpPr>
          <p:spPr>
            <a:xfrm>
              <a:off x="4084150" y="2536950"/>
              <a:ext cx="17525" cy="17575"/>
            </a:xfrm>
            <a:custGeom>
              <a:rect b="b" l="l" r="r" t="t"/>
              <a:pathLst>
                <a:path extrusionOk="0" h="703" w="701">
                  <a:moveTo>
                    <a:pt x="1" y="1"/>
                  </a:moveTo>
                  <a:lnTo>
                    <a:pt x="1" y="702"/>
                  </a:lnTo>
                  <a:lnTo>
                    <a:pt x="701" y="702"/>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7"/>
            <p:cNvSpPr/>
            <p:nvPr/>
          </p:nvSpPr>
          <p:spPr>
            <a:xfrm>
              <a:off x="4119200" y="2536950"/>
              <a:ext cx="332900" cy="17575"/>
            </a:xfrm>
            <a:custGeom>
              <a:rect b="b" l="l" r="r" t="t"/>
              <a:pathLst>
                <a:path extrusionOk="0" h="703" w="13316">
                  <a:moveTo>
                    <a:pt x="0" y="1"/>
                  </a:moveTo>
                  <a:lnTo>
                    <a:pt x="0" y="702"/>
                  </a:lnTo>
                  <a:lnTo>
                    <a:pt x="13316" y="702"/>
                  </a:lnTo>
                  <a:lnTo>
                    <a:pt x="1331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7"/>
            <p:cNvSpPr/>
            <p:nvPr/>
          </p:nvSpPr>
          <p:spPr>
            <a:xfrm>
              <a:off x="4469575" y="2536950"/>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7"/>
            <p:cNvSpPr/>
            <p:nvPr/>
          </p:nvSpPr>
          <p:spPr>
            <a:xfrm>
              <a:off x="4469575" y="250192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7"/>
            <p:cNvSpPr/>
            <p:nvPr/>
          </p:nvSpPr>
          <p:spPr>
            <a:xfrm>
              <a:off x="4049125" y="2501925"/>
              <a:ext cx="17525" cy="17525"/>
            </a:xfrm>
            <a:custGeom>
              <a:rect b="b" l="l" r="r" t="t"/>
              <a:pathLst>
                <a:path extrusionOk="0" h="701" w="701">
                  <a:moveTo>
                    <a:pt x="1" y="0"/>
                  </a:moveTo>
                  <a:lnTo>
                    <a:pt x="1"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7"/>
            <p:cNvSpPr/>
            <p:nvPr/>
          </p:nvSpPr>
          <p:spPr>
            <a:xfrm>
              <a:off x="4084150" y="2501925"/>
              <a:ext cx="17525" cy="17525"/>
            </a:xfrm>
            <a:custGeom>
              <a:rect b="b" l="l" r="r" t="t"/>
              <a:pathLst>
                <a:path extrusionOk="0" h="701" w="701">
                  <a:moveTo>
                    <a:pt x="1" y="0"/>
                  </a:moveTo>
                  <a:lnTo>
                    <a:pt x="1" y="700"/>
                  </a:lnTo>
                  <a:lnTo>
                    <a:pt x="701" y="700"/>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7"/>
            <p:cNvSpPr/>
            <p:nvPr/>
          </p:nvSpPr>
          <p:spPr>
            <a:xfrm>
              <a:off x="4119200" y="2501925"/>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7"/>
            <p:cNvSpPr/>
            <p:nvPr/>
          </p:nvSpPr>
          <p:spPr>
            <a:xfrm>
              <a:off x="4154225" y="250192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7"/>
            <p:cNvSpPr/>
            <p:nvPr/>
          </p:nvSpPr>
          <p:spPr>
            <a:xfrm>
              <a:off x="4189275" y="2501925"/>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7"/>
            <p:cNvSpPr/>
            <p:nvPr/>
          </p:nvSpPr>
          <p:spPr>
            <a:xfrm>
              <a:off x="4224300" y="250192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7"/>
            <p:cNvSpPr/>
            <p:nvPr/>
          </p:nvSpPr>
          <p:spPr>
            <a:xfrm>
              <a:off x="4259325" y="250192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7"/>
            <p:cNvSpPr/>
            <p:nvPr/>
          </p:nvSpPr>
          <p:spPr>
            <a:xfrm>
              <a:off x="4294400" y="2501925"/>
              <a:ext cx="17525" cy="17525"/>
            </a:xfrm>
            <a:custGeom>
              <a:rect b="b" l="l" r="r" t="t"/>
              <a:pathLst>
                <a:path extrusionOk="0" h="701" w="701">
                  <a:moveTo>
                    <a:pt x="1" y="0"/>
                  </a:moveTo>
                  <a:lnTo>
                    <a:pt x="1" y="700"/>
                  </a:lnTo>
                  <a:lnTo>
                    <a:pt x="701" y="700"/>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7"/>
            <p:cNvSpPr/>
            <p:nvPr/>
          </p:nvSpPr>
          <p:spPr>
            <a:xfrm>
              <a:off x="4329450" y="2501925"/>
              <a:ext cx="17525" cy="17525"/>
            </a:xfrm>
            <a:custGeom>
              <a:rect b="b" l="l" r="r" t="t"/>
              <a:pathLst>
                <a:path extrusionOk="0" h="701" w="701">
                  <a:moveTo>
                    <a:pt x="0" y="0"/>
                  </a:moveTo>
                  <a:lnTo>
                    <a:pt x="0"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7"/>
            <p:cNvSpPr/>
            <p:nvPr/>
          </p:nvSpPr>
          <p:spPr>
            <a:xfrm>
              <a:off x="4364475" y="2501925"/>
              <a:ext cx="17525" cy="17525"/>
            </a:xfrm>
            <a:custGeom>
              <a:rect b="b" l="l" r="r" t="t"/>
              <a:pathLst>
                <a:path extrusionOk="0" h="701" w="701">
                  <a:moveTo>
                    <a:pt x="1" y="0"/>
                  </a:moveTo>
                  <a:lnTo>
                    <a:pt x="1" y="700"/>
                  </a:lnTo>
                  <a:lnTo>
                    <a:pt x="701" y="700"/>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7"/>
            <p:cNvSpPr/>
            <p:nvPr/>
          </p:nvSpPr>
          <p:spPr>
            <a:xfrm>
              <a:off x="4399525" y="2501925"/>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7"/>
            <p:cNvSpPr/>
            <p:nvPr/>
          </p:nvSpPr>
          <p:spPr>
            <a:xfrm>
              <a:off x="4434550" y="2501925"/>
              <a:ext cx="17550" cy="17525"/>
            </a:xfrm>
            <a:custGeom>
              <a:rect b="b" l="l" r="r" t="t"/>
              <a:pathLst>
                <a:path extrusionOk="0" h="701" w="702">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7"/>
            <p:cNvSpPr/>
            <p:nvPr/>
          </p:nvSpPr>
          <p:spPr>
            <a:xfrm>
              <a:off x="4469575" y="2466875"/>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7"/>
            <p:cNvSpPr/>
            <p:nvPr/>
          </p:nvSpPr>
          <p:spPr>
            <a:xfrm>
              <a:off x="4049125" y="2466875"/>
              <a:ext cx="17525" cy="17525"/>
            </a:xfrm>
            <a:custGeom>
              <a:rect b="b" l="l" r="r" t="t"/>
              <a:pathLst>
                <a:path extrusionOk="0" h="701" w="701">
                  <a:moveTo>
                    <a:pt x="1" y="1"/>
                  </a:moveTo>
                  <a:lnTo>
                    <a:pt x="1" y="701"/>
                  </a:lnTo>
                  <a:lnTo>
                    <a:pt x="700" y="701"/>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7"/>
            <p:cNvSpPr/>
            <p:nvPr/>
          </p:nvSpPr>
          <p:spPr>
            <a:xfrm>
              <a:off x="4084150" y="2466875"/>
              <a:ext cx="17525" cy="17525"/>
            </a:xfrm>
            <a:custGeom>
              <a:rect b="b" l="l" r="r" t="t"/>
              <a:pathLst>
                <a:path extrusionOk="0" h="701" w="701">
                  <a:moveTo>
                    <a:pt x="1" y="1"/>
                  </a:moveTo>
                  <a:lnTo>
                    <a:pt x="1" y="701"/>
                  </a:lnTo>
                  <a:lnTo>
                    <a:pt x="701" y="701"/>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7"/>
            <p:cNvSpPr/>
            <p:nvPr/>
          </p:nvSpPr>
          <p:spPr>
            <a:xfrm>
              <a:off x="4119200" y="2466875"/>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7"/>
            <p:cNvSpPr/>
            <p:nvPr/>
          </p:nvSpPr>
          <p:spPr>
            <a:xfrm>
              <a:off x="4154225" y="2466875"/>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7"/>
            <p:cNvSpPr/>
            <p:nvPr/>
          </p:nvSpPr>
          <p:spPr>
            <a:xfrm>
              <a:off x="4189275" y="2466875"/>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7"/>
            <p:cNvSpPr/>
            <p:nvPr/>
          </p:nvSpPr>
          <p:spPr>
            <a:xfrm>
              <a:off x="4224300" y="2466875"/>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7"/>
            <p:cNvSpPr/>
            <p:nvPr/>
          </p:nvSpPr>
          <p:spPr>
            <a:xfrm>
              <a:off x="4259325" y="2466875"/>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7"/>
            <p:cNvSpPr/>
            <p:nvPr/>
          </p:nvSpPr>
          <p:spPr>
            <a:xfrm>
              <a:off x="4294400" y="2466875"/>
              <a:ext cx="17525" cy="17525"/>
            </a:xfrm>
            <a:custGeom>
              <a:rect b="b" l="l" r="r" t="t"/>
              <a:pathLst>
                <a:path extrusionOk="0" h="701" w="701">
                  <a:moveTo>
                    <a:pt x="1" y="1"/>
                  </a:moveTo>
                  <a:lnTo>
                    <a:pt x="1" y="701"/>
                  </a:lnTo>
                  <a:lnTo>
                    <a:pt x="701" y="701"/>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7"/>
            <p:cNvSpPr/>
            <p:nvPr/>
          </p:nvSpPr>
          <p:spPr>
            <a:xfrm>
              <a:off x="4329450" y="2466875"/>
              <a:ext cx="17525" cy="17525"/>
            </a:xfrm>
            <a:custGeom>
              <a:rect b="b" l="l" r="r" t="t"/>
              <a:pathLst>
                <a:path extrusionOk="0" h="701" w="701">
                  <a:moveTo>
                    <a:pt x="0" y="1"/>
                  </a:moveTo>
                  <a:lnTo>
                    <a:pt x="0" y="701"/>
                  </a:lnTo>
                  <a:lnTo>
                    <a:pt x="700" y="701"/>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7"/>
            <p:cNvSpPr/>
            <p:nvPr/>
          </p:nvSpPr>
          <p:spPr>
            <a:xfrm>
              <a:off x="4364475" y="2466875"/>
              <a:ext cx="17525" cy="17525"/>
            </a:xfrm>
            <a:custGeom>
              <a:rect b="b" l="l" r="r" t="t"/>
              <a:pathLst>
                <a:path extrusionOk="0" h="701" w="701">
                  <a:moveTo>
                    <a:pt x="1" y="1"/>
                  </a:moveTo>
                  <a:lnTo>
                    <a:pt x="1" y="701"/>
                  </a:lnTo>
                  <a:lnTo>
                    <a:pt x="701" y="701"/>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7"/>
            <p:cNvSpPr/>
            <p:nvPr/>
          </p:nvSpPr>
          <p:spPr>
            <a:xfrm>
              <a:off x="4399525" y="2466875"/>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7"/>
            <p:cNvSpPr/>
            <p:nvPr/>
          </p:nvSpPr>
          <p:spPr>
            <a:xfrm>
              <a:off x="4434550" y="2466875"/>
              <a:ext cx="17550" cy="17525"/>
            </a:xfrm>
            <a:custGeom>
              <a:rect b="b" l="l" r="r" t="t"/>
              <a:pathLst>
                <a:path extrusionOk="0" h="701" w="702">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7"/>
            <p:cNvSpPr/>
            <p:nvPr/>
          </p:nvSpPr>
          <p:spPr>
            <a:xfrm>
              <a:off x="4206800" y="2191700"/>
              <a:ext cx="122675" cy="143800"/>
            </a:xfrm>
            <a:custGeom>
              <a:rect b="b" l="l" r="r" t="t"/>
              <a:pathLst>
                <a:path extrusionOk="0" h="5752" w="4907">
                  <a:moveTo>
                    <a:pt x="2453" y="991"/>
                  </a:moveTo>
                  <a:lnTo>
                    <a:pt x="4018" y="2555"/>
                  </a:lnTo>
                  <a:cubicBezTo>
                    <a:pt x="4139" y="2676"/>
                    <a:pt x="4205" y="2837"/>
                    <a:pt x="4205" y="3008"/>
                  </a:cubicBezTo>
                  <a:cubicBezTo>
                    <a:pt x="4205" y="3362"/>
                    <a:pt x="3917" y="3649"/>
                    <a:pt x="3565" y="3649"/>
                  </a:cubicBezTo>
                  <a:cubicBezTo>
                    <a:pt x="3396" y="3649"/>
                    <a:pt x="3231" y="3581"/>
                    <a:pt x="3111" y="3462"/>
                  </a:cubicBezTo>
                  <a:lnTo>
                    <a:pt x="2453" y="2803"/>
                  </a:lnTo>
                  <a:lnTo>
                    <a:pt x="1794" y="3462"/>
                  </a:lnTo>
                  <a:cubicBezTo>
                    <a:pt x="1675" y="3581"/>
                    <a:pt x="1511" y="3649"/>
                    <a:pt x="1341" y="3649"/>
                  </a:cubicBezTo>
                  <a:cubicBezTo>
                    <a:pt x="988" y="3649"/>
                    <a:pt x="701" y="3362"/>
                    <a:pt x="701" y="3008"/>
                  </a:cubicBezTo>
                  <a:cubicBezTo>
                    <a:pt x="701" y="2837"/>
                    <a:pt x="768" y="2676"/>
                    <a:pt x="889" y="2555"/>
                  </a:cubicBezTo>
                  <a:lnTo>
                    <a:pt x="2453" y="991"/>
                  </a:lnTo>
                  <a:close/>
                  <a:moveTo>
                    <a:pt x="2453" y="0"/>
                  </a:moveTo>
                  <a:lnTo>
                    <a:pt x="393" y="2060"/>
                  </a:lnTo>
                  <a:cubicBezTo>
                    <a:pt x="140" y="2313"/>
                    <a:pt x="1" y="2650"/>
                    <a:pt x="1" y="3008"/>
                  </a:cubicBezTo>
                  <a:cubicBezTo>
                    <a:pt x="1" y="3748"/>
                    <a:pt x="603" y="4350"/>
                    <a:pt x="1342" y="4350"/>
                  </a:cubicBezTo>
                  <a:cubicBezTo>
                    <a:pt x="1618" y="4350"/>
                    <a:pt x="1880" y="4264"/>
                    <a:pt x="2102" y="4111"/>
                  </a:cubicBezTo>
                  <a:lnTo>
                    <a:pt x="2102" y="5751"/>
                  </a:lnTo>
                  <a:lnTo>
                    <a:pt x="2803" y="5751"/>
                  </a:lnTo>
                  <a:lnTo>
                    <a:pt x="2803" y="4111"/>
                  </a:lnTo>
                  <a:cubicBezTo>
                    <a:pt x="3026" y="4264"/>
                    <a:pt x="3289" y="4350"/>
                    <a:pt x="3565" y="4350"/>
                  </a:cubicBezTo>
                  <a:cubicBezTo>
                    <a:pt x="4304" y="4350"/>
                    <a:pt x="4906" y="3748"/>
                    <a:pt x="4906" y="3008"/>
                  </a:cubicBezTo>
                  <a:cubicBezTo>
                    <a:pt x="4906" y="2650"/>
                    <a:pt x="4767" y="2313"/>
                    <a:pt x="4513" y="2059"/>
                  </a:cubicBezTo>
                  <a:lnTo>
                    <a:pt x="2453"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7"/>
            <p:cNvSpPr/>
            <p:nvPr/>
          </p:nvSpPr>
          <p:spPr>
            <a:xfrm>
              <a:off x="4189275" y="2151500"/>
              <a:ext cx="35050" cy="17550"/>
            </a:xfrm>
            <a:custGeom>
              <a:rect b="b" l="l" r="r" t="t"/>
              <a:pathLst>
                <a:path extrusionOk="0" h="702" w="1402">
                  <a:moveTo>
                    <a:pt x="0" y="0"/>
                  </a:moveTo>
                  <a:lnTo>
                    <a:pt x="0" y="702"/>
                  </a:lnTo>
                  <a:lnTo>
                    <a:pt x="1402" y="702"/>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7"/>
            <p:cNvSpPr/>
            <p:nvPr/>
          </p:nvSpPr>
          <p:spPr>
            <a:xfrm>
              <a:off x="4311900" y="2361750"/>
              <a:ext cx="35075" cy="17550"/>
            </a:xfrm>
            <a:custGeom>
              <a:rect b="b" l="l" r="r" t="t"/>
              <a:pathLst>
                <a:path extrusionOk="0" h="702" w="1403">
                  <a:moveTo>
                    <a:pt x="1" y="0"/>
                  </a:moveTo>
                  <a:lnTo>
                    <a:pt x="1" y="702"/>
                  </a:lnTo>
                  <a:lnTo>
                    <a:pt x="1402" y="702"/>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 name="Google Shape;1419;p47"/>
          <p:cNvGrpSpPr/>
          <p:nvPr/>
        </p:nvGrpSpPr>
        <p:grpSpPr>
          <a:xfrm>
            <a:off x="3955063" y="3063647"/>
            <a:ext cx="367950" cy="543150"/>
            <a:chOff x="3192250" y="2986900"/>
            <a:chExt cx="367950" cy="543150"/>
          </a:xfrm>
        </p:grpSpPr>
        <p:sp>
          <p:nvSpPr>
            <p:cNvPr id="1420" name="Google Shape;1420;p47"/>
            <p:cNvSpPr/>
            <p:nvPr/>
          </p:nvSpPr>
          <p:spPr>
            <a:xfrm>
              <a:off x="3192250" y="2986900"/>
              <a:ext cx="367950" cy="543150"/>
            </a:xfrm>
            <a:custGeom>
              <a:rect b="b" l="l" r="r" t="t"/>
              <a:pathLst>
                <a:path extrusionOk="0" h="21726" w="14718">
                  <a:moveTo>
                    <a:pt x="7468" y="702"/>
                  </a:moveTo>
                  <a:cubicBezTo>
                    <a:pt x="11080" y="702"/>
                    <a:pt x="14017" y="3639"/>
                    <a:pt x="14017" y="7251"/>
                  </a:cubicBezTo>
                  <a:cubicBezTo>
                    <a:pt x="14017" y="8623"/>
                    <a:pt x="13595" y="9940"/>
                    <a:pt x="12798" y="11057"/>
                  </a:cubicBezTo>
                  <a:lnTo>
                    <a:pt x="7359" y="18670"/>
                  </a:lnTo>
                  <a:lnTo>
                    <a:pt x="1921" y="11057"/>
                  </a:lnTo>
                  <a:cubicBezTo>
                    <a:pt x="1124" y="9940"/>
                    <a:pt x="702" y="8623"/>
                    <a:pt x="702" y="7251"/>
                  </a:cubicBezTo>
                  <a:cubicBezTo>
                    <a:pt x="702" y="3639"/>
                    <a:pt x="3639" y="702"/>
                    <a:pt x="7251" y="702"/>
                  </a:cubicBezTo>
                  <a:close/>
                  <a:moveTo>
                    <a:pt x="8965" y="17627"/>
                  </a:moveTo>
                  <a:cubicBezTo>
                    <a:pt x="11109" y="17911"/>
                    <a:pt x="12265" y="18675"/>
                    <a:pt x="12265" y="19272"/>
                  </a:cubicBezTo>
                  <a:cubicBezTo>
                    <a:pt x="12265" y="20101"/>
                    <a:pt x="10250" y="21024"/>
                    <a:pt x="7359" y="21024"/>
                  </a:cubicBezTo>
                  <a:cubicBezTo>
                    <a:pt x="4468" y="21024"/>
                    <a:pt x="2454" y="20101"/>
                    <a:pt x="2454" y="19272"/>
                  </a:cubicBezTo>
                  <a:cubicBezTo>
                    <a:pt x="2454" y="18675"/>
                    <a:pt x="3610" y="17911"/>
                    <a:pt x="5753" y="17627"/>
                  </a:cubicBezTo>
                  <a:lnTo>
                    <a:pt x="7359" y="19876"/>
                  </a:lnTo>
                  <a:lnTo>
                    <a:pt x="8965" y="17627"/>
                  </a:lnTo>
                  <a:close/>
                  <a:moveTo>
                    <a:pt x="7251" y="0"/>
                  </a:moveTo>
                  <a:cubicBezTo>
                    <a:pt x="3253" y="0"/>
                    <a:pt x="0" y="3252"/>
                    <a:pt x="0" y="7251"/>
                  </a:cubicBezTo>
                  <a:cubicBezTo>
                    <a:pt x="0" y="8770"/>
                    <a:pt x="467" y="10228"/>
                    <a:pt x="1351" y="11464"/>
                  </a:cubicBezTo>
                  <a:lnTo>
                    <a:pt x="5295" y="16986"/>
                  </a:lnTo>
                  <a:cubicBezTo>
                    <a:pt x="3125" y="17341"/>
                    <a:pt x="1752" y="18212"/>
                    <a:pt x="1752" y="19272"/>
                  </a:cubicBezTo>
                  <a:cubicBezTo>
                    <a:pt x="1752" y="20671"/>
                    <a:pt x="4163" y="21726"/>
                    <a:pt x="7359" y="21726"/>
                  </a:cubicBezTo>
                  <a:cubicBezTo>
                    <a:pt x="10556" y="21726"/>
                    <a:pt x="12965" y="20671"/>
                    <a:pt x="12965" y="19272"/>
                  </a:cubicBezTo>
                  <a:cubicBezTo>
                    <a:pt x="12965" y="18212"/>
                    <a:pt x="11593" y="17341"/>
                    <a:pt x="9422" y="16986"/>
                  </a:cubicBezTo>
                  <a:lnTo>
                    <a:pt x="13368" y="11464"/>
                  </a:lnTo>
                  <a:cubicBezTo>
                    <a:pt x="14250" y="10228"/>
                    <a:pt x="14717" y="8770"/>
                    <a:pt x="14717" y="7251"/>
                  </a:cubicBezTo>
                  <a:cubicBezTo>
                    <a:pt x="14717" y="3252"/>
                    <a:pt x="11466" y="0"/>
                    <a:pt x="7468"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7"/>
            <p:cNvSpPr/>
            <p:nvPr/>
          </p:nvSpPr>
          <p:spPr>
            <a:xfrm>
              <a:off x="3227325" y="3021925"/>
              <a:ext cx="297825" cy="297875"/>
            </a:xfrm>
            <a:custGeom>
              <a:rect b="b" l="l" r="r" t="t"/>
              <a:pathLst>
                <a:path extrusionOk="0" h="11915" w="11913">
                  <a:moveTo>
                    <a:pt x="5606" y="721"/>
                  </a:moveTo>
                  <a:lnTo>
                    <a:pt x="5606" y="1420"/>
                  </a:lnTo>
                  <a:cubicBezTo>
                    <a:pt x="4194" y="1529"/>
                    <a:pt x="2961" y="2280"/>
                    <a:pt x="2201" y="3385"/>
                  </a:cubicBezTo>
                  <a:lnTo>
                    <a:pt x="1591" y="3033"/>
                  </a:lnTo>
                  <a:cubicBezTo>
                    <a:pt x="2475" y="1719"/>
                    <a:pt x="3935" y="831"/>
                    <a:pt x="5606" y="721"/>
                  </a:cubicBezTo>
                  <a:close/>
                  <a:moveTo>
                    <a:pt x="10668" y="3643"/>
                  </a:moveTo>
                  <a:cubicBezTo>
                    <a:pt x="11014" y="4343"/>
                    <a:pt x="11213" y="5127"/>
                    <a:pt x="11213" y="5957"/>
                  </a:cubicBezTo>
                  <a:lnTo>
                    <a:pt x="11213" y="5959"/>
                  </a:lnTo>
                  <a:cubicBezTo>
                    <a:pt x="11213" y="6790"/>
                    <a:pt x="11014" y="7574"/>
                    <a:pt x="10668" y="8273"/>
                  </a:cubicBezTo>
                  <a:lnTo>
                    <a:pt x="10060" y="7922"/>
                  </a:lnTo>
                  <a:cubicBezTo>
                    <a:pt x="10346" y="7326"/>
                    <a:pt x="10511" y="6662"/>
                    <a:pt x="10511" y="5959"/>
                  </a:cubicBezTo>
                  <a:cubicBezTo>
                    <a:pt x="10511" y="5254"/>
                    <a:pt x="10355" y="4597"/>
                    <a:pt x="10064" y="3990"/>
                  </a:cubicBezTo>
                  <a:lnTo>
                    <a:pt x="10668" y="3643"/>
                  </a:lnTo>
                  <a:close/>
                  <a:moveTo>
                    <a:pt x="1245" y="3643"/>
                  </a:moveTo>
                  <a:lnTo>
                    <a:pt x="1853" y="3994"/>
                  </a:lnTo>
                  <a:cubicBezTo>
                    <a:pt x="1567" y="4589"/>
                    <a:pt x="1401" y="5254"/>
                    <a:pt x="1401" y="5959"/>
                  </a:cubicBezTo>
                  <a:cubicBezTo>
                    <a:pt x="1401" y="6662"/>
                    <a:pt x="1558" y="7320"/>
                    <a:pt x="1847" y="7925"/>
                  </a:cubicBezTo>
                  <a:lnTo>
                    <a:pt x="1245" y="8274"/>
                  </a:lnTo>
                  <a:cubicBezTo>
                    <a:pt x="899" y="7574"/>
                    <a:pt x="700" y="6790"/>
                    <a:pt x="700" y="5959"/>
                  </a:cubicBezTo>
                  <a:cubicBezTo>
                    <a:pt x="700" y="5127"/>
                    <a:pt x="899" y="4343"/>
                    <a:pt x="1245" y="3643"/>
                  </a:cubicBezTo>
                  <a:close/>
                  <a:moveTo>
                    <a:pt x="9712" y="8530"/>
                  </a:moveTo>
                  <a:lnTo>
                    <a:pt x="10321" y="8882"/>
                  </a:lnTo>
                  <a:cubicBezTo>
                    <a:pt x="9438" y="10196"/>
                    <a:pt x="7977" y="11084"/>
                    <a:pt x="6307" y="11196"/>
                  </a:cubicBezTo>
                  <a:lnTo>
                    <a:pt x="6307" y="11196"/>
                  </a:lnTo>
                  <a:lnTo>
                    <a:pt x="6307" y="10495"/>
                  </a:lnTo>
                  <a:cubicBezTo>
                    <a:pt x="7718" y="10386"/>
                    <a:pt x="8952" y="9636"/>
                    <a:pt x="9712" y="8530"/>
                  </a:cubicBezTo>
                  <a:close/>
                  <a:moveTo>
                    <a:pt x="6307" y="719"/>
                  </a:moveTo>
                  <a:cubicBezTo>
                    <a:pt x="7978" y="831"/>
                    <a:pt x="9438" y="1721"/>
                    <a:pt x="10321" y="3033"/>
                  </a:cubicBezTo>
                  <a:lnTo>
                    <a:pt x="9709" y="3387"/>
                  </a:lnTo>
                  <a:cubicBezTo>
                    <a:pt x="9471" y="3039"/>
                    <a:pt x="9190" y="2719"/>
                    <a:pt x="8856" y="2445"/>
                  </a:cubicBezTo>
                  <a:lnTo>
                    <a:pt x="8410" y="2986"/>
                  </a:lnTo>
                  <a:cubicBezTo>
                    <a:pt x="9300" y="3721"/>
                    <a:pt x="9811" y="4804"/>
                    <a:pt x="9811" y="5959"/>
                  </a:cubicBezTo>
                  <a:cubicBezTo>
                    <a:pt x="9811" y="8083"/>
                    <a:pt x="8082" y="9812"/>
                    <a:pt x="5956" y="9812"/>
                  </a:cubicBezTo>
                  <a:cubicBezTo>
                    <a:pt x="5275" y="9812"/>
                    <a:pt x="4599" y="9627"/>
                    <a:pt x="4005" y="9277"/>
                  </a:cubicBezTo>
                  <a:lnTo>
                    <a:pt x="3650" y="9882"/>
                  </a:lnTo>
                  <a:cubicBezTo>
                    <a:pt x="4249" y="10235"/>
                    <a:pt x="4920" y="10445"/>
                    <a:pt x="5606" y="10498"/>
                  </a:cubicBezTo>
                  <a:lnTo>
                    <a:pt x="5606" y="11197"/>
                  </a:lnTo>
                  <a:cubicBezTo>
                    <a:pt x="3935" y="11085"/>
                    <a:pt x="2475" y="10196"/>
                    <a:pt x="1591" y="8882"/>
                  </a:cubicBezTo>
                  <a:lnTo>
                    <a:pt x="2204" y="8529"/>
                  </a:lnTo>
                  <a:cubicBezTo>
                    <a:pt x="2441" y="8876"/>
                    <a:pt x="2723" y="9196"/>
                    <a:pt x="3057" y="9470"/>
                  </a:cubicBezTo>
                  <a:lnTo>
                    <a:pt x="3503" y="8931"/>
                  </a:lnTo>
                  <a:cubicBezTo>
                    <a:pt x="2613" y="8195"/>
                    <a:pt x="2101" y="7112"/>
                    <a:pt x="2101" y="5959"/>
                  </a:cubicBezTo>
                  <a:cubicBezTo>
                    <a:pt x="2101" y="3833"/>
                    <a:pt x="3831" y="2104"/>
                    <a:pt x="5956" y="2104"/>
                  </a:cubicBezTo>
                  <a:cubicBezTo>
                    <a:pt x="6638" y="2104"/>
                    <a:pt x="7313" y="2289"/>
                    <a:pt x="7908" y="2638"/>
                  </a:cubicBezTo>
                  <a:lnTo>
                    <a:pt x="8263" y="2035"/>
                  </a:lnTo>
                  <a:cubicBezTo>
                    <a:pt x="7664" y="1681"/>
                    <a:pt x="6993" y="1471"/>
                    <a:pt x="6307" y="1417"/>
                  </a:cubicBezTo>
                  <a:lnTo>
                    <a:pt x="6307" y="719"/>
                  </a:lnTo>
                  <a:close/>
                  <a:moveTo>
                    <a:pt x="5956" y="1"/>
                  </a:moveTo>
                  <a:cubicBezTo>
                    <a:pt x="2671" y="1"/>
                    <a:pt x="0" y="2673"/>
                    <a:pt x="0" y="5959"/>
                  </a:cubicBezTo>
                  <a:cubicBezTo>
                    <a:pt x="0" y="9242"/>
                    <a:pt x="2671" y="11915"/>
                    <a:pt x="5956" y="11915"/>
                  </a:cubicBezTo>
                  <a:cubicBezTo>
                    <a:pt x="9242" y="11915"/>
                    <a:pt x="11913" y="9242"/>
                    <a:pt x="11913" y="5959"/>
                  </a:cubicBezTo>
                  <a:cubicBezTo>
                    <a:pt x="11913" y="2673"/>
                    <a:pt x="9242" y="1"/>
                    <a:pt x="5956"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7"/>
            <p:cNvSpPr/>
            <p:nvPr/>
          </p:nvSpPr>
          <p:spPr>
            <a:xfrm>
              <a:off x="3314875" y="3097175"/>
              <a:ext cx="122675" cy="143800"/>
            </a:xfrm>
            <a:custGeom>
              <a:rect b="b" l="l" r="r" t="t"/>
              <a:pathLst>
                <a:path extrusionOk="0" h="5752" w="4907">
                  <a:moveTo>
                    <a:pt x="2454" y="991"/>
                  </a:moveTo>
                  <a:lnTo>
                    <a:pt x="4018" y="2555"/>
                  </a:lnTo>
                  <a:cubicBezTo>
                    <a:pt x="4139" y="2676"/>
                    <a:pt x="4207" y="2837"/>
                    <a:pt x="4207" y="3008"/>
                  </a:cubicBezTo>
                  <a:cubicBezTo>
                    <a:pt x="4207" y="3362"/>
                    <a:pt x="3919" y="3648"/>
                    <a:pt x="3565" y="3648"/>
                  </a:cubicBezTo>
                  <a:cubicBezTo>
                    <a:pt x="3396" y="3648"/>
                    <a:pt x="3232" y="3581"/>
                    <a:pt x="3113" y="3462"/>
                  </a:cubicBezTo>
                  <a:lnTo>
                    <a:pt x="2454" y="2803"/>
                  </a:lnTo>
                  <a:lnTo>
                    <a:pt x="1796" y="3462"/>
                  </a:lnTo>
                  <a:cubicBezTo>
                    <a:pt x="1676" y="3581"/>
                    <a:pt x="1511" y="3648"/>
                    <a:pt x="1342" y="3648"/>
                  </a:cubicBezTo>
                  <a:cubicBezTo>
                    <a:pt x="989" y="3648"/>
                    <a:pt x="702" y="3362"/>
                    <a:pt x="702" y="3008"/>
                  </a:cubicBezTo>
                  <a:cubicBezTo>
                    <a:pt x="702" y="2837"/>
                    <a:pt x="768" y="2676"/>
                    <a:pt x="889" y="2555"/>
                  </a:cubicBezTo>
                  <a:lnTo>
                    <a:pt x="2454" y="991"/>
                  </a:lnTo>
                  <a:close/>
                  <a:moveTo>
                    <a:pt x="2454" y="0"/>
                  </a:moveTo>
                  <a:lnTo>
                    <a:pt x="394" y="2060"/>
                  </a:lnTo>
                  <a:cubicBezTo>
                    <a:pt x="140" y="2313"/>
                    <a:pt x="1" y="2650"/>
                    <a:pt x="1" y="3008"/>
                  </a:cubicBezTo>
                  <a:cubicBezTo>
                    <a:pt x="1" y="3748"/>
                    <a:pt x="603" y="4350"/>
                    <a:pt x="1342" y="4350"/>
                  </a:cubicBezTo>
                  <a:cubicBezTo>
                    <a:pt x="1620" y="4350"/>
                    <a:pt x="1882" y="4264"/>
                    <a:pt x="2104" y="4111"/>
                  </a:cubicBezTo>
                  <a:lnTo>
                    <a:pt x="2104" y="5751"/>
                  </a:lnTo>
                  <a:lnTo>
                    <a:pt x="2805" y="5751"/>
                  </a:lnTo>
                  <a:lnTo>
                    <a:pt x="2805" y="4111"/>
                  </a:lnTo>
                  <a:cubicBezTo>
                    <a:pt x="3027" y="4264"/>
                    <a:pt x="3289" y="4350"/>
                    <a:pt x="3566" y="4350"/>
                  </a:cubicBezTo>
                  <a:cubicBezTo>
                    <a:pt x="4305" y="4350"/>
                    <a:pt x="4906" y="3748"/>
                    <a:pt x="4906" y="3008"/>
                  </a:cubicBezTo>
                  <a:cubicBezTo>
                    <a:pt x="4906" y="2650"/>
                    <a:pt x="4767" y="2313"/>
                    <a:pt x="4514" y="2059"/>
                  </a:cubicBezTo>
                  <a:lnTo>
                    <a:pt x="245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7"/>
            <p:cNvSpPr/>
            <p:nvPr/>
          </p:nvSpPr>
          <p:spPr>
            <a:xfrm>
              <a:off x="3341200" y="3354825"/>
              <a:ext cx="17500" cy="17550"/>
            </a:xfrm>
            <a:custGeom>
              <a:rect b="b" l="l" r="r" t="t"/>
              <a:pathLst>
                <a:path extrusionOk="0" h="702" w="700">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7"/>
            <p:cNvSpPr/>
            <p:nvPr/>
          </p:nvSpPr>
          <p:spPr>
            <a:xfrm>
              <a:off x="3393725" y="335482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 name="Google Shape;1425;p47"/>
          <p:cNvGrpSpPr/>
          <p:nvPr/>
        </p:nvGrpSpPr>
        <p:grpSpPr>
          <a:xfrm>
            <a:off x="6650738" y="1359572"/>
            <a:ext cx="543150" cy="543150"/>
            <a:chOff x="5887925" y="1282825"/>
            <a:chExt cx="543150" cy="543150"/>
          </a:xfrm>
        </p:grpSpPr>
        <p:sp>
          <p:nvSpPr>
            <p:cNvPr id="1426" name="Google Shape;1426;p47"/>
            <p:cNvSpPr/>
            <p:nvPr/>
          </p:nvSpPr>
          <p:spPr>
            <a:xfrm>
              <a:off x="6010550" y="1317850"/>
              <a:ext cx="297850" cy="297875"/>
            </a:xfrm>
            <a:custGeom>
              <a:rect b="b" l="l" r="r" t="t"/>
              <a:pathLst>
                <a:path extrusionOk="0" h="11915" w="11914">
                  <a:moveTo>
                    <a:pt x="5606" y="719"/>
                  </a:moveTo>
                  <a:lnTo>
                    <a:pt x="5606" y="2120"/>
                  </a:lnTo>
                  <a:cubicBezTo>
                    <a:pt x="4807" y="2194"/>
                    <a:pt x="4076" y="2511"/>
                    <a:pt x="3493" y="2998"/>
                  </a:cubicBezTo>
                  <a:lnTo>
                    <a:pt x="2502" y="2007"/>
                  </a:lnTo>
                  <a:cubicBezTo>
                    <a:pt x="3344" y="1269"/>
                    <a:pt x="4421" y="798"/>
                    <a:pt x="5606" y="719"/>
                  </a:cubicBezTo>
                  <a:close/>
                  <a:moveTo>
                    <a:pt x="6308" y="719"/>
                  </a:moveTo>
                  <a:cubicBezTo>
                    <a:pt x="7493" y="798"/>
                    <a:pt x="8570" y="1269"/>
                    <a:pt x="9412" y="2007"/>
                  </a:cubicBezTo>
                  <a:lnTo>
                    <a:pt x="8421" y="2998"/>
                  </a:lnTo>
                  <a:cubicBezTo>
                    <a:pt x="7838" y="2511"/>
                    <a:pt x="7107" y="2194"/>
                    <a:pt x="6308" y="2120"/>
                  </a:cubicBezTo>
                  <a:lnTo>
                    <a:pt x="6308" y="719"/>
                  </a:lnTo>
                  <a:close/>
                  <a:moveTo>
                    <a:pt x="2006" y="2501"/>
                  </a:moveTo>
                  <a:lnTo>
                    <a:pt x="2996" y="3492"/>
                  </a:lnTo>
                  <a:cubicBezTo>
                    <a:pt x="2509" y="4077"/>
                    <a:pt x="2192" y="4807"/>
                    <a:pt x="2120" y="5608"/>
                  </a:cubicBezTo>
                  <a:lnTo>
                    <a:pt x="719" y="5608"/>
                  </a:lnTo>
                  <a:cubicBezTo>
                    <a:pt x="797" y="4422"/>
                    <a:pt x="1269" y="3344"/>
                    <a:pt x="2006" y="2501"/>
                  </a:cubicBezTo>
                  <a:close/>
                  <a:moveTo>
                    <a:pt x="9907" y="2501"/>
                  </a:moveTo>
                  <a:cubicBezTo>
                    <a:pt x="10645" y="3344"/>
                    <a:pt x="11117" y="4422"/>
                    <a:pt x="11195" y="5608"/>
                  </a:cubicBezTo>
                  <a:lnTo>
                    <a:pt x="9794" y="5608"/>
                  </a:lnTo>
                  <a:cubicBezTo>
                    <a:pt x="9722" y="4807"/>
                    <a:pt x="9405" y="4077"/>
                    <a:pt x="8918" y="3492"/>
                  </a:cubicBezTo>
                  <a:lnTo>
                    <a:pt x="9907" y="2501"/>
                  </a:lnTo>
                  <a:close/>
                  <a:moveTo>
                    <a:pt x="5957" y="2803"/>
                  </a:moveTo>
                  <a:cubicBezTo>
                    <a:pt x="7695" y="2803"/>
                    <a:pt x="9111" y="4218"/>
                    <a:pt x="9111" y="5957"/>
                  </a:cubicBezTo>
                  <a:cubicBezTo>
                    <a:pt x="9111" y="7697"/>
                    <a:pt x="7695" y="9112"/>
                    <a:pt x="5957" y="9112"/>
                  </a:cubicBezTo>
                  <a:cubicBezTo>
                    <a:pt x="4219" y="9112"/>
                    <a:pt x="2804" y="7697"/>
                    <a:pt x="2804" y="5957"/>
                  </a:cubicBezTo>
                  <a:cubicBezTo>
                    <a:pt x="2804" y="4218"/>
                    <a:pt x="4219" y="2803"/>
                    <a:pt x="5957" y="2803"/>
                  </a:cubicBezTo>
                  <a:close/>
                  <a:moveTo>
                    <a:pt x="2120" y="6307"/>
                  </a:moveTo>
                  <a:cubicBezTo>
                    <a:pt x="2192" y="7108"/>
                    <a:pt x="2509" y="7838"/>
                    <a:pt x="2996" y="8423"/>
                  </a:cubicBezTo>
                  <a:lnTo>
                    <a:pt x="2006" y="9414"/>
                  </a:lnTo>
                  <a:cubicBezTo>
                    <a:pt x="1269" y="8571"/>
                    <a:pt x="797" y="7493"/>
                    <a:pt x="719" y="6307"/>
                  </a:cubicBezTo>
                  <a:close/>
                  <a:moveTo>
                    <a:pt x="11195" y="6307"/>
                  </a:moveTo>
                  <a:cubicBezTo>
                    <a:pt x="11115" y="7493"/>
                    <a:pt x="10645" y="8571"/>
                    <a:pt x="9907" y="9414"/>
                  </a:cubicBezTo>
                  <a:lnTo>
                    <a:pt x="8918" y="8423"/>
                  </a:lnTo>
                  <a:cubicBezTo>
                    <a:pt x="9405" y="7838"/>
                    <a:pt x="9722" y="7108"/>
                    <a:pt x="9794" y="6307"/>
                  </a:cubicBezTo>
                  <a:close/>
                  <a:moveTo>
                    <a:pt x="3493" y="8917"/>
                  </a:moveTo>
                  <a:cubicBezTo>
                    <a:pt x="4076" y="9404"/>
                    <a:pt x="4807" y="9721"/>
                    <a:pt x="5606" y="9795"/>
                  </a:cubicBezTo>
                  <a:lnTo>
                    <a:pt x="5606" y="11196"/>
                  </a:lnTo>
                  <a:cubicBezTo>
                    <a:pt x="4421" y="11117"/>
                    <a:pt x="3344" y="10646"/>
                    <a:pt x="2502" y="9908"/>
                  </a:cubicBezTo>
                  <a:lnTo>
                    <a:pt x="3493" y="8917"/>
                  </a:lnTo>
                  <a:close/>
                  <a:moveTo>
                    <a:pt x="8421" y="8917"/>
                  </a:moveTo>
                  <a:lnTo>
                    <a:pt x="9412" y="9908"/>
                  </a:lnTo>
                  <a:cubicBezTo>
                    <a:pt x="8570" y="10646"/>
                    <a:pt x="7493" y="11117"/>
                    <a:pt x="6308" y="11196"/>
                  </a:cubicBezTo>
                  <a:lnTo>
                    <a:pt x="6308" y="9795"/>
                  </a:lnTo>
                  <a:cubicBezTo>
                    <a:pt x="7107" y="9721"/>
                    <a:pt x="7838" y="9404"/>
                    <a:pt x="8421" y="8917"/>
                  </a:cubicBezTo>
                  <a:close/>
                  <a:moveTo>
                    <a:pt x="5957" y="0"/>
                  </a:moveTo>
                  <a:cubicBezTo>
                    <a:pt x="2672" y="0"/>
                    <a:pt x="1" y="2673"/>
                    <a:pt x="1" y="5957"/>
                  </a:cubicBezTo>
                  <a:cubicBezTo>
                    <a:pt x="1" y="9242"/>
                    <a:pt x="2672" y="11915"/>
                    <a:pt x="5957" y="11915"/>
                  </a:cubicBezTo>
                  <a:cubicBezTo>
                    <a:pt x="9242" y="11915"/>
                    <a:pt x="11913" y="9242"/>
                    <a:pt x="11913" y="5958"/>
                  </a:cubicBezTo>
                  <a:cubicBezTo>
                    <a:pt x="11913" y="2673"/>
                    <a:pt x="9242" y="0"/>
                    <a:pt x="5957"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7"/>
            <p:cNvSpPr/>
            <p:nvPr/>
          </p:nvSpPr>
          <p:spPr>
            <a:xfrm>
              <a:off x="6098125" y="1393075"/>
              <a:ext cx="122675" cy="135050"/>
            </a:xfrm>
            <a:custGeom>
              <a:rect b="b" l="l" r="r" t="t"/>
              <a:pathLst>
                <a:path extrusionOk="0" h="5402" w="4907">
                  <a:moveTo>
                    <a:pt x="2454" y="992"/>
                  </a:moveTo>
                  <a:lnTo>
                    <a:pt x="4018" y="2556"/>
                  </a:lnTo>
                  <a:cubicBezTo>
                    <a:pt x="4137" y="2675"/>
                    <a:pt x="4206" y="2841"/>
                    <a:pt x="4206" y="3009"/>
                  </a:cubicBezTo>
                  <a:cubicBezTo>
                    <a:pt x="4206" y="3363"/>
                    <a:pt x="3918" y="3649"/>
                    <a:pt x="3564" y="3649"/>
                  </a:cubicBezTo>
                  <a:cubicBezTo>
                    <a:pt x="3394" y="3649"/>
                    <a:pt x="3232" y="3583"/>
                    <a:pt x="3111" y="3462"/>
                  </a:cubicBezTo>
                  <a:lnTo>
                    <a:pt x="2454" y="2804"/>
                  </a:lnTo>
                  <a:lnTo>
                    <a:pt x="1795" y="3462"/>
                  </a:lnTo>
                  <a:cubicBezTo>
                    <a:pt x="1674" y="3583"/>
                    <a:pt x="1514" y="3649"/>
                    <a:pt x="1342" y="3649"/>
                  </a:cubicBezTo>
                  <a:cubicBezTo>
                    <a:pt x="988" y="3649"/>
                    <a:pt x="702" y="3363"/>
                    <a:pt x="702" y="3009"/>
                  </a:cubicBezTo>
                  <a:cubicBezTo>
                    <a:pt x="702" y="2841"/>
                    <a:pt x="769" y="2675"/>
                    <a:pt x="889" y="2556"/>
                  </a:cubicBezTo>
                  <a:lnTo>
                    <a:pt x="2454" y="992"/>
                  </a:lnTo>
                  <a:close/>
                  <a:moveTo>
                    <a:pt x="2454" y="1"/>
                  </a:moveTo>
                  <a:lnTo>
                    <a:pt x="394" y="2061"/>
                  </a:lnTo>
                  <a:cubicBezTo>
                    <a:pt x="141" y="2314"/>
                    <a:pt x="0" y="2651"/>
                    <a:pt x="0" y="3009"/>
                  </a:cubicBezTo>
                  <a:cubicBezTo>
                    <a:pt x="0" y="3749"/>
                    <a:pt x="602" y="4351"/>
                    <a:pt x="1342" y="4351"/>
                  </a:cubicBezTo>
                  <a:cubicBezTo>
                    <a:pt x="1619" y="4351"/>
                    <a:pt x="1881" y="4265"/>
                    <a:pt x="2103" y="4112"/>
                  </a:cubicBezTo>
                  <a:lnTo>
                    <a:pt x="2103" y="5401"/>
                  </a:lnTo>
                  <a:lnTo>
                    <a:pt x="2805" y="5401"/>
                  </a:lnTo>
                  <a:lnTo>
                    <a:pt x="2805" y="4112"/>
                  </a:lnTo>
                  <a:cubicBezTo>
                    <a:pt x="3027" y="4265"/>
                    <a:pt x="3289" y="4351"/>
                    <a:pt x="3564" y="4351"/>
                  </a:cubicBezTo>
                  <a:cubicBezTo>
                    <a:pt x="4304" y="4351"/>
                    <a:pt x="4906" y="3749"/>
                    <a:pt x="4906" y="3009"/>
                  </a:cubicBezTo>
                  <a:cubicBezTo>
                    <a:pt x="4906" y="2651"/>
                    <a:pt x="4767" y="2314"/>
                    <a:pt x="4512" y="2061"/>
                  </a:cubicBezTo>
                  <a:lnTo>
                    <a:pt x="4514" y="2061"/>
                  </a:lnTo>
                  <a:lnTo>
                    <a:pt x="2454"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7"/>
            <p:cNvSpPr/>
            <p:nvPr/>
          </p:nvSpPr>
          <p:spPr>
            <a:xfrm>
              <a:off x="6019275" y="1668275"/>
              <a:ext cx="280350" cy="52550"/>
            </a:xfrm>
            <a:custGeom>
              <a:rect b="b" l="l" r="r" t="t"/>
              <a:pathLst>
                <a:path extrusionOk="0" h="2102" w="11214">
                  <a:moveTo>
                    <a:pt x="2104" y="700"/>
                  </a:moveTo>
                  <a:lnTo>
                    <a:pt x="2104" y="1402"/>
                  </a:lnTo>
                  <a:lnTo>
                    <a:pt x="702" y="1402"/>
                  </a:lnTo>
                  <a:lnTo>
                    <a:pt x="702" y="700"/>
                  </a:lnTo>
                  <a:close/>
                  <a:moveTo>
                    <a:pt x="4207" y="700"/>
                  </a:moveTo>
                  <a:lnTo>
                    <a:pt x="4207" y="1402"/>
                  </a:lnTo>
                  <a:lnTo>
                    <a:pt x="2805" y="1402"/>
                  </a:lnTo>
                  <a:lnTo>
                    <a:pt x="2805" y="700"/>
                  </a:lnTo>
                  <a:close/>
                  <a:moveTo>
                    <a:pt x="6308" y="700"/>
                  </a:moveTo>
                  <a:lnTo>
                    <a:pt x="6308" y="1402"/>
                  </a:lnTo>
                  <a:lnTo>
                    <a:pt x="4907" y="1402"/>
                  </a:lnTo>
                  <a:lnTo>
                    <a:pt x="4907" y="700"/>
                  </a:lnTo>
                  <a:close/>
                  <a:moveTo>
                    <a:pt x="8411" y="700"/>
                  </a:moveTo>
                  <a:lnTo>
                    <a:pt x="8411" y="1402"/>
                  </a:lnTo>
                  <a:lnTo>
                    <a:pt x="7009" y="1402"/>
                  </a:lnTo>
                  <a:lnTo>
                    <a:pt x="7009" y="700"/>
                  </a:lnTo>
                  <a:close/>
                  <a:moveTo>
                    <a:pt x="10514" y="700"/>
                  </a:moveTo>
                  <a:lnTo>
                    <a:pt x="10514" y="1402"/>
                  </a:lnTo>
                  <a:lnTo>
                    <a:pt x="9112" y="1402"/>
                  </a:lnTo>
                  <a:lnTo>
                    <a:pt x="9112" y="700"/>
                  </a:lnTo>
                  <a:close/>
                  <a:moveTo>
                    <a:pt x="1" y="0"/>
                  </a:moveTo>
                  <a:lnTo>
                    <a:pt x="1" y="2102"/>
                  </a:lnTo>
                  <a:lnTo>
                    <a:pt x="11214" y="2102"/>
                  </a:lnTo>
                  <a:lnTo>
                    <a:pt x="1121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7"/>
            <p:cNvSpPr/>
            <p:nvPr/>
          </p:nvSpPr>
          <p:spPr>
            <a:xfrm>
              <a:off x="5887925" y="1282825"/>
              <a:ext cx="543150" cy="543150"/>
            </a:xfrm>
            <a:custGeom>
              <a:rect b="b" l="l" r="r" t="t"/>
              <a:pathLst>
                <a:path extrusionOk="0" h="21726" w="21726">
                  <a:moveTo>
                    <a:pt x="10862" y="701"/>
                  </a:moveTo>
                  <a:cubicBezTo>
                    <a:pt x="13783" y="701"/>
                    <a:pt x="16405" y="2656"/>
                    <a:pt x="17240" y="5456"/>
                  </a:cubicBezTo>
                  <a:lnTo>
                    <a:pt x="17325" y="5740"/>
                  </a:lnTo>
                  <a:lnTo>
                    <a:pt x="21024" y="5259"/>
                  </a:lnTo>
                  <a:lnTo>
                    <a:pt x="21024" y="9458"/>
                  </a:lnTo>
                  <a:lnTo>
                    <a:pt x="17325" y="8975"/>
                  </a:lnTo>
                  <a:lnTo>
                    <a:pt x="17240" y="9262"/>
                  </a:lnTo>
                  <a:cubicBezTo>
                    <a:pt x="16405" y="12061"/>
                    <a:pt x="13783" y="14016"/>
                    <a:pt x="10862" y="14016"/>
                  </a:cubicBezTo>
                  <a:cubicBezTo>
                    <a:pt x="7191" y="14016"/>
                    <a:pt x="4204" y="11029"/>
                    <a:pt x="4204" y="7359"/>
                  </a:cubicBezTo>
                  <a:cubicBezTo>
                    <a:pt x="4204" y="3688"/>
                    <a:pt x="7191" y="701"/>
                    <a:pt x="10862" y="701"/>
                  </a:cubicBezTo>
                  <a:close/>
                  <a:moveTo>
                    <a:pt x="21024" y="14717"/>
                  </a:moveTo>
                  <a:lnTo>
                    <a:pt x="21024" y="18221"/>
                  </a:lnTo>
                  <a:lnTo>
                    <a:pt x="700" y="18221"/>
                  </a:lnTo>
                  <a:lnTo>
                    <a:pt x="700" y="14717"/>
                  </a:lnTo>
                  <a:close/>
                  <a:moveTo>
                    <a:pt x="20807" y="18921"/>
                  </a:moveTo>
                  <a:lnTo>
                    <a:pt x="20457" y="19623"/>
                  </a:lnTo>
                  <a:lnTo>
                    <a:pt x="1267" y="19623"/>
                  </a:lnTo>
                  <a:lnTo>
                    <a:pt x="917" y="18921"/>
                  </a:lnTo>
                  <a:close/>
                  <a:moveTo>
                    <a:pt x="19623" y="20324"/>
                  </a:moveTo>
                  <a:lnTo>
                    <a:pt x="19623" y="21024"/>
                  </a:lnTo>
                  <a:lnTo>
                    <a:pt x="2101" y="21024"/>
                  </a:lnTo>
                  <a:lnTo>
                    <a:pt x="2101" y="20324"/>
                  </a:lnTo>
                  <a:close/>
                  <a:moveTo>
                    <a:pt x="10862" y="0"/>
                  </a:moveTo>
                  <a:cubicBezTo>
                    <a:pt x="6805" y="0"/>
                    <a:pt x="3503" y="3301"/>
                    <a:pt x="3503" y="7359"/>
                  </a:cubicBezTo>
                  <a:cubicBezTo>
                    <a:pt x="3503" y="10303"/>
                    <a:pt x="5246" y="12841"/>
                    <a:pt x="7748" y="14016"/>
                  </a:cubicBezTo>
                  <a:lnTo>
                    <a:pt x="0" y="14016"/>
                  </a:lnTo>
                  <a:lnTo>
                    <a:pt x="0" y="18655"/>
                  </a:lnTo>
                  <a:lnTo>
                    <a:pt x="835" y="20324"/>
                  </a:lnTo>
                  <a:lnTo>
                    <a:pt x="1401" y="20324"/>
                  </a:lnTo>
                  <a:lnTo>
                    <a:pt x="1401" y="21726"/>
                  </a:lnTo>
                  <a:lnTo>
                    <a:pt x="20323" y="21726"/>
                  </a:lnTo>
                  <a:lnTo>
                    <a:pt x="20323" y="20324"/>
                  </a:lnTo>
                  <a:lnTo>
                    <a:pt x="20891" y="20324"/>
                  </a:lnTo>
                  <a:lnTo>
                    <a:pt x="21726" y="18653"/>
                  </a:lnTo>
                  <a:lnTo>
                    <a:pt x="21726" y="14016"/>
                  </a:lnTo>
                  <a:lnTo>
                    <a:pt x="13970" y="14016"/>
                  </a:lnTo>
                  <a:cubicBezTo>
                    <a:pt x="15743" y="13182"/>
                    <a:pt x="17168" y="11662"/>
                    <a:pt x="17823" y="9750"/>
                  </a:cubicBezTo>
                  <a:lnTo>
                    <a:pt x="20978" y="10162"/>
                  </a:lnTo>
                  <a:lnTo>
                    <a:pt x="21724" y="10165"/>
                  </a:lnTo>
                  <a:lnTo>
                    <a:pt x="21724" y="4555"/>
                  </a:lnTo>
                  <a:lnTo>
                    <a:pt x="21024" y="4555"/>
                  </a:lnTo>
                  <a:lnTo>
                    <a:pt x="17820" y="4970"/>
                  </a:lnTo>
                  <a:cubicBezTo>
                    <a:pt x="16809" y="2029"/>
                    <a:pt x="13991" y="0"/>
                    <a:pt x="1086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7"/>
            <p:cNvSpPr/>
            <p:nvPr/>
          </p:nvSpPr>
          <p:spPr>
            <a:xfrm>
              <a:off x="6315075" y="1426325"/>
              <a:ext cx="80925" cy="80925"/>
            </a:xfrm>
            <a:custGeom>
              <a:rect b="b" l="l" r="r" t="t"/>
              <a:pathLst>
                <a:path extrusionOk="0" h="3237" w="3237">
                  <a:moveTo>
                    <a:pt x="2535" y="1134"/>
                  </a:moveTo>
                  <a:lnTo>
                    <a:pt x="2535" y="2103"/>
                  </a:lnTo>
                  <a:lnTo>
                    <a:pt x="1567" y="1618"/>
                  </a:lnTo>
                  <a:lnTo>
                    <a:pt x="2535" y="1134"/>
                  </a:lnTo>
                  <a:close/>
                  <a:moveTo>
                    <a:pt x="3237" y="0"/>
                  </a:moveTo>
                  <a:lnTo>
                    <a:pt x="0" y="1618"/>
                  </a:lnTo>
                  <a:lnTo>
                    <a:pt x="3237" y="3237"/>
                  </a:lnTo>
                  <a:lnTo>
                    <a:pt x="3237"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 name="Google Shape;1431;p47"/>
          <p:cNvGrpSpPr/>
          <p:nvPr/>
        </p:nvGrpSpPr>
        <p:grpSpPr>
          <a:xfrm>
            <a:off x="3867438" y="2193197"/>
            <a:ext cx="543175" cy="543175"/>
            <a:chOff x="3104625" y="2116450"/>
            <a:chExt cx="543175" cy="543175"/>
          </a:xfrm>
        </p:grpSpPr>
        <p:sp>
          <p:nvSpPr>
            <p:cNvPr id="1432" name="Google Shape;1432;p47"/>
            <p:cNvSpPr/>
            <p:nvPr/>
          </p:nvSpPr>
          <p:spPr>
            <a:xfrm>
              <a:off x="3104625" y="2519425"/>
              <a:ext cx="543175" cy="140200"/>
            </a:xfrm>
            <a:custGeom>
              <a:rect b="b" l="l" r="r" t="t"/>
              <a:pathLst>
                <a:path extrusionOk="0" h="5608" w="21727">
                  <a:moveTo>
                    <a:pt x="21007" y="702"/>
                  </a:moveTo>
                  <a:cubicBezTo>
                    <a:pt x="20830" y="2276"/>
                    <a:pt x="19493" y="3504"/>
                    <a:pt x="17871" y="3504"/>
                  </a:cubicBezTo>
                  <a:lnTo>
                    <a:pt x="3856" y="3504"/>
                  </a:lnTo>
                  <a:cubicBezTo>
                    <a:pt x="2235" y="3504"/>
                    <a:pt x="897" y="2276"/>
                    <a:pt x="722" y="702"/>
                  </a:cubicBezTo>
                  <a:lnTo>
                    <a:pt x="3646" y="702"/>
                  </a:lnTo>
                  <a:cubicBezTo>
                    <a:pt x="3916" y="1137"/>
                    <a:pt x="4387" y="1403"/>
                    <a:pt x="4908" y="1403"/>
                  </a:cubicBezTo>
                  <a:cubicBezTo>
                    <a:pt x="5427" y="1403"/>
                    <a:pt x="5899" y="1138"/>
                    <a:pt x="6169" y="702"/>
                  </a:cubicBezTo>
                  <a:lnTo>
                    <a:pt x="15560" y="702"/>
                  </a:lnTo>
                  <a:cubicBezTo>
                    <a:pt x="15830" y="1137"/>
                    <a:pt x="16302" y="1403"/>
                    <a:pt x="16822" y="1403"/>
                  </a:cubicBezTo>
                  <a:cubicBezTo>
                    <a:pt x="17341" y="1403"/>
                    <a:pt x="17813" y="1138"/>
                    <a:pt x="18083" y="702"/>
                  </a:cubicBezTo>
                  <a:close/>
                  <a:moveTo>
                    <a:pt x="17107" y="4206"/>
                  </a:moveTo>
                  <a:cubicBezTo>
                    <a:pt x="16962" y="4612"/>
                    <a:pt x="16576" y="4906"/>
                    <a:pt x="16121" y="4906"/>
                  </a:cubicBezTo>
                  <a:lnTo>
                    <a:pt x="5608" y="4906"/>
                  </a:lnTo>
                  <a:cubicBezTo>
                    <a:pt x="5152" y="4906"/>
                    <a:pt x="4767" y="4613"/>
                    <a:pt x="4622" y="4206"/>
                  </a:cubicBezTo>
                  <a:close/>
                  <a:moveTo>
                    <a:pt x="1" y="0"/>
                  </a:moveTo>
                  <a:lnTo>
                    <a:pt x="1" y="351"/>
                  </a:lnTo>
                  <a:cubicBezTo>
                    <a:pt x="1" y="2477"/>
                    <a:pt x="1730" y="4206"/>
                    <a:pt x="3856" y="4206"/>
                  </a:cubicBezTo>
                  <a:lnTo>
                    <a:pt x="3891" y="4206"/>
                  </a:lnTo>
                  <a:cubicBezTo>
                    <a:pt x="4053" y="5004"/>
                    <a:pt x="4761" y="5607"/>
                    <a:pt x="5608" y="5607"/>
                  </a:cubicBezTo>
                  <a:lnTo>
                    <a:pt x="16119" y="5607"/>
                  </a:lnTo>
                  <a:cubicBezTo>
                    <a:pt x="16966" y="5607"/>
                    <a:pt x="17674" y="5004"/>
                    <a:pt x="17836" y="4206"/>
                  </a:cubicBezTo>
                  <a:lnTo>
                    <a:pt x="17871" y="4206"/>
                  </a:lnTo>
                  <a:cubicBezTo>
                    <a:pt x="19997" y="4206"/>
                    <a:pt x="21726" y="2477"/>
                    <a:pt x="21726" y="351"/>
                  </a:cubicBezTo>
                  <a:lnTo>
                    <a:pt x="21726" y="0"/>
                  </a:lnTo>
                  <a:lnTo>
                    <a:pt x="17655" y="0"/>
                  </a:lnTo>
                  <a:lnTo>
                    <a:pt x="17522" y="268"/>
                  </a:lnTo>
                  <a:cubicBezTo>
                    <a:pt x="17389" y="536"/>
                    <a:pt x="17119" y="702"/>
                    <a:pt x="16821" y="702"/>
                  </a:cubicBezTo>
                  <a:cubicBezTo>
                    <a:pt x="16522" y="702"/>
                    <a:pt x="16254" y="536"/>
                    <a:pt x="16121" y="268"/>
                  </a:cubicBezTo>
                  <a:lnTo>
                    <a:pt x="15986" y="0"/>
                  </a:lnTo>
                  <a:lnTo>
                    <a:pt x="5741" y="0"/>
                  </a:lnTo>
                  <a:lnTo>
                    <a:pt x="5608" y="268"/>
                  </a:lnTo>
                  <a:cubicBezTo>
                    <a:pt x="5475" y="536"/>
                    <a:pt x="5207" y="702"/>
                    <a:pt x="4907" y="702"/>
                  </a:cubicBezTo>
                  <a:cubicBezTo>
                    <a:pt x="4608" y="702"/>
                    <a:pt x="4340" y="536"/>
                    <a:pt x="4207" y="268"/>
                  </a:cubicBezTo>
                  <a:lnTo>
                    <a:pt x="407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7"/>
            <p:cNvSpPr/>
            <p:nvPr/>
          </p:nvSpPr>
          <p:spPr>
            <a:xfrm>
              <a:off x="3288625" y="2116450"/>
              <a:ext cx="175225" cy="385500"/>
            </a:xfrm>
            <a:custGeom>
              <a:rect b="b" l="l" r="r" t="t"/>
              <a:pathLst>
                <a:path extrusionOk="0" h="15420" w="7009">
                  <a:moveTo>
                    <a:pt x="3504" y="702"/>
                  </a:moveTo>
                  <a:cubicBezTo>
                    <a:pt x="4142" y="702"/>
                    <a:pt x="4673" y="1160"/>
                    <a:pt x="4766" y="1790"/>
                  </a:cubicBezTo>
                  <a:lnTo>
                    <a:pt x="5551" y="7009"/>
                  </a:lnTo>
                  <a:lnTo>
                    <a:pt x="4765" y="7009"/>
                  </a:lnTo>
                  <a:cubicBezTo>
                    <a:pt x="4495" y="6574"/>
                    <a:pt x="4024" y="6308"/>
                    <a:pt x="3504" y="6308"/>
                  </a:cubicBezTo>
                  <a:cubicBezTo>
                    <a:pt x="2984" y="6308"/>
                    <a:pt x="2512" y="6573"/>
                    <a:pt x="2242" y="7009"/>
                  </a:cubicBezTo>
                  <a:lnTo>
                    <a:pt x="1458" y="7009"/>
                  </a:lnTo>
                  <a:lnTo>
                    <a:pt x="2241" y="1790"/>
                  </a:lnTo>
                  <a:cubicBezTo>
                    <a:pt x="2336" y="1160"/>
                    <a:pt x="2867" y="702"/>
                    <a:pt x="3504" y="702"/>
                  </a:cubicBezTo>
                  <a:close/>
                  <a:moveTo>
                    <a:pt x="3504" y="7009"/>
                  </a:moveTo>
                  <a:cubicBezTo>
                    <a:pt x="3803" y="7009"/>
                    <a:pt x="4071" y="7175"/>
                    <a:pt x="4204" y="7443"/>
                  </a:cubicBezTo>
                  <a:lnTo>
                    <a:pt x="4339" y="7709"/>
                  </a:lnTo>
                  <a:lnTo>
                    <a:pt x="6307" y="7709"/>
                  </a:lnTo>
                  <a:lnTo>
                    <a:pt x="6307" y="8411"/>
                  </a:lnTo>
                  <a:lnTo>
                    <a:pt x="702" y="8411"/>
                  </a:lnTo>
                  <a:lnTo>
                    <a:pt x="702" y="7709"/>
                  </a:lnTo>
                  <a:lnTo>
                    <a:pt x="2670" y="7709"/>
                  </a:lnTo>
                  <a:lnTo>
                    <a:pt x="2803" y="7443"/>
                  </a:lnTo>
                  <a:cubicBezTo>
                    <a:pt x="2936" y="7175"/>
                    <a:pt x="3206" y="7009"/>
                    <a:pt x="3504" y="7009"/>
                  </a:cubicBezTo>
                  <a:close/>
                  <a:moveTo>
                    <a:pt x="5607" y="9112"/>
                  </a:moveTo>
                  <a:lnTo>
                    <a:pt x="5607" y="11915"/>
                  </a:lnTo>
                  <a:lnTo>
                    <a:pt x="4065" y="11915"/>
                  </a:lnTo>
                  <a:cubicBezTo>
                    <a:pt x="3795" y="11480"/>
                    <a:pt x="3324" y="11213"/>
                    <a:pt x="2803" y="11213"/>
                  </a:cubicBezTo>
                  <a:cubicBezTo>
                    <a:pt x="2284" y="11213"/>
                    <a:pt x="1812" y="11478"/>
                    <a:pt x="1542" y="11915"/>
                  </a:cubicBezTo>
                  <a:lnTo>
                    <a:pt x="1402" y="11915"/>
                  </a:lnTo>
                  <a:lnTo>
                    <a:pt x="1402" y="9112"/>
                  </a:lnTo>
                  <a:close/>
                  <a:moveTo>
                    <a:pt x="2803" y="11915"/>
                  </a:moveTo>
                  <a:cubicBezTo>
                    <a:pt x="3103" y="11915"/>
                    <a:pt x="3371" y="12080"/>
                    <a:pt x="3504" y="12348"/>
                  </a:cubicBezTo>
                  <a:lnTo>
                    <a:pt x="3638" y="12615"/>
                  </a:lnTo>
                  <a:lnTo>
                    <a:pt x="5607" y="12615"/>
                  </a:lnTo>
                  <a:cubicBezTo>
                    <a:pt x="5607" y="13776"/>
                    <a:pt x="4664" y="14718"/>
                    <a:pt x="3504" y="14718"/>
                  </a:cubicBezTo>
                  <a:cubicBezTo>
                    <a:pt x="2345" y="14718"/>
                    <a:pt x="1402" y="13776"/>
                    <a:pt x="1402" y="12615"/>
                  </a:cubicBezTo>
                  <a:lnTo>
                    <a:pt x="1968" y="12615"/>
                  </a:lnTo>
                  <a:lnTo>
                    <a:pt x="2103" y="12348"/>
                  </a:lnTo>
                  <a:cubicBezTo>
                    <a:pt x="2236" y="12080"/>
                    <a:pt x="2504" y="11915"/>
                    <a:pt x="2803" y="11915"/>
                  </a:cubicBezTo>
                  <a:close/>
                  <a:moveTo>
                    <a:pt x="3504" y="1"/>
                  </a:moveTo>
                  <a:cubicBezTo>
                    <a:pt x="2518" y="1"/>
                    <a:pt x="1694" y="708"/>
                    <a:pt x="1549" y="1685"/>
                  </a:cubicBezTo>
                  <a:lnTo>
                    <a:pt x="749" y="7009"/>
                  </a:lnTo>
                  <a:lnTo>
                    <a:pt x="702" y="7009"/>
                  </a:lnTo>
                  <a:cubicBezTo>
                    <a:pt x="314" y="7009"/>
                    <a:pt x="0" y="7323"/>
                    <a:pt x="0" y="7709"/>
                  </a:cubicBezTo>
                  <a:lnTo>
                    <a:pt x="0" y="8411"/>
                  </a:lnTo>
                  <a:cubicBezTo>
                    <a:pt x="0" y="8797"/>
                    <a:pt x="314" y="9112"/>
                    <a:pt x="702" y="9112"/>
                  </a:cubicBezTo>
                  <a:lnTo>
                    <a:pt x="702" y="12616"/>
                  </a:lnTo>
                  <a:cubicBezTo>
                    <a:pt x="702" y="14162"/>
                    <a:pt x="1959" y="15419"/>
                    <a:pt x="3504" y="15419"/>
                  </a:cubicBezTo>
                  <a:cubicBezTo>
                    <a:pt x="5050" y="15419"/>
                    <a:pt x="6307" y="14162"/>
                    <a:pt x="6307" y="12616"/>
                  </a:cubicBezTo>
                  <a:lnTo>
                    <a:pt x="6307" y="9112"/>
                  </a:lnTo>
                  <a:cubicBezTo>
                    <a:pt x="6693" y="9112"/>
                    <a:pt x="7009" y="8797"/>
                    <a:pt x="7009" y="8411"/>
                  </a:cubicBezTo>
                  <a:lnTo>
                    <a:pt x="7009" y="7709"/>
                  </a:lnTo>
                  <a:cubicBezTo>
                    <a:pt x="7009" y="7323"/>
                    <a:pt x="6693" y="7009"/>
                    <a:pt x="6307" y="7009"/>
                  </a:cubicBezTo>
                  <a:lnTo>
                    <a:pt x="6258" y="7009"/>
                  </a:lnTo>
                  <a:lnTo>
                    <a:pt x="5460" y="1685"/>
                  </a:lnTo>
                  <a:cubicBezTo>
                    <a:pt x="5313" y="708"/>
                    <a:pt x="4491" y="1"/>
                    <a:pt x="3504"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7"/>
            <p:cNvSpPr/>
            <p:nvPr/>
          </p:nvSpPr>
          <p:spPr>
            <a:xfrm>
              <a:off x="3148425" y="2239100"/>
              <a:ext cx="52600" cy="227800"/>
            </a:xfrm>
            <a:custGeom>
              <a:rect b="b" l="l" r="r" t="t"/>
              <a:pathLst>
                <a:path extrusionOk="0" h="9112" w="2104">
                  <a:moveTo>
                    <a:pt x="1404" y="0"/>
                  </a:moveTo>
                  <a:cubicBezTo>
                    <a:pt x="1404" y="622"/>
                    <a:pt x="1134" y="913"/>
                    <a:pt x="796" y="1281"/>
                  </a:cubicBezTo>
                  <a:cubicBezTo>
                    <a:pt x="424" y="1685"/>
                    <a:pt x="1" y="2142"/>
                    <a:pt x="1" y="3039"/>
                  </a:cubicBezTo>
                  <a:cubicBezTo>
                    <a:pt x="1" y="3935"/>
                    <a:pt x="424" y="4391"/>
                    <a:pt x="796" y="4794"/>
                  </a:cubicBezTo>
                  <a:cubicBezTo>
                    <a:pt x="1134" y="5163"/>
                    <a:pt x="1404" y="5453"/>
                    <a:pt x="1404" y="6076"/>
                  </a:cubicBezTo>
                  <a:cubicBezTo>
                    <a:pt x="1404" y="6698"/>
                    <a:pt x="1134" y="6987"/>
                    <a:pt x="796" y="7355"/>
                  </a:cubicBezTo>
                  <a:cubicBezTo>
                    <a:pt x="424" y="7759"/>
                    <a:pt x="1" y="8216"/>
                    <a:pt x="1" y="9112"/>
                  </a:cubicBezTo>
                  <a:lnTo>
                    <a:pt x="702" y="9112"/>
                  </a:lnTo>
                  <a:cubicBezTo>
                    <a:pt x="702" y="8490"/>
                    <a:pt x="970" y="8199"/>
                    <a:pt x="1310" y="7831"/>
                  </a:cubicBezTo>
                  <a:cubicBezTo>
                    <a:pt x="1683" y="7429"/>
                    <a:pt x="2104" y="6972"/>
                    <a:pt x="2104" y="6076"/>
                  </a:cubicBezTo>
                  <a:cubicBezTo>
                    <a:pt x="2104" y="5179"/>
                    <a:pt x="1683" y="4722"/>
                    <a:pt x="1310" y="4319"/>
                  </a:cubicBezTo>
                  <a:cubicBezTo>
                    <a:pt x="970" y="3952"/>
                    <a:pt x="702" y="3661"/>
                    <a:pt x="702" y="3038"/>
                  </a:cubicBezTo>
                  <a:cubicBezTo>
                    <a:pt x="702" y="2416"/>
                    <a:pt x="970" y="2125"/>
                    <a:pt x="1310" y="1757"/>
                  </a:cubicBezTo>
                  <a:cubicBezTo>
                    <a:pt x="1683" y="1353"/>
                    <a:pt x="2104" y="896"/>
                    <a:pt x="2104"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7"/>
            <p:cNvSpPr/>
            <p:nvPr/>
          </p:nvSpPr>
          <p:spPr>
            <a:xfrm>
              <a:off x="3218550" y="2265400"/>
              <a:ext cx="52600" cy="227775"/>
            </a:xfrm>
            <a:custGeom>
              <a:rect b="b" l="l" r="r" t="t"/>
              <a:pathLst>
                <a:path extrusionOk="0" h="9111" w="2104">
                  <a:moveTo>
                    <a:pt x="1402" y="1"/>
                  </a:moveTo>
                  <a:cubicBezTo>
                    <a:pt x="1402" y="622"/>
                    <a:pt x="1134" y="913"/>
                    <a:pt x="794" y="1281"/>
                  </a:cubicBezTo>
                  <a:cubicBezTo>
                    <a:pt x="422" y="1684"/>
                    <a:pt x="0" y="2140"/>
                    <a:pt x="0" y="3038"/>
                  </a:cubicBezTo>
                  <a:cubicBezTo>
                    <a:pt x="0" y="3934"/>
                    <a:pt x="422" y="4390"/>
                    <a:pt x="794" y="4794"/>
                  </a:cubicBezTo>
                  <a:cubicBezTo>
                    <a:pt x="1134" y="5162"/>
                    <a:pt x="1402" y="5453"/>
                    <a:pt x="1402" y="6075"/>
                  </a:cubicBezTo>
                  <a:cubicBezTo>
                    <a:pt x="1402" y="6697"/>
                    <a:pt x="1134" y="6988"/>
                    <a:pt x="794" y="7355"/>
                  </a:cubicBezTo>
                  <a:cubicBezTo>
                    <a:pt x="422" y="7758"/>
                    <a:pt x="0" y="8214"/>
                    <a:pt x="0" y="9110"/>
                  </a:cubicBezTo>
                  <a:lnTo>
                    <a:pt x="700" y="9110"/>
                  </a:lnTo>
                  <a:cubicBezTo>
                    <a:pt x="700" y="8489"/>
                    <a:pt x="970" y="8198"/>
                    <a:pt x="1308" y="7832"/>
                  </a:cubicBezTo>
                  <a:cubicBezTo>
                    <a:pt x="1680" y="7427"/>
                    <a:pt x="2102" y="6971"/>
                    <a:pt x="2102" y="6075"/>
                  </a:cubicBezTo>
                  <a:cubicBezTo>
                    <a:pt x="2102" y="5179"/>
                    <a:pt x="1680" y="4722"/>
                    <a:pt x="1308" y="4318"/>
                  </a:cubicBezTo>
                  <a:cubicBezTo>
                    <a:pt x="970" y="3951"/>
                    <a:pt x="700" y="3660"/>
                    <a:pt x="700" y="3038"/>
                  </a:cubicBezTo>
                  <a:cubicBezTo>
                    <a:pt x="700" y="2416"/>
                    <a:pt x="970" y="2125"/>
                    <a:pt x="1308" y="1756"/>
                  </a:cubicBezTo>
                  <a:cubicBezTo>
                    <a:pt x="1680" y="1353"/>
                    <a:pt x="2103" y="897"/>
                    <a:pt x="210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7"/>
            <p:cNvSpPr/>
            <p:nvPr/>
          </p:nvSpPr>
          <p:spPr>
            <a:xfrm>
              <a:off x="3481325" y="2247875"/>
              <a:ext cx="52600" cy="227750"/>
            </a:xfrm>
            <a:custGeom>
              <a:rect b="b" l="l" r="r" t="t"/>
              <a:pathLst>
                <a:path extrusionOk="0" h="9110" w="2104">
                  <a:moveTo>
                    <a:pt x="1402" y="0"/>
                  </a:moveTo>
                  <a:cubicBezTo>
                    <a:pt x="1402" y="622"/>
                    <a:pt x="1134" y="913"/>
                    <a:pt x="796" y="1281"/>
                  </a:cubicBezTo>
                  <a:cubicBezTo>
                    <a:pt x="423" y="1685"/>
                    <a:pt x="1" y="2141"/>
                    <a:pt x="1" y="3037"/>
                  </a:cubicBezTo>
                  <a:cubicBezTo>
                    <a:pt x="1" y="3935"/>
                    <a:pt x="423" y="4391"/>
                    <a:pt x="796" y="4794"/>
                  </a:cubicBezTo>
                  <a:cubicBezTo>
                    <a:pt x="1134" y="5162"/>
                    <a:pt x="1402" y="5453"/>
                    <a:pt x="1402" y="6074"/>
                  </a:cubicBezTo>
                  <a:cubicBezTo>
                    <a:pt x="1402" y="6698"/>
                    <a:pt x="1134" y="6987"/>
                    <a:pt x="796" y="7355"/>
                  </a:cubicBezTo>
                  <a:cubicBezTo>
                    <a:pt x="423" y="7759"/>
                    <a:pt x="1" y="8214"/>
                    <a:pt x="1" y="9110"/>
                  </a:cubicBezTo>
                  <a:lnTo>
                    <a:pt x="702" y="9110"/>
                  </a:lnTo>
                  <a:cubicBezTo>
                    <a:pt x="702" y="8490"/>
                    <a:pt x="970" y="8199"/>
                    <a:pt x="1310" y="7831"/>
                  </a:cubicBezTo>
                  <a:cubicBezTo>
                    <a:pt x="1682" y="7427"/>
                    <a:pt x="2103" y="6972"/>
                    <a:pt x="2103" y="6074"/>
                  </a:cubicBezTo>
                  <a:cubicBezTo>
                    <a:pt x="2103" y="5178"/>
                    <a:pt x="1682" y="4722"/>
                    <a:pt x="1310" y="4319"/>
                  </a:cubicBezTo>
                  <a:cubicBezTo>
                    <a:pt x="970" y="3950"/>
                    <a:pt x="702" y="3661"/>
                    <a:pt x="702" y="3037"/>
                  </a:cubicBezTo>
                  <a:cubicBezTo>
                    <a:pt x="702" y="2415"/>
                    <a:pt x="970" y="2124"/>
                    <a:pt x="1310" y="1757"/>
                  </a:cubicBezTo>
                  <a:cubicBezTo>
                    <a:pt x="1682" y="1353"/>
                    <a:pt x="2103" y="896"/>
                    <a:pt x="2103"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7"/>
            <p:cNvSpPr/>
            <p:nvPr/>
          </p:nvSpPr>
          <p:spPr>
            <a:xfrm>
              <a:off x="3551425" y="2274125"/>
              <a:ext cx="52575" cy="227825"/>
            </a:xfrm>
            <a:custGeom>
              <a:rect b="b" l="l" r="r" t="t"/>
              <a:pathLst>
                <a:path extrusionOk="0" h="9113" w="2103">
                  <a:moveTo>
                    <a:pt x="1402" y="1"/>
                  </a:moveTo>
                  <a:cubicBezTo>
                    <a:pt x="1402" y="624"/>
                    <a:pt x="1133" y="914"/>
                    <a:pt x="794" y="1281"/>
                  </a:cubicBezTo>
                  <a:cubicBezTo>
                    <a:pt x="422" y="1686"/>
                    <a:pt x="1" y="2142"/>
                    <a:pt x="1" y="3039"/>
                  </a:cubicBezTo>
                  <a:cubicBezTo>
                    <a:pt x="1" y="3935"/>
                    <a:pt x="422" y="4392"/>
                    <a:pt x="794" y="4795"/>
                  </a:cubicBezTo>
                  <a:cubicBezTo>
                    <a:pt x="1133" y="5164"/>
                    <a:pt x="1402" y="5455"/>
                    <a:pt x="1402" y="6077"/>
                  </a:cubicBezTo>
                  <a:cubicBezTo>
                    <a:pt x="1402" y="6698"/>
                    <a:pt x="1133" y="6988"/>
                    <a:pt x="794" y="7357"/>
                  </a:cubicBezTo>
                  <a:cubicBezTo>
                    <a:pt x="422" y="7760"/>
                    <a:pt x="1" y="8216"/>
                    <a:pt x="1" y="9112"/>
                  </a:cubicBezTo>
                  <a:lnTo>
                    <a:pt x="701" y="9112"/>
                  </a:lnTo>
                  <a:cubicBezTo>
                    <a:pt x="701" y="8490"/>
                    <a:pt x="969" y="8199"/>
                    <a:pt x="1309" y="7832"/>
                  </a:cubicBezTo>
                  <a:cubicBezTo>
                    <a:pt x="1681" y="7429"/>
                    <a:pt x="2102" y="6973"/>
                    <a:pt x="2102" y="6077"/>
                  </a:cubicBezTo>
                  <a:cubicBezTo>
                    <a:pt x="2102" y="5181"/>
                    <a:pt x="1681" y="4724"/>
                    <a:pt x="1309" y="4320"/>
                  </a:cubicBezTo>
                  <a:cubicBezTo>
                    <a:pt x="969" y="3952"/>
                    <a:pt x="701" y="3661"/>
                    <a:pt x="701" y="3039"/>
                  </a:cubicBezTo>
                  <a:cubicBezTo>
                    <a:pt x="701" y="2416"/>
                    <a:pt x="969" y="2125"/>
                    <a:pt x="1309" y="1758"/>
                  </a:cubicBezTo>
                  <a:cubicBezTo>
                    <a:pt x="1681" y="1355"/>
                    <a:pt x="2102" y="898"/>
                    <a:pt x="2102"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47"/>
          <p:cNvGrpSpPr/>
          <p:nvPr/>
        </p:nvGrpSpPr>
        <p:grpSpPr>
          <a:xfrm>
            <a:off x="5817785" y="3965597"/>
            <a:ext cx="403000" cy="543150"/>
            <a:chOff x="5048250" y="3888850"/>
            <a:chExt cx="403000" cy="543150"/>
          </a:xfrm>
        </p:grpSpPr>
        <p:sp>
          <p:nvSpPr>
            <p:cNvPr id="1439" name="Google Shape;1439;p47"/>
            <p:cNvSpPr/>
            <p:nvPr/>
          </p:nvSpPr>
          <p:spPr>
            <a:xfrm>
              <a:off x="5284775" y="4064050"/>
              <a:ext cx="17550" cy="17525"/>
            </a:xfrm>
            <a:custGeom>
              <a:rect b="b" l="l" r="r" t="t"/>
              <a:pathLst>
                <a:path extrusionOk="0" h="701" w="702">
                  <a:moveTo>
                    <a:pt x="351" y="1"/>
                  </a:moveTo>
                  <a:cubicBezTo>
                    <a:pt x="158" y="1"/>
                    <a:pt x="0" y="157"/>
                    <a:pt x="0" y="352"/>
                  </a:cubicBezTo>
                  <a:cubicBezTo>
                    <a:pt x="0" y="545"/>
                    <a:pt x="158" y="701"/>
                    <a:pt x="351" y="701"/>
                  </a:cubicBezTo>
                  <a:cubicBezTo>
                    <a:pt x="544" y="701"/>
                    <a:pt x="702" y="545"/>
                    <a:pt x="702" y="352"/>
                  </a:cubicBezTo>
                  <a:cubicBezTo>
                    <a:pt x="702" y="157"/>
                    <a:pt x="544" y="1"/>
                    <a:pt x="35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7"/>
            <p:cNvSpPr/>
            <p:nvPr/>
          </p:nvSpPr>
          <p:spPr>
            <a:xfrm>
              <a:off x="5197200" y="4064050"/>
              <a:ext cx="17525" cy="17525"/>
            </a:xfrm>
            <a:custGeom>
              <a:rect b="b" l="l" r="r" t="t"/>
              <a:pathLst>
                <a:path extrusionOk="0" h="701" w="701">
                  <a:moveTo>
                    <a:pt x="350" y="1"/>
                  </a:moveTo>
                  <a:cubicBezTo>
                    <a:pt x="157" y="1"/>
                    <a:pt x="1" y="157"/>
                    <a:pt x="1" y="352"/>
                  </a:cubicBezTo>
                  <a:cubicBezTo>
                    <a:pt x="1" y="545"/>
                    <a:pt x="157" y="701"/>
                    <a:pt x="350" y="701"/>
                  </a:cubicBezTo>
                  <a:cubicBezTo>
                    <a:pt x="544" y="701"/>
                    <a:pt x="701" y="545"/>
                    <a:pt x="701" y="352"/>
                  </a:cubicBezTo>
                  <a:cubicBezTo>
                    <a:pt x="701" y="157"/>
                    <a:pt x="544" y="1"/>
                    <a:pt x="350"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7"/>
            <p:cNvSpPr/>
            <p:nvPr/>
          </p:nvSpPr>
          <p:spPr>
            <a:xfrm>
              <a:off x="5205925" y="4107875"/>
              <a:ext cx="87650" cy="52550"/>
            </a:xfrm>
            <a:custGeom>
              <a:rect b="b" l="l" r="r" t="t"/>
              <a:pathLst>
                <a:path extrusionOk="0" h="2102" w="3506">
                  <a:moveTo>
                    <a:pt x="2455" y="700"/>
                  </a:moveTo>
                  <a:cubicBezTo>
                    <a:pt x="2647" y="700"/>
                    <a:pt x="2804" y="858"/>
                    <a:pt x="2804" y="1051"/>
                  </a:cubicBezTo>
                  <a:lnTo>
                    <a:pt x="2804" y="1401"/>
                  </a:lnTo>
                  <a:lnTo>
                    <a:pt x="702" y="1401"/>
                  </a:lnTo>
                  <a:lnTo>
                    <a:pt x="702" y="1051"/>
                  </a:lnTo>
                  <a:cubicBezTo>
                    <a:pt x="702" y="858"/>
                    <a:pt x="860" y="700"/>
                    <a:pt x="1053" y="700"/>
                  </a:cubicBezTo>
                  <a:close/>
                  <a:moveTo>
                    <a:pt x="1053" y="0"/>
                  </a:moveTo>
                  <a:cubicBezTo>
                    <a:pt x="473" y="0"/>
                    <a:pt x="1" y="472"/>
                    <a:pt x="1" y="1051"/>
                  </a:cubicBezTo>
                  <a:lnTo>
                    <a:pt x="1" y="2101"/>
                  </a:lnTo>
                  <a:lnTo>
                    <a:pt x="3505" y="2101"/>
                  </a:lnTo>
                  <a:lnTo>
                    <a:pt x="3505" y="1051"/>
                  </a:lnTo>
                  <a:cubicBezTo>
                    <a:pt x="3505" y="472"/>
                    <a:pt x="3033" y="0"/>
                    <a:pt x="2455"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a:off x="5048250" y="3888850"/>
              <a:ext cx="403000" cy="543150"/>
            </a:xfrm>
            <a:custGeom>
              <a:rect b="b" l="l" r="r" t="t"/>
              <a:pathLst>
                <a:path extrusionOk="0" h="21726" w="16120">
                  <a:moveTo>
                    <a:pt x="5709" y="714"/>
                  </a:moveTo>
                  <a:cubicBezTo>
                    <a:pt x="8322" y="863"/>
                    <a:pt x="9489" y="2261"/>
                    <a:pt x="9540" y="2322"/>
                  </a:cubicBezTo>
                  <a:lnTo>
                    <a:pt x="9941" y="2825"/>
                  </a:lnTo>
                  <a:lnTo>
                    <a:pt x="10368" y="1543"/>
                  </a:lnTo>
                  <a:cubicBezTo>
                    <a:pt x="11698" y="2331"/>
                    <a:pt x="12272" y="4281"/>
                    <a:pt x="12278" y="4303"/>
                  </a:cubicBezTo>
                  <a:lnTo>
                    <a:pt x="12379" y="4653"/>
                  </a:lnTo>
                  <a:lnTo>
                    <a:pt x="13304" y="4345"/>
                  </a:lnTo>
                  <a:lnTo>
                    <a:pt x="13304" y="4345"/>
                  </a:lnTo>
                  <a:cubicBezTo>
                    <a:pt x="13255" y="5326"/>
                    <a:pt x="13071" y="6271"/>
                    <a:pt x="12909" y="6949"/>
                  </a:cubicBezTo>
                  <a:cubicBezTo>
                    <a:pt x="12658" y="6646"/>
                    <a:pt x="12313" y="6424"/>
                    <a:pt x="11915" y="6343"/>
                  </a:cubicBezTo>
                  <a:lnTo>
                    <a:pt x="11915" y="5704"/>
                  </a:lnTo>
                  <a:lnTo>
                    <a:pt x="10486" y="5228"/>
                  </a:lnTo>
                  <a:lnTo>
                    <a:pt x="9895" y="5523"/>
                  </a:lnTo>
                  <a:cubicBezTo>
                    <a:pt x="9328" y="5807"/>
                    <a:pt x="8694" y="5948"/>
                    <a:pt x="8061" y="5948"/>
                  </a:cubicBezTo>
                  <a:cubicBezTo>
                    <a:pt x="7427" y="5948"/>
                    <a:pt x="6793" y="5807"/>
                    <a:pt x="6227" y="5523"/>
                  </a:cubicBezTo>
                  <a:lnTo>
                    <a:pt x="5634" y="5228"/>
                  </a:lnTo>
                  <a:lnTo>
                    <a:pt x="4207" y="5704"/>
                  </a:lnTo>
                  <a:lnTo>
                    <a:pt x="4207" y="6343"/>
                  </a:lnTo>
                  <a:cubicBezTo>
                    <a:pt x="3776" y="6431"/>
                    <a:pt x="3407" y="6680"/>
                    <a:pt x="3154" y="7021"/>
                  </a:cubicBezTo>
                  <a:cubicBezTo>
                    <a:pt x="2722" y="5572"/>
                    <a:pt x="2729" y="4232"/>
                    <a:pt x="2767" y="3593"/>
                  </a:cubicBezTo>
                  <a:lnTo>
                    <a:pt x="2767" y="3593"/>
                  </a:lnTo>
                  <a:lnTo>
                    <a:pt x="4289" y="3975"/>
                  </a:lnTo>
                  <a:lnTo>
                    <a:pt x="3931" y="1829"/>
                  </a:lnTo>
                  <a:lnTo>
                    <a:pt x="3931" y="1829"/>
                  </a:lnTo>
                  <a:lnTo>
                    <a:pt x="6077" y="2186"/>
                  </a:lnTo>
                  <a:lnTo>
                    <a:pt x="5709" y="714"/>
                  </a:lnTo>
                  <a:close/>
                  <a:moveTo>
                    <a:pt x="4207" y="7073"/>
                  </a:moveTo>
                  <a:lnTo>
                    <a:pt x="4207" y="9046"/>
                  </a:lnTo>
                  <a:cubicBezTo>
                    <a:pt x="3799" y="8902"/>
                    <a:pt x="3505" y="8516"/>
                    <a:pt x="3505" y="8060"/>
                  </a:cubicBezTo>
                  <a:cubicBezTo>
                    <a:pt x="3505" y="7603"/>
                    <a:pt x="3799" y="7219"/>
                    <a:pt x="4207" y="7073"/>
                  </a:cubicBezTo>
                  <a:close/>
                  <a:moveTo>
                    <a:pt x="11915" y="7073"/>
                  </a:moveTo>
                  <a:cubicBezTo>
                    <a:pt x="12322" y="7219"/>
                    <a:pt x="12617" y="7605"/>
                    <a:pt x="12617" y="8061"/>
                  </a:cubicBezTo>
                  <a:cubicBezTo>
                    <a:pt x="12617" y="8516"/>
                    <a:pt x="12322" y="8902"/>
                    <a:pt x="11915" y="9047"/>
                  </a:cubicBezTo>
                  <a:lnTo>
                    <a:pt x="11915" y="7073"/>
                  </a:lnTo>
                  <a:close/>
                  <a:moveTo>
                    <a:pt x="10540" y="5986"/>
                  </a:moveTo>
                  <a:lnTo>
                    <a:pt x="11214" y="6211"/>
                  </a:lnTo>
                  <a:lnTo>
                    <a:pt x="11214" y="9112"/>
                  </a:lnTo>
                  <a:cubicBezTo>
                    <a:pt x="11214" y="10850"/>
                    <a:pt x="9798" y="12265"/>
                    <a:pt x="8060" y="12265"/>
                  </a:cubicBezTo>
                  <a:cubicBezTo>
                    <a:pt x="6322" y="12265"/>
                    <a:pt x="4906" y="10850"/>
                    <a:pt x="4906" y="9112"/>
                  </a:cubicBezTo>
                  <a:lnTo>
                    <a:pt x="4906" y="6211"/>
                  </a:lnTo>
                  <a:lnTo>
                    <a:pt x="5580" y="5986"/>
                  </a:lnTo>
                  <a:lnTo>
                    <a:pt x="5911" y="6151"/>
                  </a:lnTo>
                  <a:cubicBezTo>
                    <a:pt x="6575" y="6484"/>
                    <a:pt x="7318" y="6650"/>
                    <a:pt x="8060" y="6650"/>
                  </a:cubicBezTo>
                  <a:cubicBezTo>
                    <a:pt x="8802" y="6650"/>
                    <a:pt x="9545" y="6484"/>
                    <a:pt x="10209" y="6151"/>
                  </a:cubicBezTo>
                  <a:lnTo>
                    <a:pt x="10540" y="5986"/>
                  </a:lnTo>
                  <a:close/>
                  <a:moveTo>
                    <a:pt x="9812" y="12541"/>
                  </a:moveTo>
                  <a:lnTo>
                    <a:pt x="9812" y="13100"/>
                  </a:lnTo>
                  <a:lnTo>
                    <a:pt x="8060" y="13976"/>
                  </a:lnTo>
                  <a:lnTo>
                    <a:pt x="6308" y="13100"/>
                  </a:lnTo>
                  <a:lnTo>
                    <a:pt x="6308" y="12541"/>
                  </a:lnTo>
                  <a:cubicBezTo>
                    <a:pt x="6835" y="12811"/>
                    <a:pt x="7429" y="12965"/>
                    <a:pt x="8060" y="12965"/>
                  </a:cubicBezTo>
                  <a:cubicBezTo>
                    <a:pt x="8691" y="12965"/>
                    <a:pt x="9285" y="12811"/>
                    <a:pt x="9812" y="12541"/>
                  </a:cubicBezTo>
                  <a:close/>
                  <a:moveTo>
                    <a:pt x="8062" y="14958"/>
                  </a:moveTo>
                  <a:lnTo>
                    <a:pt x="8579" y="15661"/>
                  </a:lnTo>
                  <a:lnTo>
                    <a:pt x="8236" y="16119"/>
                  </a:lnTo>
                  <a:lnTo>
                    <a:pt x="7885" y="16119"/>
                  </a:lnTo>
                  <a:lnTo>
                    <a:pt x="7544" y="15664"/>
                  </a:lnTo>
                  <a:lnTo>
                    <a:pt x="8062" y="14958"/>
                  </a:lnTo>
                  <a:close/>
                  <a:moveTo>
                    <a:pt x="11610" y="13944"/>
                  </a:moveTo>
                  <a:lnTo>
                    <a:pt x="12064" y="14028"/>
                  </a:lnTo>
                  <a:cubicBezTo>
                    <a:pt x="11842" y="14814"/>
                    <a:pt x="11440" y="15534"/>
                    <a:pt x="10897" y="16131"/>
                  </a:cubicBezTo>
                  <a:lnTo>
                    <a:pt x="11610" y="13944"/>
                  </a:lnTo>
                  <a:close/>
                  <a:moveTo>
                    <a:pt x="4511" y="13944"/>
                  </a:moveTo>
                  <a:lnTo>
                    <a:pt x="5230" y="16137"/>
                  </a:lnTo>
                  <a:cubicBezTo>
                    <a:pt x="4683" y="15540"/>
                    <a:pt x="4280" y="14818"/>
                    <a:pt x="4058" y="14030"/>
                  </a:cubicBezTo>
                  <a:lnTo>
                    <a:pt x="4511" y="13944"/>
                  </a:lnTo>
                  <a:close/>
                  <a:moveTo>
                    <a:pt x="10213" y="13682"/>
                  </a:moveTo>
                  <a:lnTo>
                    <a:pt x="10915" y="13814"/>
                  </a:lnTo>
                  <a:lnTo>
                    <a:pt x="10048" y="16471"/>
                  </a:lnTo>
                  <a:lnTo>
                    <a:pt x="8590" y="14494"/>
                  </a:lnTo>
                  <a:lnTo>
                    <a:pt x="10213" y="13682"/>
                  </a:lnTo>
                  <a:close/>
                  <a:moveTo>
                    <a:pt x="5907" y="13682"/>
                  </a:moveTo>
                  <a:lnTo>
                    <a:pt x="7532" y="14495"/>
                  </a:lnTo>
                  <a:lnTo>
                    <a:pt x="6078" y="16474"/>
                  </a:lnTo>
                  <a:lnTo>
                    <a:pt x="5207" y="13814"/>
                  </a:lnTo>
                  <a:lnTo>
                    <a:pt x="5907" y="13682"/>
                  </a:lnTo>
                  <a:close/>
                  <a:moveTo>
                    <a:pt x="7110" y="16254"/>
                  </a:moveTo>
                  <a:lnTo>
                    <a:pt x="7320" y="16534"/>
                  </a:lnTo>
                  <a:lnTo>
                    <a:pt x="7011" y="17463"/>
                  </a:lnTo>
                  <a:lnTo>
                    <a:pt x="6464" y="17136"/>
                  </a:lnTo>
                  <a:lnTo>
                    <a:pt x="7110" y="16254"/>
                  </a:lnTo>
                  <a:close/>
                  <a:moveTo>
                    <a:pt x="9014" y="16249"/>
                  </a:moveTo>
                  <a:lnTo>
                    <a:pt x="9665" y="17131"/>
                  </a:lnTo>
                  <a:lnTo>
                    <a:pt x="9111" y="17463"/>
                  </a:lnTo>
                  <a:lnTo>
                    <a:pt x="8801" y="16532"/>
                  </a:lnTo>
                  <a:lnTo>
                    <a:pt x="9014" y="16249"/>
                  </a:lnTo>
                  <a:close/>
                  <a:moveTo>
                    <a:pt x="8158" y="16820"/>
                  </a:moveTo>
                  <a:lnTo>
                    <a:pt x="8495" y="17833"/>
                  </a:lnTo>
                  <a:lnTo>
                    <a:pt x="8060" y="18093"/>
                  </a:lnTo>
                  <a:lnTo>
                    <a:pt x="7625" y="17833"/>
                  </a:lnTo>
                  <a:lnTo>
                    <a:pt x="7962" y="16820"/>
                  </a:lnTo>
                  <a:close/>
                  <a:moveTo>
                    <a:pt x="3367" y="14158"/>
                  </a:moveTo>
                  <a:cubicBezTo>
                    <a:pt x="3765" y="15629"/>
                    <a:pt x="4717" y="16904"/>
                    <a:pt x="6029" y="17692"/>
                  </a:cubicBezTo>
                  <a:lnTo>
                    <a:pt x="7378" y="18502"/>
                  </a:lnTo>
                  <a:lnTo>
                    <a:pt x="7009" y="18724"/>
                  </a:lnTo>
                  <a:lnTo>
                    <a:pt x="7009" y="21024"/>
                  </a:lnTo>
                  <a:lnTo>
                    <a:pt x="3505" y="21024"/>
                  </a:lnTo>
                  <a:lnTo>
                    <a:pt x="3505" y="17522"/>
                  </a:lnTo>
                  <a:lnTo>
                    <a:pt x="2804" y="17522"/>
                  </a:lnTo>
                  <a:lnTo>
                    <a:pt x="2804" y="21024"/>
                  </a:lnTo>
                  <a:lnTo>
                    <a:pt x="702" y="21024"/>
                  </a:lnTo>
                  <a:lnTo>
                    <a:pt x="702" y="16695"/>
                  </a:lnTo>
                  <a:cubicBezTo>
                    <a:pt x="702" y="15515"/>
                    <a:pt x="1543" y="14500"/>
                    <a:pt x="2703" y="14284"/>
                  </a:cubicBezTo>
                  <a:lnTo>
                    <a:pt x="3367" y="14158"/>
                  </a:lnTo>
                  <a:close/>
                  <a:moveTo>
                    <a:pt x="12753" y="14158"/>
                  </a:moveTo>
                  <a:lnTo>
                    <a:pt x="13418" y="14282"/>
                  </a:lnTo>
                  <a:cubicBezTo>
                    <a:pt x="14577" y="14500"/>
                    <a:pt x="15419" y="15514"/>
                    <a:pt x="15419" y="16693"/>
                  </a:cubicBezTo>
                  <a:lnTo>
                    <a:pt x="15419" y="21024"/>
                  </a:lnTo>
                  <a:lnTo>
                    <a:pt x="13316" y="21024"/>
                  </a:lnTo>
                  <a:lnTo>
                    <a:pt x="13316" y="17522"/>
                  </a:lnTo>
                  <a:lnTo>
                    <a:pt x="12615" y="17522"/>
                  </a:lnTo>
                  <a:lnTo>
                    <a:pt x="12615" y="21024"/>
                  </a:lnTo>
                  <a:lnTo>
                    <a:pt x="7709" y="21024"/>
                  </a:lnTo>
                  <a:lnTo>
                    <a:pt x="7709" y="19121"/>
                  </a:lnTo>
                  <a:lnTo>
                    <a:pt x="10091" y="17692"/>
                  </a:lnTo>
                  <a:cubicBezTo>
                    <a:pt x="11403" y="16904"/>
                    <a:pt x="12355" y="15627"/>
                    <a:pt x="12753" y="14158"/>
                  </a:cubicBezTo>
                  <a:close/>
                  <a:moveTo>
                    <a:pt x="4808" y="0"/>
                  </a:moveTo>
                  <a:lnTo>
                    <a:pt x="5138" y="1319"/>
                  </a:lnTo>
                  <a:lnTo>
                    <a:pt x="3079" y="976"/>
                  </a:lnTo>
                  <a:lnTo>
                    <a:pt x="3422" y="3034"/>
                  </a:lnTo>
                  <a:lnTo>
                    <a:pt x="2162" y="2720"/>
                  </a:lnTo>
                  <a:lnTo>
                    <a:pt x="2107" y="3105"/>
                  </a:lnTo>
                  <a:cubicBezTo>
                    <a:pt x="2093" y="3207"/>
                    <a:pt x="1761" y="5652"/>
                    <a:pt x="2813" y="8148"/>
                  </a:cubicBezTo>
                  <a:cubicBezTo>
                    <a:pt x="2856" y="8975"/>
                    <a:pt x="3468" y="9649"/>
                    <a:pt x="4268" y="9783"/>
                  </a:cubicBezTo>
                  <a:cubicBezTo>
                    <a:pt x="4432" y="10702"/>
                    <a:pt x="4916" y="11510"/>
                    <a:pt x="5608" y="12081"/>
                  </a:cubicBezTo>
                  <a:lnTo>
                    <a:pt x="5608" y="13025"/>
                  </a:lnTo>
                  <a:lnTo>
                    <a:pt x="2574" y="13595"/>
                  </a:lnTo>
                  <a:cubicBezTo>
                    <a:pt x="1082" y="13873"/>
                    <a:pt x="1" y="15177"/>
                    <a:pt x="1" y="16693"/>
                  </a:cubicBezTo>
                  <a:lnTo>
                    <a:pt x="1" y="21726"/>
                  </a:lnTo>
                  <a:lnTo>
                    <a:pt x="16119" y="21726"/>
                  </a:lnTo>
                  <a:lnTo>
                    <a:pt x="16119" y="16693"/>
                  </a:lnTo>
                  <a:cubicBezTo>
                    <a:pt x="16119" y="15177"/>
                    <a:pt x="15038" y="13873"/>
                    <a:pt x="13548" y="13593"/>
                  </a:cubicBezTo>
                  <a:lnTo>
                    <a:pt x="10514" y="13025"/>
                  </a:lnTo>
                  <a:lnTo>
                    <a:pt x="10514" y="12081"/>
                  </a:lnTo>
                  <a:cubicBezTo>
                    <a:pt x="11204" y="11510"/>
                    <a:pt x="11690" y="10702"/>
                    <a:pt x="11852" y="9783"/>
                  </a:cubicBezTo>
                  <a:cubicBezTo>
                    <a:pt x="12655" y="9649"/>
                    <a:pt x="13270" y="8971"/>
                    <a:pt x="13309" y="8141"/>
                  </a:cubicBezTo>
                  <a:cubicBezTo>
                    <a:pt x="13393" y="7879"/>
                    <a:pt x="14018" y="5888"/>
                    <a:pt x="14018" y="3855"/>
                  </a:cubicBezTo>
                  <a:lnTo>
                    <a:pt x="14018" y="3368"/>
                  </a:lnTo>
                  <a:lnTo>
                    <a:pt x="12836" y="3762"/>
                  </a:lnTo>
                  <a:cubicBezTo>
                    <a:pt x="12561" y="3024"/>
                    <a:pt x="11786" y="1324"/>
                    <a:pt x="10293" y="726"/>
                  </a:cubicBezTo>
                  <a:lnTo>
                    <a:pt x="9948" y="588"/>
                  </a:lnTo>
                  <a:lnTo>
                    <a:pt x="9657" y="1460"/>
                  </a:lnTo>
                  <a:cubicBezTo>
                    <a:pt x="9002" y="904"/>
                    <a:pt x="7581" y="0"/>
                    <a:pt x="5257"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7"/>
            <p:cNvSpPr/>
            <p:nvPr/>
          </p:nvSpPr>
          <p:spPr>
            <a:xfrm>
              <a:off x="5258500" y="4379425"/>
              <a:ext cx="17575" cy="17550"/>
            </a:xfrm>
            <a:custGeom>
              <a:rect b="b" l="l" r="r" t="t"/>
              <a:pathLst>
                <a:path extrusionOk="0" h="702" w="703">
                  <a:moveTo>
                    <a:pt x="1" y="0"/>
                  </a:moveTo>
                  <a:lnTo>
                    <a:pt x="1" y="701"/>
                  </a:lnTo>
                  <a:lnTo>
                    <a:pt x="702" y="701"/>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 name="Google Shape;1444;p47"/>
          <p:cNvGrpSpPr/>
          <p:nvPr/>
        </p:nvGrpSpPr>
        <p:grpSpPr>
          <a:xfrm>
            <a:off x="7599888" y="1359572"/>
            <a:ext cx="543175" cy="543150"/>
            <a:chOff x="6837075" y="1282825"/>
            <a:chExt cx="543175" cy="543150"/>
          </a:xfrm>
        </p:grpSpPr>
        <p:sp>
          <p:nvSpPr>
            <p:cNvPr id="1445" name="Google Shape;1445;p47"/>
            <p:cNvSpPr/>
            <p:nvPr/>
          </p:nvSpPr>
          <p:spPr>
            <a:xfrm>
              <a:off x="6872150" y="1685775"/>
              <a:ext cx="140175" cy="140200"/>
            </a:xfrm>
            <a:custGeom>
              <a:rect b="b" l="l" r="r" t="t"/>
              <a:pathLst>
                <a:path extrusionOk="0" h="5608" w="5607">
                  <a:moveTo>
                    <a:pt x="4906" y="702"/>
                  </a:moveTo>
                  <a:lnTo>
                    <a:pt x="4906" y="4906"/>
                  </a:lnTo>
                  <a:lnTo>
                    <a:pt x="700" y="4906"/>
                  </a:lnTo>
                  <a:lnTo>
                    <a:pt x="700" y="702"/>
                  </a:lnTo>
                  <a:close/>
                  <a:moveTo>
                    <a:pt x="1" y="0"/>
                  </a:moveTo>
                  <a:lnTo>
                    <a:pt x="1" y="5608"/>
                  </a:lnTo>
                  <a:lnTo>
                    <a:pt x="5606" y="5608"/>
                  </a:lnTo>
                  <a:lnTo>
                    <a:pt x="5606"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7"/>
            <p:cNvSpPr/>
            <p:nvPr/>
          </p:nvSpPr>
          <p:spPr>
            <a:xfrm>
              <a:off x="7029825" y="1650750"/>
              <a:ext cx="140175" cy="140200"/>
            </a:xfrm>
            <a:custGeom>
              <a:rect b="b" l="l" r="r" t="t"/>
              <a:pathLst>
                <a:path extrusionOk="0" h="5608" w="5607">
                  <a:moveTo>
                    <a:pt x="4906" y="701"/>
                  </a:moveTo>
                  <a:lnTo>
                    <a:pt x="4906" y="4906"/>
                  </a:lnTo>
                  <a:lnTo>
                    <a:pt x="701" y="4906"/>
                  </a:lnTo>
                  <a:lnTo>
                    <a:pt x="701" y="701"/>
                  </a:lnTo>
                  <a:close/>
                  <a:moveTo>
                    <a:pt x="1" y="0"/>
                  </a:moveTo>
                  <a:lnTo>
                    <a:pt x="1" y="5607"/>
                  </a:lnTo>
                  <a:lnTo>
                    <a:pt x="5606" y="5607"/>
                  </a:lnTo>
                  <a:lnTo>
                    <a:pt x="5606"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7"/>
            <p:cNvSpPr/>
            <p:nvPr/>
          </p:nvSpPr>
          <p:spPr>
            <a:xfrm>
              <a:off x="6907175" y="1720800"/>
              <a:ext cx="17525" cy="17575"/>
            </a:xfrm>
            <a:custGeom>
              <a:rect b="b" l="l" r="r" t="t"/>
              <a:pathLst>
                <a:path extrusionOk="0" h="703" w="701">
                  <a:moveTo>
                    <a:pt x="1" y="1"/>
                  </a:moveTo>
                  <a:lnTo>
                    <a:pt x="1" y="702"/>
                  </a:lnTo>
                  <a:lnTo>
                    <a:pt x="701" y="702"/>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7"/>
            <p:cNvSpPr/>
            <p:nvPr/>
          </p:nvSpPr>
          <p:spPr>
            <a:xfrm>
              <a:off x="6959725" y="172080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7"/>
            <p:cNvSpPr/>
            <p:nvPr/>
          </p:nvSpPr>
          <p:spPr>
            <a:xfrm>
              <a:off x="6907175" y="1773375"/>
              <a:ext cx="17525" cy="17575"/>
            </a:xfrm>
            <a:custGeom>
              <a:rect b="b" l="l" r="r" t="t"/>
              <a:pathLst>
                <a:path extrusionOk="0" h="703" w="701">
                  <a:moveTo>
                    <a:pt x="1" y="1"/>
                  </a:moveTo>
                  <a:lnTo>
                    <a:pt x="1" y="702"/>
                  </a:lnTo>
                  <a:lnTo>
                    <a:pt x="701" y="702"/>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7"/>
            <p:cNvSpPr/>
            <p:nvPr/>
          </p:nvSpPr>
          <p:spPr>
            <a:xfrm>
              <a:off x="6959725" y="1773375"/>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7"/>
            <p:cNvSpPr/>
            <p:nvPr/>
          </p:nvSpPr>
          <p:spPr>
            <a:xfrm>
              <a:off x="7064850" y="1685775"/>
              <a:ext cx="17525" cy="17550"/>
            </a:xfrm>
            <a:custGeom>
              <a:rect b="b" l="l" r="r" t="t"/>
              <a:pathLst>
                <a:path extrusionOk="0" h="702" w="701">
                  <a:moveTo>
                    <a:pt x="1" y="0"/>
                  </a:moveTo>
                  <a:lnTo>
                    <a:pt x="1" y="702"/>
                  </a:lnTo>
                  <a:lnTo>
                    <a:pt x="701" y="702"/>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7"/>
            <p:cNvSpPr/>
            <p:nvPr/>
          </p:nvSpPr>
          <p:spPr>
            <a:xfrm>
              <a:off x="7091125" y="1712075"/>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7117425" y="1738350"/>
              <a:ext cx="17525" cy="17550"/>
            </a:xfrm>
            <a:custGeom>
              <a:rect b="b" l="l" r="r" t="t"/>
              <a:pathLst>
                <a:path extrusionOk="0" h="702" w="701">
                  <a:moveTo>
                    <a:pt x="1" y="0"/>
                  </a:moveTo>
                  <a:lnTo>
                    <a:pt x="1" y="702"/>
                  </a:lnTo>
                  <a:lnTo>
                    <a:pt x="701" y="702"/>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7"/>
            <p:cNvSpPr/>
            <p:nvPr/>
          </p:nvSpPr>
          <p:spPr>
            <a:xfrm>
              <a:off x="6872425" y="1457675"/>
              <a:ext cx="64300" cy="106025"/>
            </a:xfrm>
            <a:custGeom>
              <a:rect b="b" l="l" r="r" t="t"/>
              <a:pathLst>
                <a:path extrusionOk="0" h="4241" w="2572">
                  <a:moveTo>
                    <a:pt x="2121" y="1"/>
                  </a:moveTo>
                  <a:cubicBezTo>
                    <a:pt x="855" y="1061"/>
                    <a:pt x="100" y="2551"/>
                    <a:pt x="0" y="4197"/>
                  </a:cubicBezTo>
                  <a:lnTo>
                    <a:pt x="700" y="4240"/>
                  </a:lnTo>
                  <a:cubicBezTo>
                    <a:pt x="787" y="2788"/>
                    <a:pt x="1452" y="1473"/>
                    <a:pt x="2572" y="538"/>
                  </a:cubicBezTo>
                  <a:lnTo>
                    <a:pt x="212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7"/>
            <p:cNvSpPr/>
            <p:nvPr/>
          </p:nvSpPr>
          <p:spPr>
            <a:xfrm>
              <a:off x="6837075" y="1282825"/>
              <a:ext cx="543175" cy="350400"/>
            </a:xfrm>
            <a:custGeom>
              <a:rect b="b" l="l" r="r" t="t"/>
              <a:pathLst>
                <a:path extrusionOk="0" h="14016" w="21727">
                  <a:moveTo>
                    <a:pt x="7009" y="2103"/>
                  </a:moveTo>
                  <a:cubicBezTo>
                    <a:pt x="7588" y="2103"/>
                    <a:pt x="8060" y="2575"/>
                    <a:pt x="8060" y="3154"/>
                  </a:cubicBezTo>
                  <a:cubicBezTo>
                    <a:pt x="8060" y="3275"/>
                    <a:pt x="8032" y="3391"/>
                    <a:pt x="7992" y="3504"/>
                  </a:cubicBezTo>
                  <a:lnTo>
                    <a:pt x="6026" y="3504"/>
                  </a:lnTo>
                  <a:cubicBezTo>
                    <a:pt x="5986" y="3391"/>
                    <a:pt x="5958" y="3275"/>
                    <a:pt x="5958" y="3154"/>
                  </a:cubicBezTo>
                  <a:cubicBezTo>
                    <a:pt x="5958" y="2575"/>
                    <a:pt x="6430" y="2103"/>
                    <a:pt x="7009" y="2103"/>
                  </a:cubicBezTo>
                  <a:close/>
                  <a:moveTo>
                    <a:pt x="8726" y="2804"/>
                  </a:moveTo>
                  <a:cubicBezTo>
                    <a:pt x="8916" y="2804"/>
                    <a:pt x="9101" y="2856"/>
                    <a:pt x="9264" y="2953"/>
                  </a:cubicBezTo>
                  <a:lnTo>
                    <a:pt x="10183" y="3504"/>
                  </a:lnTo>
                  <a:lnTo>
                    <a:pt x="8721" y="3504"/>
                  </a:lnTo>
                  <a:cubicBezTo>
                    <a:pt x="8744" y="3389"/>
                    <a:pt x="8761" y="3271"/>
                    <a:pt x="8761" y="3154"/>
                  </a:cubicBezTo>
                  <a:cubicBezTo>
                    <a:pt x="8761" y="3034"/>
                    <a:pt x="8749" y="2916"/>
                    <a:pt x="8726" y="2804"/>
                  </a:cubicBezTo>
                  <a:close/>
                  <a:moveTo>
                    <a:pt x="12184" y="701"/>
                  </a:moveTo>
                  <a:cubicBezTo>
                    <a:pt x="12423" y="701"/>
                    <a:pt x="12655" y="749"/>
                    <a:pt x="12874" y="842"/>
                  </a:cubicBezTo>
                  <a:lnTo>
                    <a:pt x="14718" y="1633"/>
                  </a:lnTo>
                  <a:lnTo>
                    <a:pt x="14718" y="4777"/>
                  </a:lnTo>
                  <a:lnTo>
                    <a:pt x="13940" y="5210"/>
                  </a:lnTo>
                  <a:cubicBezTo>
                    <a:pt x="13472" y="5469"/>
                    <a:pt x="12944" y="5607"/>
                    <a:pt x="12408" y="5607"/>
                  </a:cubicBezTo>
                  <a:lnTo>
                    <a:pt x="2485" y="5607"/>
                  </a:lnTo>
                  <a:cubicBezTo>
                    <a:pt x="2886" y="4751"/>
                    <a:pt x="3736" y="4206"/>
                    <a:pt x="4692" y="4206"/>
                  </a:cubicBezTo>
                  <a:lnTo>
                    <a:pt x="11213" y="4206"/>
                  </a:lnTo>
                  <a:lnTo>
                    <a:pt x="11213" y="3307"/>
                  </a:lnTo>
                  <a:lnTo>
                    <a:pt x="9625" y="2353"/>
                  </a:lnTo>
                  <a:cubicBezTo>
                    <a:pt x="9352" y="2189"/>
                    <a:pt x="9040" y="2103"/>
                    <a:pt x="8723" y="2103"/>
                  </a:cubicBezTo>
                  <a:lnTo>
                    <a:pt x="8401" y="2103"/>
                  </a:lnTo>
                  <a:cubicBezTo>
                    <a:pt x="8081" y="1680"/>
                    <a:pt x="7579" y="1401"/>
                    <a:pt x="7009" y="1401"/>
                  </a:cubicBezTo>
                  <a:cubicBezTo>
                    <a:pt x="6043" y="1401"/>
                    <a:pt x="5257" y="2189"/>
                    <a:pt x="5257" y="3154"/>
                  </a:cubicBezTo>
                  <a:cubicBezTo>
                    <a:pt x="5257" y="3271"/>
                    <a:pt x="5272" y="3389"/>
                    <a:pt x="5297" y="3504"/>
                  </a:cubicBezTo>
                  <a:lnTo>
                    <a:pt x="4692" y="3504"/>
                  </a:lnTo>
                  <a:cubicBezTo>
                    <a:pt x="3719" y="3504"/>
                    <a:pt x="2832" y="3944"/>
                    <a:pt x="2247" y="4673"/>
                  </a:cubicBezTo>
                  <a:lnTo>
                    <a:pt x="987" y="5573"/>
                  </a:lnTo>
                  <a:cubicBezTo>
                    <a:pt x="956" y="5595"/>
                    <a:pt x="920" y="5607"/>
                    <a:pt x="855" y="5607"/>
                  </a:cubicBezTo>
                  <a:lnTo>
                    <a:pt x="854" y="5607"/>
                  </a:lnTo>
                  <a:cubicBezTo>
                    <a:pt x="799" y="5607"/>
                    <a:pt x="763" y="5580"/>
                    <a:pt x="746" y="5563"/>
                  </a:cubicBezTo>
                  <a:cubicBezTo>
                    <a:pt x="730" y="5546"/>
                    <a:pt x="702" y="5511"/>
                    <a:pt x="702" y="5429"/>
                  </a:cubicBezTo>
                  <a:cubicBezTo>
                    <a:pt x="702" y="4550"/>
                    <a:pt x="1117" y="3706"/>
                    <a:pt x="1812" y="3172"/>
                  </a:cubicBezTo>
                  <a:lnTo>
                    <a:pt x="4461" y="1136"/>
                  </a:lnTo>
                  <a:cubicBezTo>
                    <a:pt x="4825" y="855"/>
                    <a:pt x="5280" y="701"/>
                    <a:pt x="5741" y="701"/>
                  </a:cubicBezTo>
                  <a:close/>
                  <a:moveTo>
                    <a:pt x="17522" y="701"/>
                  </a:moveTo>
                  <a:lnTo>
                    <a:pt x="17522" y="5607"/>
                  </a:lnTo>
                  <a:lnTo>
                    <a:pt x="16820" y="5607"/>
                  </a:lnTo>
                  <a:lnTo>
                    <a:pt x="16820" y="2103"/>
                  </a:lnTo>
                  <a:lnTo>
                    <a:pt x="16119" y="2103"/>
                  </a:lnTo>
                  <a:lnTo>
                    <a:pt x="16119" y="5607"/>
                  </a:lnTo>
                  <a:lnTo>
                    <a:pt x="15419" y="5607"/>
                  </a:lnTo>
                  <a:lnTo>
                    <a:pt x="15419" y="701"/>
                  </a:lnTo>
                  <a:lnTo>
                    <a:pt x="16119" y="701"/>
                  </a:lnTo>
                  <a:lnTo>
                    <a:pt x="16119" y="1401"/>
                  </a:lnTo>
                  <a:lnTo>
                    <a:pt x="16820" y="1401"/>
                  </a:lnTo>
                  <a:lnTo>
                    <a:pt x="16820" y="701"/>
                  </a:lnTo>
                  <a:close/>
                  <a:moveTo>
                    <a:pt x="21025" y="701"/>
                  </a:moveTo>
                  <a:lnTo>
                    <a:pt x="21025" y="5607"/>
                  </a:lnTo>
                  <a:lnTo>
                    <a:pt x="18222" y="5607"/>
                  </a:lnTo>
                  <a:lnTo>
                    <a:pt x="18222" y="701"/>
                  </a:lnTo>
                  <a:close/>
                  <a:moveTo>
                    <a:pt x="11443" y="6307"/>
                  </a:moveTo>
                  <a:cubicBezTo>
                    <a:pt x="13079" y="7580"/>
                    <a:pt x="14018" y="9488"/>
                    <a:pt x="14018" y="11563"/>
                  </a:cubicBezTo>
                  <a:lnTo>
                    <a:pt x="14018" y="13316"/>
                  </a:lnTo>
                  <a:lnTo>
                    <a:pt x="702" y="13316"/>
                  </a:lnTo>
                  <a:lnTo>
                    <a:pt x="702" y="11563"/>
                  </a:lnTo>
                  <a:cubicBezTo>
                    <a:pt x="702" y="9488"/>
                    <a:pt x="1639" y="7580"/>
                    <a:pt x="3277" y="6307"/>
                  </a:cubicBezTo>
                  <a:close/>
                  <a:moveTo>
                    <a:pt x="5741" y="0"/>
                  </a:moveTo>
                  <a:cubicBezTo>
                    <a:pt x="5127" y="0"/>
                    <a:pt x="4520" y="207"/>
                    <a:pt x="4033" y="580"/>
                  </a:cubicBezTo>
                  <a:lnTo>
                    <a:pt x="1385" y="2616"/>
                  </a:lnTo>
                  <a:cubicBezTo>
                    <a:pt x="518" y="3282"/>
                    <a:pt x="1" y="4334"/>
                    <a:pt x="1" y="5456"/>
                  </a:cubicBezTo>
                  <a:cubicBezTo>
                    <a:pt x="1" y="5684"/>
                    <a:pt x="91" y="5897"/>
                    <a:pt x="252" y="6059"/>
                  </a:cubicBezTo>
                  <a:cubicBezTo>
                    <a:pt x="413" y="6218"/>
                    <a:pt x="627" y="6307"/>
                    <a:pt x="880" y="6307"/>
                  </a:cubicBezTo>
                  <a:lnTo>
                    <a:pt x="883" y="6307"/>
                  </a:lnTo>
                  <a:cubicBezTo>
                    <a:pt x="1067" y="6307"/>
                    <a:pt x="1244" y="6250"/>
                    <a:pt x="1394" y="6143"/>
                  </a:cubicBezTo>
                  <a:lnTo>
                    <a:pt x="1753" y="5886"/>
                  </a:lnTo>
                  <a:lnTo>
                    <a:pt x="1753" y="6307"/>
                  </a:lnTo>
                  <a:lnTo>
                    <a:pt x="2211" y="6307"/>
                  </a:lnTo>
                  <a:cubicBezTo>
                    <a:pt x="797" y="7684"/>
                    <a:pt x="2" y="9553"/>
                    <a:pt x="2" y="11563"/>
                  </a:cubicBezTo>
                  <a:lnTo>
                    <a:pt x="2" y="14016"/>
                  </a:lnTo>
                  <a:lnTo>
                    <a:pt x="14719" y="14016"/>
                  </a:lnTo>
                  <a:lnTo>
                    <a:pt x="14719" y="11563"/>
                  </a:lnTo>
                  <a:cubicBezTo>
                    <a:pt x="14719" y="9549"/>
                    <a:pt x="13920" y="7679"/>
                    <a:pt x="12503" y="6301"/>
                  </a:cubicBezTo>
                  <a:cubicBezTo>
                    <a:pt x="13125" y="6286"/>
                    <a:pt x="13737" y="6125"/>
                    <a:pt x="14281" y="5822"/>
                  </a:cubicBezTo>
                  <a:lnTo>
                    <a:pt x="14719" y="5580"/>
                  </a:lnTo>
                  <a:lnTo>
                    <a:pt x="14719" y="6307"/>
                  </a:lnTo>
                  <a:lnTo>
                    <a:pt x="21726" y="6307"/>
                  </a:lnTo>
                  <a:lnTo>
                    <a:pt x="21726" y="0"/>
                  </a:lnTo>
                  <a:lnTo>
                    <a:pt x="14718" y="0"/>
                  </a:lnTo>
                  <a:lnTo>
                    <a:pt x="14718" y="870"/>
                  </a:lnTo>
                  <a:lnTo>
                    <a:pt x="13151" y="199"/>
                  </a:lnTo>
                  <a:cubicBezTo>
                    <a:pt x="12843" y="67"/>
                    <a:pt x="12518" y="0"/>
                    <a:pt x="12184"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7"/>
            <p:cNvSpPr/>
            <p:nvPr/>
          </p:nvSpPr>
          <p:spPr>
            <a:xfrm>
              <a:off x="6872100" y="158067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 name="Google Shape;1457;p47"/>
          <p:cNvGrpSpPr/>
          <p:nvPr/>
        </p:nvGrpSpPr>
        <p:grpSpPr>
          <a:xfrm>
            <a:off x="7656488" y="3063647"/>
            <a:ext cx="429975" cy="543150"/>
            <a:chOff x="6893675" y="2986900"/>
            <a:chExt cx="429975" cy="543150"/>
          </a:xfrm>
        </p:grpSpPr>
        <p:sp>
          <p:nvSpPr>
            <p:cNvPr id="1458" name="Google Shape;1458;p47"/>
            <p:cNvSpPr/>
            <p:nvPr/>
          </p:nvSpPr>
          <p:spPr>
            <a:xfrm>
              <a:off x="6946250" y="3062100"/>
              <a:ext cx="122650" cy="143825"/>
            </a:xfrm>
            <a:custGeom>
              <a:rect b="b" l="l" r="r" t="t"/>
              <a:pathLst>
                <a:path extrusionOk="0" h="5753" w="4906">
                  <a:moveTo>
                    <a:pt x="2452" y="2805"/>
                  </a:moveTo>
                  <a:lnTo>
                    <a:pt x="2453" y="2805"/>
                  </a:lnTo>
                  <a:lnTo>
                    <a:pt x="2453" y="2805"/>
                  </a:lnTo>
                  <a:lnTo>
                    <a:pt x="2454" y="2805"/>
                  </a:lnTo>
                  <a:close/>
                  <a:moveTo>
                    <a:pt x="2452" y="991"/>
                  </a:moveTo>
                  <a:lnTo>
                    <a:pt x="4017" y="2557"/>
                  </a:lnTo>
                  <a:cubicBezTo>
                    <a:pt x="4137" y="2676"/>
                    <a:pt x="4204" y="2840"/>
                    <a:pt x="4204" y="3010"/>
                  </a:cubicBezTo>
                  <a:cubicBezTo>
                    <a:pt x="4204" y="3362"/>
                    <a:pt x="3918" y="3650"/>
                    <a:pt x="3564" y="3650"/>
                  </a:cubicBezTo>
                  <a:cubicBezTo>
                    <a:pt x="3393" y="3650"/>
                    <a:pt x="3232" y="3584"/>
                    <a:pt x="3111" y="3463"/>
                  </a:cubicBezTo>
                  <a:lnTo>
                    <a:pt x="2453" y="2805"/>
                  </a:lnTo>
                  <a:lnTo>
                    <a:pt x="2453" y="2805"/>
                  </a:lnTo>
                  <a:lnTo>
                    <a:pt x="1795" y="3463"/>
                  </a:lnTo>
                  <a:cubicBezTo>
                    <a:pt x="1674" y="3584"/>
                    <a:pt x="1513" y="3650"/>
                    <a:pt x="1342" y="3650"/>
                  </a:cubicBezTo>
                  <a:cubicBezTo>
                    <a:pt x="988" y="3650"/>
                    <a:pt x="702" y="3362"/>
                    <a:pt x="702" y="3010"/>
                  </a:cubicBezTo>
                  <a:cubicBezTo>
                    <a:pt x="702" y="2841"/>
                    <a:pt x="769" y="2676"/>
                    <a:pt x="888" y="2557"/>
                  </a:cubicBezTo>
                  <a:lnTo>
                    <a:pt x="2452" y="991"/>
                  </a:lnTo>
                  <a:close/>
                  <a:moveTo>
                    <a:pt x="2454" y="0"/>
                  </a:moveTo>
                  <a:lnTo>
                    <a:pt x="394" y="2060"/>
                  </a:lnTo>
                  <a:cubicBezTo>
                    <a:pt x="140" y="2315"/>
                    <a:pt x="0" y="2650"/>
                    <a:pt x="0" y="3010"/>
                  </a:cubicBezTo>
                  <a:cubicBezTo>
                    <a:pt x="0" y="3750"/>
                    <a:pt x="602" y="4352"/>
                    <a:pt x="1342" y="4352"/>
                  </a:cubicBezTo>
                  <a:cubicBezTo>
                    <a:pt x="1617" y="4352"/>
                    <a:pt x="1881" y="4266"/>
                    <a:pt x="2103" y="4113"/>
                  </a:cubicBezTo>
                  <a:lnTo>
                    <a:pt x="2103" y="5753"/>
                  </a:lnTo>
                  <a:lnTo>
                    <a:pt x="2803" y="5753"/>
                  </a:lnTo>
                  <a:lnTo>
                    <a:pt x="2803" y="4113"/>
                  </a:lnTo>
                  <a:cubicBezTo>
                    <a:pt x="3027" y="4266"/>
                    <a:pt x="3288" y="4352"/>
                    <a:pt x="3564" y="4352"/>
                  </a:cubicBezTo>
                  <a:cubicBezTo>
                    <a:pt x="4304" y="4352"/>
                    <a:pt x="4906" y="3750"/>
                    <a:pt x="4906" y="3010"/>
                  </a:cubicBezTo>
                  <a:cubicBezTo>
                    <a:pt x="4906" y="2651"/>
                    <a:pt x="4766" y="2315"/>
                    <a:pt x="4512" y="2060"/>
                  </a:cubicBezTo>
                  <a:lnTo>
                    <a:pt x="2454"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7"/>
            <p:cNvSpPr/>
            <p:nvPr/>
          </p:nvSpPr>
          <p:spPr>
            <a:xfrm>
              <a:off x="6928700" y="3021925"/>
              <a:ext cx="35100" cy="17575"/>
            </a:xfrm>
            <a:custGeom>
              <a:rect b="b" l="l" r="r" t="t"/>
              <a:pathLst>
                <a:path extrusionOk="0" h="703" w="1404">
                  <a:moveTo>
                    <a:pt x="1" y="1"/>
                  </a:moveTo>
                  <a:lnTo>
                    <a:pt x="1" y="702"/>
                  </a:lnTo>
                  <a:lnTo>
                    <a:pt x="1404" y="702"/>
                  </a:lnTo>
                  <a:lnTo>
                    <a:pt x="1404"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7"/>
            <p:cNvSpPr/>
            <p:nvPr/>
          </p:nvSpPr>
          <p:spPr>
            <a:xfrm>
              <a:off x="6893675" y="2986900"/>
              <a:ext cx="350400" cy="543150"/>
            </a:xfrm>
            <a:custGeom>
              <a:rect b="b" l="l" r="r" t="t"/>
              <a:pathLst>
                <a:path extrusionOk="0" h="21726" w="14016">
                  <a:moveTo>
                    <a:pt x="8059" y="702"/>
                  </a:moveTo>
                  <a:cubicBezTo>
                    <a:pt x="8252" y="702"/>
                    <a:pt x="8410" y="858"/>
                    <a:pt x="8410" y="1052"/>
                  </a:cubicBezTo>
                  <a:lnTo>
                    <a:pt x="8410" y="9031"/>
                  </a:lnTo>
                  <a:cubicBezTo>
                    <a:pt x="8081" y="8622"/>
                    <a:pt x="7652" y="8291"/>
                    <a:pt x="7139" y="8084"/>
                  </a:cubicBezTo>
                  <a:lnTo>
                    <a:pt x="7076" y="8059"/>
                  </a:lnTo>
                  <a:lnTo>
                    <a:pt x="6307" y="8059"/>
                  </a:lnTo>
                  <a:lnTo>
                    <a:pt x="6307" y="11213"/>
                  </a:lnTo>
                  <a:lnTo>
                    <a:pt x="1052" y="11213"/>
                  </a:lnTo>
                  <a:cubicBezTo>
                    <a:pt x="859" y="11213"/>
                    <a:pt x="702" y="11057"/>
                    <a:pt x="702" y="10864"/>
                  </a:cubicBezTo>
                  <a:lnTo>
                    <a:pt x="702" y="1052"/>
                  </a:lnTo>
                  <a:cubicBezTo>
                    <a:pt x="702" y="858"/>
                    <a:pt x="859" y="702"/>
                    <a:pt x="1052" y="702"/>
                  </a:cubicBezTo>
                  <a:close/>
                  <a:moveTo>
                    <a:pt x="7009" y="8792"/>
                  </a:moveTo>
                  <a:cubicBezTo>
                    <a:pt x="7865" y="9193"/>
                    <a:pt x="8410" y="10043"/>
                    <a:pt x="8410" y="10997"/>
                  </a:cubicBezTo>
                  <a:lnTo>
                    <a:pt x="8410" y="12614"/>
                  </a:lnTo>
                  <a:lnTo>
                    <a:pt x="7009" y="12614"/>
                  </a:lnTo>
                  <a:lnTo>
                    <a:pt x="7009" y="8792"/>
                  </a:lnTo>
                  <a:close/>
                  <a:moveTo>
                    <a:pt x="9112" y="7886"/>
                  </a:moveTo>
                  <a:lnTo>
                    <a:pt x="9616" y="8594"/>
                  </a:lnTo>
                  <a:cubicBezTo>
                    <a:pt x="9744" y="8773"/>
                    <a:pt x="9812" y="8985"/>
                    <a:pt x="9812" y="9205"/>
                  </a:cubicBezTo>
                  <a:lnTo>
                    <a:pt x="9812" y="11521"/>
                  </a:lnTo>
                  <a:cubicBezTo>
                    <a:pt x="9812" y="11712"/>
                    <a:pt x="9760" y="11899"/>
                    <a:pt x="9663" y="12062"/>
                  </a:cubicBezTo>
                  <a:lnTo>
                    <a:pt x="9331" y="12614"/>
                  </a:lnTo>
                  <a:lnTo>
                    <a:pt x="9112" y="12614"/>
                  </a:lnTo>
                  <a:lnTo>
                    <a:pt x="9112" y="10999"/>
                  </a:lnTo>
                  <a:cubicBezTo>
                    <a:pt x="9112" y="10953"/>
                    <a:pt x="9102" y="10908"/>
                    <a:pt x="9101" y="10864"/>
                  </a:cubicBezTo>
                  <a:lnTo>
                    <a:pt x="9112" y="10864"/>
                  </a:lnTo>
                  <a:lnTo>
                    <a:pt x="9112" y="7886"/>
                  </a:lnTo>
                  <a:close/>
                  <a:moveTo>
                    <a:pt x="9112" y="4252"/>
                  </a:moveTo>
                  <a:cubicBezTo>
                    <a:pt x="9230" y="4361"/>
                    <a:pt x="9340" y="4477"/>
                    <a:pt x="9439" y="4607"/>
                  </a:cubicBezTo>
                  <a:lnTo>
                    <a:pt x="11480" y="7258"/>
                  </a:lnTo>
                  <a:cubicBezTo>
                    <a:pt x="11760" y="7623"/>
                    <a:pt x="11914" y="8078"/>
                    <a:pt x="11914" y="8539"/>
                  </a:cubicBezTo>
                  <a:lnTo>
                    <a:pt x="11914" y="12614"/>
                  </a:lnTo>
                  <a:lnTo>
                    <a:pt x="10149" y="12614"/>
                  </a:lnTo>
                  <a:lnTo>
                    <a:pt x="10263" y="12423"/>
                  </a:lnTo>
                  <a:cubicBezTo>
                    <a:pt x="10427" y="12150"/>
                    <a:pt x="10513" y="11838"/>
                    <a:pt x="10513" y="11521"/>
                  </a:cubicBezTo>
                  <a:lnTo>
                    <a:pt x="10513" y="9205"/>
                  </a:lnTo>
                  <a:cubicBezTo>
                    <a:pt x="10513" y="8838"/>
                    <a:pt x="10400" y="8485"/>
                    <a:pt x="10187" y="8187"/>
                  </a:cubicBezTo>
                  <a:lnTo>
                    <a:pt x="9112" y="6681"/>
                  </a:lnTo>
                  <a:lnTo>
                    <a:pt x="9112" y="4252"/>
                  </a:lnTo>
                  <a:close/>
                  <a:moveTo>
                    <a:pt x="9461" y="15629"/>
                  </a:moveTo>
                  <a:lnTo>
                    <a:pt x="10414" y="16820"/>
                  </a:lnTo>
                  <a:lnTo>
                    <a:pt x="9853" y="17520"/>
                  </a:lnTo>
                  <a:lnTo>
                    <a:pt x="9069" y="17520"/>
                  </a:lnTo>
                  <a:lnTo>
                    <a:pt x="8508" y="16820"/>
                  </a:lnTo>
                  <a:lnTo>
                    <a:pt x="9461" y="15629"/>
                  </a:lnTo>
                  <a:close/>
                  <a:moveTo>
                    <a:pt x="12614" y="13316"/>
                  </a:moveTo>
                  <a:lnTo>
                    <a:pt x="12614" y="17520"/>
                  </a:lnTo>
                  <a:lnTo>
                    <a:pt x="12077" y="17520"/>
                  </a:lnTo>
                  <a:lnTo>
                    <a:pt x="11389" y="18552"/>
                  </a:lnTo>
                  <a:lnTo>
                    <a:pt x="10723" y="17555"/>
                  </a:lnTo>
                  <a:lnTo>
                    <a:pt x="11313" y="16820"/>
                  </a:lnTo>
                  <a:lnTo>
                    <a:pt x="9462" y="14506"/>
                  </a:lnTo>
                  <a:lnTo>
                    <a:pt x="7611" y="16820"/>
                  </a:lnTo>
                  <a:lnTo>
                    <a:pt x="8171" y="17520"/>
                  </a:lnTo>
                  <a:lnTo>
                    <a:pt x="6309" y="17520"/>
                  </a:lnTo>
                  <a:lnTo>
                    <a:pt x="6309" y="13316"/>
                  </a:lnTo>
                  <a:close/>
                  <a:moveTo>
                    <a:pt x="13316" y="18222"/>
                  </a:moveTo>
                  <a:lnTo>
                    <a:pt x="13316" y="21024"/>
                  </a:lnTo>
                  <a:lnTo>
                    <a:pt x="5607" y="21024"/>
                  </a:lnTo>
                  <a:lnTo>
                    <a:pt x="5607" y="18222"/>
                  </a:lnTo>
                  <a:lnTo>
                    <a:pt x="10325" y="18222"/>
                  </a:lnTo>
                  <a:lnTo>
                    <a:pt x="11026" y="19272"/>
                  </a:lnTo>
                  <a:lnTo>
                    <a:pt x="11752" y="19272"/>
                  </a:lnTo>
                  <a:lnTo>
                    <a:pt x="12452" y="18222"/>
                  </a:lnTo>
                  <a:close/>
                  <a:moveTo>
                    <a:pt x="1052" y="0"/>
                  </a:moveTo>
                  <a:cubicBezTo>
                    <a:pt x="472" y="0"/>
                    <a:pt x="0" y="472"/>
                    <a:pt x="0" y="1051"/>
                  </a:cubicBezTo>
                  <a:lnTo>
                    <a:pt x="0" y="10862"/>
                  </a:lnTo>
                  <a:cubicBezTo>
                    <a:pt x="0" y="11443"/>
                    <a:pt x="472" y="11914"/>
                    <a:pt x="1052" y="11914"/>
                  </a:cubicBezTo>
                  <a:lnTo>
                    <a:pt x="6307" y="11914"/>
                  </a:lnTo>
                  <a:lnTo>
                    <a:pt x="6307" y="12614"/>
                  </a:lnTo>
                  <a:lnTo>
                    <a:pt x="5607" y="12614"/>
                  </a:lnTo>
                  <a:lnTo>
                    <a:pt x="5607" y="17520"/>
                  </a:lnTo>
                  <a:lnTo>
                    <a:pt x="4906" y="17520"/>
                  </a:lnTo>
                  <a:lnTo>
                    <a:pt x="4906" y="21726"/>
                  </a:lnTo>
                  <a:lnTo>
                    <a:pt x="14016" y="21726"/>
                  </a:lnTo>
                  <a:lnTo>
                    <a:pt x="14016" y="17520"/>
                  </a:lnTo>
                  <a:lnTo>
                    <a:pt x="13316" y="17520"/>
                  </a:lnTo>
                  <a:lnTo>
                    <a:pt x="13316" y="12614"/>
                  </a:lnTo>
                  <a:lnTo>
                    <a:pt x="12614" y="12614"/>
                  </a:lnTo>
                  <a:lnTo>
                    <a:pt x="12614" y="8539"/>
                  </a:lnTo>
                  <a:cubicBezTo>
                    <a:pt x="12614" y="7923"/>
                    <a:pt x="12409" y="7317"/>
                    <a:pt x="12035" y="6831"/>
                  </a:cubicBezTo>
                  <a:lnTo>
                    <a:pt x="9995" y="4180"/>
                  </a:lnTo>
                  <a:cubicBezTo>
                    <a:pt x="9747" y="3858"/>
                    <a:pt x="9449" y="3589"/>
                    <a:pt x="9112" y="3371"/>
                  </a:cubicBezTo>
                  <a:lnTo>
                    <a:pt x="9112" y="1051"/>
                  </a:lnTo>
                  <a:cubicBezTo>
                    <a:pt x="9112" y="472"/>
                    <a:pt x="8640" y="0"/>
                    <a:pt x="8059"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7"/>
            <p:cNvSpPr/>
            <p:nvPr/>
          </p:nvSpPr>
          <p:spPr>
            <a:xfrm>
              <a:off x="7202425" y="3060000"/>
              <a:ext cx="121225" cy="247550"/>
            </a:xfrm>
            <a:custGeom>
              <a:rect b="b" l="l" r="r" t="t"/>
              <a:pathLst>
                <a:path extrusionOk="0" h="9902" w="4849">
                  <a:moveTo>
                    <a:pt x="3390" y="7940"/>
                  </a:moveTo>
                  <a:lnTo>
                    <a:pt x="2718" y="8779"/>
                  </a:lnTo>
                  <a:lnTo>
                    <a:pt x="2046" y="7940"/>
                  </a:lnTo>
                  <a:close/>
                  <a:moveTo>
                    <a:pt x="529" y="0"/>
                  </a:moveTo>
                  <a:lnTo>
                    <a:pt x="1" y="461"/>
                  </a:lnTo>
                  <a:cubicBezTo>
                    <a:pt x="1528" y="2204"/>
                    <a:pt x="2367" y="4442"/>
                    <a:pt x="2367" y="6757"/>
                  </a:cubicBezTo>
                  <a:lnTo>
                    <a:pt x="2367" y="7238"/>
                  </a:lnTo>
                  <a:lnTo>
                    <a:pt x="588" y="7238"/>
                  </a:lnTo>
                  <a:lnTo>
                    <a:pt x="2718" y="9902"/>
                  </a:lnTo>
                  <a:lnTo>
                    <a:pt x="4848" y="7238"/>
                  </a:lnTo>
                  <a:lnTo>
                    <a:pt x="3069" y="7238"/>
                  </a:lnTo>
                  <a:lnTo>
                    <a:pt x="3069" y="6757"/>
                  </a:lnTo>
                  <a:cubicBezTo>
                    <a:pt x="3069" y="4272"/>
                    <a:pt x="2167" y="1872"/>
                    <a:pt x="529"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7"/>
            <p:cNvSpPr/>
            <p:nvPr/>
          </p:nvSpPr>
          <p:spPr>
            <a:xfrm>
              <a:off x="7068875" y="3337325"/>
              <a:ext cx="35075" cy="17525"/>
            </a:xfrm>
            <a:custGeom>
              <a:rect b="b" l="l" r="r" t="t"/>
              <a:pathLst>
                <a:path extrusionOk="0" h="701" w="1403">
                  <a:moveTo>
                    <a:pt x="1" y="0"/>
                  </a:moveTo>
                  <a:lnTo>
                    <a:pt x="1" y="700"/>
                  </a:lnTo>
                  <a:lnTo>
                    <a:pt x="1402" y="700"/>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 name="Google Shape;1463;p47"/>
          <p:cNvGrpSpPr/>
          <p:nvPr/>
        </p:nvGrpSpPr>
        <p:grpSpPr>
          <a:xfrm>
            <a:off x="2980438" y="2193197"/>
            <a:ext cx="402975" cy="543175"/>
            <a:chOff x="2217625" y="2116450"/>
            <a:chExt cx="402975" cy="543175"/>
          </a:xfrm>
        </p:grpSpPr>
        <p:sp>
          <p:nvSpPr>
            <p:cNvPr id="1464" name="Google Shape;1464;p47"/>
            <p:cNvSpPr/>
            <p:nvPr/>
          </p:nvSpPr>
          <p:spPr>
            <a:xfrm>
              <a:off x="2217625" y="2116450"/>
              <a:ext cx="402975" cy="543175"/>
            </a:xfrm>
            <a:custGeom>
              <a:rect b="b" l="l" r="r" t="t"/>
              <a:pathLst>
                <a:path extrusionOk="0" h="21727" w="16119">
                  <a:moveTo>
                    <a:pt x="8759" y="702"/>
                  </a:moveTo>
                  <a:cubicBezTo>
                    <a:pt x="9216" y="702"/>
                    <a:pt x="9602" y="996"/>
                    <a:pt x="9746" y="1404"/>
                  </a:cubicBezTo>
                  <a:lnTo>
                    <a:pt x="6371" y="1404"/>
                  </a:lnTo>
                  <a:cubicBezTo>
                    <a:pt x="6515" y="996"/>
                    <a:pt x="6901" y="702"/>
                    <a:pt x="7358" y="702"/>
                  </a:cubicBezTo>
                  <a:close/>
                  <a:moveTo>
                    <a:pt x="10862" y="2104"/>
                  </a:moveTo>
                  <a:cubicBezTo>
                    <a:pt x="11319" y="2104"/>
                    <a:pt x="11703" y="2398"/>
                    <a:pt x="11848" y="2805"/>
                  </a:cubicBezTo>
                  <a:lnTo>
                    <a:pt x="4269" y="2805"/>
                  </a:lnTo>
                  <a:cubicBezTo>
                    <a:pt x="4414" y="2398"/>
                    <a:pt x="4799" y="2104"/>
                    <a:pt x="5255" y="2104"/>
                  </a:cubicBezTo>
                  <a:close/>
                  <a:moveTo>
                    <a:pt x="12263" y="3505"/>
                  </a:moveTo>
                  <a:cubicBezTo>
                    <a:pt x="12720" y="3505"/>
                    <a:pt x="13104" y="3799"/>
                    <a:pt x="13250" y="4206"/>
                  </a:cubicBezTo>
                  <a:lnTo>
                    <a:pt x="2867" y="4206"/>
                  </a:lnTo>
                  <a:cubicBezTo>
                    <a:pt x="3013" y="3799"/>
                    <a:pt x="3397" y="3505"/>
                    <a:pt x="3854" y="3505"/>
                  </a:cubicBezTo>
                  <a:close/>
                  <a:moveTo>
                    <a:pt x="13314" y="4906"/>
                  </a:moveTo>
                  <a:lnTo>
                    <a:pt x="13314" y="5968"/>
                  </a:lnTo>
                  <a:cubicBezTo>
                    <a:pt x="13022" y="5744"/>
                    <a:pt x="12659" y="5608"/>
                    <a:pt x="12263" y="5608"/>
                  </a:cubicBezTo>
                  <a:cubicBezTo>
                    <a:pt x="11297" y="5608"/>
                    <a:pt x="10511" y="6394"/>
                    <a:pt x="10511" y="7360"/>
                  </a:cubicBezTo>
                  <a:cubicBezTo>
                    <a:pt x="10511" y="7516"/>
                    <a:pt x="10539" y="7666"/>
                    <a:pt x="10577" y="7812"/>
                  </a:cubicBezTo>
                  <a:cubicBezTo>
                    <a:pt x="10265" y="7329"/>
                    <a:pt x="9726" y="7009"/>
                    <a:pt x="9110" y="7009"/>
                  </a:cubicBezTo>
                  <a:cubicBezTo>
                    <a:pt x="8853" y="7009"/>
                    <a:pt x="8611" y="7067"/>
                    <a:pt x="8390" y="7169"/>
                  </a:cubicBezTo>
                  <a:cubicBezTo>
                    <a:pt x="8292" y="6292"/>
                    <a:pt x="7557" y="5608"/>
                    <a:pt x="6656" y="5608"/>
                  </a:cubicBezTo>
                  <a:cubicBezTo>
                    <a:pt x="5691" y="5608"/>
                    <a:pt x="4906" y="6394"/>
                    <a:pt x="4906" y="7360"/>
                  </a:cubicBezTo>
                  <a:cubicBezTo>
                    <a:pt x="4906" y="7363"/>
                    <a:pt x="4906" y="7366"/>
                    <a:pt x="4906" y="7369"/>
                  </a:cubicBezTo>
                  <a:cubicBezTo>
                    <a:pt x="4612" y="7147"/>
                    <a:pt x="4250" y="7009"/>
                    <a:pt x="3854" y="7009"/>
                  </a:cubicBezTo>
                  <a:cubicBezTo>
                    <a:pt x="3457" y="7009"/>
                    <a:pt x="3097" y="7146"/>
                    <a:pt x="2803" y="7369"/>
                  </a:cubicBezTo>
                  <a:lnTo>
                    <a:pt x="2803" y="4906"/>
                  </a:lnTo>
                  <a:close/>
                  <a:moveTo>
                    <a:pt x="6656" y="6309"/>
                  </a:moveTo>
                  <a:cubicBezTo>
                    <a:pt x="7237" y="6309"/>
                    <a:pt x="7709" y="6781"/>
                    <a:pt x="7709" y="7360"/>
                  </a:cubicBezTo>
                  <a:cubicBezTo>
                    <a:pt x="7709" y="7939"/>
                    <a:pt x="7237" y="8411"/>
                    <a:pt x="6656" y="8411"/>
                  </a:cubicBezTo>
                  <a:cubicBezTo>
                    <a:pt x="6077" y="8411"/>
                    <a:pt x="5606" y="7939"/>
                    <a:pt x="5606" y="7360"/>
                  </a:cubicBezTo>
                  <a:cubicBezTo>
                    <a:pt x="5606" y="6781"/>
                    <a:pt x="6077" y="6309"/>
                    <a:pt x="6656" y="6309"/>
                  </a:cubicBezTo>
                  <a:close/>
                  <a:moveTo>
                    <a:pt x="12263" y="6308"/>
                  </a:moveTo>
                  <a:cubicBezTo>
                    <a:pt x="12842" y="6308"/>
                    <a:pt x="13314" y="6780"/>
                    <a:pt x="13314" y="7360"/>
                  </a:cubicBezTo>
                  <a:cubicBezTo>
                    <a:pt x="13314" y="7939"/>
                    <a:pt x="12842" y="8411"/>
                    <a:pt x="12263" y="8411"/>
                  </a:cubicBezTo>
                  <a:cubicBezTo>
                    <a:pt x="11685" y="8411"/>
                    <a:pt x="11213" y="7939"/>
                    <a:pt x="11213" y="7360"/>
                  </a:cubicBezTo>
                  <a:cubicBezTo>
                    <a:pt x="11213" y="6780"/>
                    <a:pt x="11685" y="6308"/>
                    <a:pt x="12263" y="6308"/>
                  </a:cubicBezTo>
                  <a:close/>
                  <a:moveTo>
                    <a:pt x="3854" y="7711"/>
                  </a:moveTo>
                  <a:cubicBezTo>
                    <a:pt x="4432" y="7711"/>
                    <a:pt x="4904" y="8182"/>
                    <a:pt x="4904" y="8761"/>
                  </a:cubicBezTo>
                  <a:cubicBezTo>
                    <a:pt x="4904" y="9340"/>
                    <a:pt x="4432" y="9812"/>
                    <a:pt x="3854" y="9812"/>
                  </a:cubicBezTo>
                  <a:cubicBezTo>
                    <a:pt x="3275" y="9812"/>
                    <a:pt x="2803" y="9340"/>
                    <a:pt x="2803" y="8761"/>
                  </a:cubicBezTo>
                  <a:cubicBezTo>
                    <a:pt x="2803" y="8182"/>
                    <a:pt x="3275" y="7711"/>
                    <a:pt x="3854" y="7711"/>
                  </a:cubicBezTo>
                  <a:close/>
                  <a:moveTo>
                    <a:pt x="9110" y="7711"/>
                  </a:moveTo>
                  <a:cubicBezTo>
                    <a:pt x="9689" y="7711"/>
                    <a:pt x="10161" y="8182"/>
                    <a:pt x="10161" y="8761"/>
                  </a:cubicBezTo>
                  <a:cubicBezTo>
                    <a:pt x="10161" y="9342"/>
                    <a:pt x="9689" y="9812"/>
                    <a:pt x="9110" y="9812"/>
                  </a:cubicBezTo>
                  <a:cubicBezTo>
                    <a:pt x="8529" y="9812"/>
                    <a:pt x="8058" y="9342"/>
                    <a:pt x="8058" y="8761"/>
                  </a:cubicBezTo>
                  <a:cubicBezTo>
                    <a:pt x="8058" y="8182"/>
                    <a:pt x="8529" y="7711"/>
                    <a:pt x="9110" y="7711"/>
                  </a:cubicBezTo>
                  <a:close/>
                  <a:moveTo>
                    <a:pt x="5604" y="8752"/>
                  </a:moveTo>
                  <a:cubicBezTo>
                    <a:pt x="5898" y="8974"/>
                    <a:pt x="6261" y="9112"/>
                    <a:pt x="6656" y="9112"/>
                  </a:cubicBezTo>
                  <a:cubicBezTo>
                    <a:pt x="6914" y="9112"/>
                    <a:pt x="7157" y="9052"/>
                    <a:pt x="7376" y="8953"/>
                  </a:cubicBezTo>
                  <a:cubicBezTo>
                    <a:pt x="7414" y="9288"/>
                    <a:pt x="7543" y="9593"/>
                    <a:pt x="7744" y="9844"/>
                  </a:cubicBezTo>
                  <a:cubicBezTo>
                    <a:pt x="7183" y="9947"/>
                    <a:pt x="6721" y="10316"/>
                    <a:pt x="6482" y="10815"/>
                  </a:cubicBezTo>
                  <a:cubicBezTo>
                    <a:pt x="6243" y="10316"/>
                    <a:pt x="5779" y="9947"/>
                    <a:pt x="5220" y="9844"/>
                  </a:cubicBezTo>
                  <a:cubicBezTo>
                    <a:pt x="5457" y="9546"/>
                    <a:pt x="5606" y="9172"/>
                    <a:pt x="5606" y="8761"/>
                  </a:cubicBezTo>
                  <a:cubicBezTo>
                    <a:pt x="5606" y="8758"/>
                    <a:pt x="5604" y="8755"/>
                    <a:pt x="5604" y="8752"/>
                  </a:cubicBezTo>
                  <a:close/>
                  <a:moveTo>
                    <a:pt x="2803" y="10154"/>
                  </a:moveTo>
                  <a:cubicBezTo>
                    <a:pt x="3016" y="10316"/>
                    <a:pt x="3264" y="10432"/>
                    <a:pt x="3538" y="10481"/>
                  </a:cubicBezTo>
                  <a:cubicBezTo>
                    <a:pt x="3301" y="10782"/>
                    <a:pt x="3154" y="11154"/>
                    <a:pt x="3154" y="11564"/>
                  </a:cubicBezTo>
                  <a:cubicBezTo>
                    <a:pt x="3154" y="11704"/>
                    <a:pt x="3174" y="11837"/>
                    <a:pt x="3204" y="11965"/>
                  </a:cubicBezTo>
                  <a:cubicBezTo>
                    <a:pt x="2956" y="11664"/>
                    <a:pt x="2803" y="11284"/>
                    <a:pt x="2803" y="10864"/>
                  </a:cubicBezTo>
                  <a:lnTo>
                    <a:pt x="2803" y="10154"/>
                  </a:lnTo>
                  <a:close/>
                  <a:moveTo>
                    <a:pt x="10795" y="8310"/>
                  </a:moveTo>
                  <a:cubicBezTo>
                    <a:pt x="11109" y="8792"/>
                    <a:pt x="11648" y="9112"/>
                    <a:pt x="12263" y="9112"/>
                  </a:cubicBezTo>
                  <a:cubicBezTo>
                    <a:pt x="12659" y="9112"/>
                    <a:pt x="13022" y="8974"/>
                    <a:pt x="13314" y="8752"/>
                  </a:cubicBezTo>
                  <a:lnTo>
                    <a:pt x="13314" y="10864"/>
                  </a:lnTo>
                  <a:cubicBezTo>
                    <a:pt x="13314" y="11284"/>
                    <a:pt x="13161" y="11664"/>
                    <a:pt x="12913" y="11965"/>
                  </a:cubicBezTo>
                  <a:cubicBezTo>
                    <a:pt x="12944" y="11837"/>
                    <a:pt x="12963" y="11704"/>
                    <a:pt x="12963" y="11564"/>
                  </a:cubicBezTo>
                  <a:cubicBezTo>
                    <a:pt x="12963" y="10599"/>
                    <a:pt x="12178" y="9812"/>
                    <a:pt x="11211" y="9812"/>
                  </a:cubicBezTo>
                  <a:cubicBezTo>
                    <a:pt x="10516" y="9812"/>
                    <a:pt x="9917" y="10224"/>
                    <a:pt x="9635" y="10815"/>
                  </a:cubicBezTo>
                  <a:cubicBezTo>
                    <a:pt x="9579" y="10696"/>
                    <a:pt x="9507" y="10584"/>
                    <a:pt x="9425" y="10481"/>
                  </a:cubicBezTo>
                  <a:cubicBezTo>
                    <a:pt x="10240" y="10333"/>
                    <a:pt x="10862" y="9619"/>
                    <a:pt x="10862" y="8761"/>
                  </a:cubicBezTo>
                  <a:cubicBezTo>
                    <a:pt x="10862" y="8605"/>
                    <a:pt x="10835" y="8455"/>
                    <a:pt x="10795" y="8310"/>
                  </a:cubicBezTo>
                  <a:close/>
                  <a:moveTo>
                    <a:pt x="4904" y="10514"/>
                  </a:moveTo>
                  <a:cubicBezTo>
                    <a:pt x="5485" y="10514"/>
                    <a:pt x="5956" y="10985"/>
                    <a:pt x="5956" y="11564"/>
                  </a:cubicBezTo>
                  <a:cubicBezTo>
                    <a:pt x="5956" y="12145"/>
                    <a:pt x="5485" y="12616"/>
                    <a:pt x="4904" y="12616"/>
                  </a:cubicBezTo>
                  <a:cubicBezTo>
                    <a:pt x="4325" y="12616"/>
                    <a:pt x="3854" y="12145"/>
                    <a:pt x="3854" y="11564"/>
                  </a:cubicBezTo>
                  <a:cubicBezTo>
                    <a:pt x="3854" y="10985"/>
                    <a:pt x="4325" y="10514"/>
                    <a:pt x="4904" y="10514"/>
                  </a:cubicBezTo>
                  <a:close/>
                  <a:moveTo>
                    <a:pt x="6482" y="12315"/>
                  </a:moveTo>
                  <a:cubicBezTo>
                    <a:pt x="6532" y="12422"/>
                    <a:pt x="6595" y="12521"/>
                    <a:pt x="6666" y="12616"/>
                  </a:cubicBezTo>
                  <a:lnTo>
                    <a:pt x="6298" y="12616"/>
                  </a:lnTo>
                  <a:cubicBezTo>
                    <a:pt x="6368" y="12521"/>
                    <a:pt x="6431" y="12422"/>
                    <a:pt x="6482" y="12315"/>
                  </a:cubicBezTo>
                  <a:close/>
                  <a:moveTo>
                    <a:pt x="8058" y="10514"/>
                  </a:moveTo>
                  <a:cubicBezTo>
                    <a:pt x="8638" y="10514"/>
                    <a:pt x="9110" y="10985"/>
                    <a:pt x="9110" y="11564"/>
                  </a:cubicBezTo>
                  <a:cubicBezTo>
                    <a:pt x="9110" y="12145"/>
                    <a:pt x="8638" y="12616"/>
                    <a:pt x="8058" y="12616"/>
                  </a:cubicBezTo>
                  <a:cubicBezTo>
                    <a:pt x="7479" y="12616"/>
                    <a:pt x="7007" y="12145"/>
                    <a:pt x="7007" y="11564"/>
                  </a:cubicBezTo>
                  <a:cubicBezTo>
                    <a:pt x="7007" y="10985"/>
                    <a:pt x="7479" y="10514"/>
                    <a:pt x="8058" y="10514"/>
                  </a:cubicBezTo>
                  <a:close/>
                  <a:moveTo>
                    <a:pt x="9635" y="12315"/>
                  </a:moveTo>
                  <a:cubicBezTo>
                    <a:pt x="9686" y="12422"/>
                    <a:pt x="9749" y="12521"/>
                    <a:pt x="9819" y="12616"/>
                  </a:cubicBezTo>
                  <a:lnTo>
                    <a:pt x="9451" y="12616"/>
                  </a:lnTo>
                  <a:cubicBezTo>
                    <a:pt x="9522" y="12521"/>
                    <a:pt x="9585" y="12422"/>
                    <a:pt x="9635" y="12315"/>
                  </a:cubicBezTo>
                  <a:close/>
                  <a:moveTo>
                    <a:pt x="11211" y="10514"/>
                  </a:moveTo>
                  <a:cubicBezTo>
                    <a:pt x="11792" y="10514"/>
                    <a:pt x="12263" y="10985"/>
                    <a:pt x="12263" y="11564"/>
                  </a:cubicBezTo>
                  <a:cubicBezTo>
                    <a:pt x="12263" y="12145"/>
                    <a:pt x="11792" y="12616"/>
                    <a:pt x="11211" y="12616"/>
                  </a:cubicBezTo>
                  <a:cubicBezTo>
                    <a:pt x="10632" y="12616"/>
                    <a:pt x="10161" y="12145"/>
                    <a:pt x="10161" y="11564"/>
                  </a:cubicBezTo>
                  <a:cubicBezTo>
                    <a:pt x="10161" y="10985"/>
                    <a:pt x="10632" y="10514"/>
                    <a:pt x="11211" y="10514"/>
                  </a:cubicBezTo>
                  <a:close/>
                  <a:moveTo>
                    <a:pt x="9110" y="13316"/>
                  </a:moveTo>
                  <a:lnTo>
                    <a:pt x="9110" y="14018"/>
                  </a:lnTo>
                  <a:lnTo>
                    <a:pt x="7007" y="14018"/>
                  </a:lnTo>
                  <a:lnTo>
                    <a:pt x="7007" y="13316"/>
                  </a:lnTo>
                  <a:close/>
                  <a:moveTo>
                    <a:pt x="4904" y="13316"/>
                  </a:moveTo>
                  <a:lnTo>
                    <a:pt x="4904" y="19623"/>
                  </a:lnTo>
                  <a:lnTo>
                    <a:pt x="2803" y="19623"/>
                  </a:lnTo>
                  <a:lnTo>
                    <a:pt x="2803" y="15068"/>
                  </a:lnTo>
                  <a:cubicBezTo>
                    <a:pt x="2803" y="14102"/>
                    <a:pt x="3589" y="13316"/>
                    <a:pt x="4555" y="13316"/>
                  </a:cubicBezTo>
                  <a:close/>
                  <a:moveTo>
                    <a:pt x="10511" y="13316"/>
                  </a:moveTo>
                  <a:lnTo>
                    <a:pt x="10511" y="19623"/>
                  </a:lnTo>
                  <a:lnTo>
                    <a:pt x="5606" y="19623"/>
                  </a:lnTo>
                  <a:lnTo>
                    <a:pt x="5606" y="13316"/>
                  </a:lnTo>
                  <a:lnTo>
                    <a:pt x="6307" y="13316"/>
                  </a:lnTo>
                  <a:lnTo>
                    <a:pt x="6307" y="14718"/>
                  </a:lnTo>
                  <a:lnTo>
                    <a:pt x="9810" y="14718"/>
                  </a:lnTo>
                  <a:lnTo>
                    <a:pt x="9810" y="13316"/>
                  </a:lnTo>
                  <a:close/>
                  <a:moveTo>
                    <a:pt x="11562" y="13316"/>
                  </a:moveTo>
                  <a:cubicBezTo>
                    <a:pt x="12528" y="13316"/>
                    <a:pt x="13314" y="14102"/>
                    <a:pt x="13314" y="15068"/>
                  </a:cubicBezTo>
                  <a:lnTo>
                    <a:pt x="13314" y="19623"/>
                  </a:lnTo>
                  <a:lnTo>
                    <a:pt x="11211" y="19623"/>
                  </a:lnTo>
                  <a:lnTo>
                    <a:pt x="11211" y="13316"/>
                  </a:lnTo>
                  <a:close/>
                  <a:moveTo>
                    <a:pt x="14366" y="19623"/>
                  </a:moveTo>
                  <a:cubicBezTo>
                    <a:pt x="14945" y="19623"/>
                    <a:pt x="15417" y="20095"/>
                    <a:pt x="15417" y="20676"/>
                  </a:cubicBezTo>
                  <a:lnTo>
                    <a:pt x="15417" y="21026"/>
                  </a:lnTo>
                  <a:lnTo>
                    <a:pt x="700" y="21026"/>
                  </a:lnTo>
                  <a:lnTo>
                    <a:pt x="700" y="20676"/>
                  </a:lnTo>
                  <a:cubicBezTo>
                    <a:pt x="700" y="20095"/>
                    <a:pt x="1172" y="19623"/>
                    <a:pt x="1751" y="19623"/>
                  </a:cubicBezTo>
                  <a:lnTo>
                    <a:pt x="2101" y="19623"/>
                  </a:lnTo>
                  <a:lnTo>
                    <a:pt x="2101" y="20325"/>
                  </a:lnTo>
                  <a:lnTo>
                    <a:pt x="14016" y="20325"/>
                  </a:lnTo>
                  <a:lnTo>
                    <a:pt x="14016" y="19623"/>
                  </a:lnTo>
                  <a:close/>
                  <a:moveTo>
                    <a:pt x="7358" y="1"/>
                  </a:moveTo>
                  <a:cubicBezTo>
                    <a:pt x="6512" y="1"/>
                    <a:pt x="5805" y="604"/>
                    <a:pt x="5641" y="1402"/>
                  </a:cubicBezTo>
                  <a:lnTo>
                    <a:pt x="5255" y="1402"/>
                  </a:lnTo>
                  <a:cubicBezTo>
                    <a:pt x="4399" y="1402"/>
                    <a:pt x="3687" y="2022"/>
                    <a:pt x="3537" y="2837"/>
                  </a:cubicBezTo>
                  <a:cubicBezTo>
                    <a:pt x="2722" y="2987"/>
                    <a:pt x="2101" y="3699"/>
                    <a:pt x="2101" y="4556"/>
                  </a:cubicBezTo>
                  <a:lnTo>
                    <a:pt x="2101" y="10864"/>
                  </a:lnTo>
                  <a:cubicBezTo>
                    <a:pt x="2101" y="11756"/>
                    <a:pt x="2584" y="12537"/>
                    <a:pt x="3298" y="12966"/>
                  </a:cubicBezTo>
                  <a:cubicBezTo>
                    <a:pt x="2584" y="13396"/>
                    <a:pt x="2101" y="14176"/>
                    <a:pt x="2101" y="15068"/>
                  </a:cubicBezTo>
                  <a:lnTo>
                    <a:pt x="2101" y="18923"/>
                  </a:lnTo>
                  <a:lnTo>
                    <a:pt x="1752" y="18923"/>
                  </a:lnTo>
                  <a:cubicBezTo>
                    <a:pt x="786" y="18923"/>
                    <a:pt x="0" y="19709"/>
                    <a:pt x="0" y="20676"/>
                  </a:cubicBezTo>
                  <a:lnTo>
                    <a:pt x="0" y="21726"/>
                  </a:lnTo>
                  <a:lnTo>
                    <a:pt x="16119" y="21726"/>
                  </a:lnTo>
                  <a:lnTo>
                    <a:pt x="16119" y="20676"/>
                  </a:lnTo>
                  <a:cubicBezTo>
                    <a:pt x="16119" y="19709"/>
                    <a:pt x="15333" y="18923"/>
                    <a:pt x="14366" y="18923"/>
                  </a:cubicBezTo>
                  <a:lnTo>
                    <a:pt x="14016" y="18923"/>
                  </a:lnTo>
                  <a:lnTo>
                    <a:pt x="14016" y="15068"/>
                  </a:lnTo>
                  <a:cubicBezTo>
                    <a:pt x="14016" y="14176"/>
                    <a:pt x="13535" y="13396"/>
                    <a:pt x="12819" y="12966"/>
                  </a:cubicBezTo>
                  <a:cubicBezTo>
                    <a:pt x="13535" y="12537"/>
                    <a:pt x="14016" y="11757"/>
                    <a:pt x="14016" y="10864"/>
                  </a:cubicBezTo>
                  <a:lnTo>
                    <a:pt x="14016" y="4556"/>
                  </a:lnTo>
                  <a:cubicBezTo>
                    <a:pt x="14016" y="3699"/>
                    <a:pt x="13395" y="2987"/>
                    <a:pt x="12582" y="2837"/>
                  </a:cubicBezTo>
                  <a:cubicBezTo>
                    <a:pt x="12430" y="2022"/>
                    <a:pt x="11718" y="1402"/>
                    <a:pt x="10862" y="1402"/>
                  </a:cubicBezTo>
                  <a:lnTo>
                    <a:pt x="10476" y="1402"/>
                  </a:lnTo>
                  <a:cubicBezTo>
                    <a:pt x="10312" y="604"/>
                    <a:pt x="9605" y="1"/>
                    <a:pt x="8759"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7"/>
            <p:cNvSpPr/>
            <p:nvPr/>
          </p:nvSpPr>
          <p:spPr>
            <a:xfrm>
              <a:off x="2375300" y="2501925"/>
              <a:ext cx="87575" cy="87625"/>
            </a:xfrm>
            <a:custGeom>
              <a:rect b="b" l="l" r="r" t="t"/>
              <a:pathLst>
                <a:path extrusionOk="0" h="3505" w="3503">
                  <a:moveTo>
                    <a:pt x="1751" y="700"/>
                  </a:moveTo>
                  <a:cubicBezTo>
                    <a:pt x="1913" y="700"/>
                    <a:pt x="2065" y="740"/>
                    <a:pt x="2203" y="806"/>
                  </a:cubicBezTo>
                  <a:lnTo>
                    <a:pt x="806" y="2203"/>
                  </a:lnTo>
                  <a:cubicBezTo>
                    <a:pt x="740" y="2065"/>
                    <a:pt x="700" y="1913"/>
                    <a:pt x="700" y="1752"/>
                  </a:cubicBezTo>
                  <a:cubicBezTo>
                    <a:pt x="700" y="1172"/>
                    <a:pt x="1172" y="700"/>
                    <a:pt x="1751" y="700"/>
                  </a:cubicBezTo>
                  <a:close/>
                  <a:moveTo>
                    <a:pt x="2697" y="1302"/>
                  </a:moveTo>
                  <a:cubicBezTo>
                    <a:pt x="2763" y="1438"/>
                    <a:pt x="2803" y="1590"/>
                    <a:pt x="2803" y="1752"/>
                  </a:cubicBezTo>
                  <a:cubicBezTo>
                    <a:pt x="2803" y="2331"/>
                    <a:pt x="2331" y="2803"/>
                    <a:pt x="1751" y="2803"/>
                  </a:cubicBezTo>
                  <a:cubicBezTo>
                    <a:pt x="1590" y="2803"/>
                    <a:pt x="1438" y="2763"/>
                    <a:pt x="1300" y="2697"/>
                  </a:cubicBezTo>
                  <a:lnTo>
                    <a:pt x="2697" y="1302"/>
                  </a:lnTo>
                  <a:close/>
                  <a:moveTo>
                    <a:pt x="1751" y="0"/>
                  </a:moveTo>
                  <a:cubicBezTo>
                    <a:pt x="786" y="0"/>
                    <a:pt x="0" y="786"/>
                    <a:pt x="0" y="1752"/>
                  </a:cubicBezTo>
                  <a:cubicBezTo>
                    <a:pt x="0" y="2717"/>
                    <a:pt x="786" y="3504"/>
                    <a:pt x="1751" y="3504"/>
                  </a:cubicBezTo>
                  <a:cubicBezTo>
                    <a:pt x="2717" y="3504"/>
                    <a:pt x="3503" y="2717"/>
                    <a:pt x="3503" y="1752"/>
                  </a:cubicBezTo>
                  <a:cubicBezTo>
                    <a:pt x="3503" y="786"/>
                    <a:pt x="2717" y="0"/>
                    <a:pt x="175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 name="Google Shape;1466;p47"/>
          <p:cNvGrpSpPr/>
          <p:nvPr/>
        </p:nvGrpSpPr>
        <p:grpSpPr>
          <a:xfrm>
            <a:off x="2910313" y="3063647"/>
            <a:ext cx="543175" cy="543150"/>
            <a:chOff x="2147500" y="2986900"/>
            <a:chExt cx="543175" cy="543150"/>
          </a:xfrm>
        </p:grpSpPr>
        <p:sp>
          <p:nvSpPr>
            <p:cNvPr id="1467" name="Google Shape;1467;p47"/>
            <p:cNvSpPr/>
            <p:nvPr/>
          </p:nvSpPr>
          <p:spPr>
            <a:xfrm>
              <a:off x="2305175" y="3030700"/>
              <a:ext cx="17575" cy="17550"/>
            </a:xfrm>
            <a:custGeom>
              <a:rect b="b" l="l" r="r" t="t"/>
              <a:pathLst>
                <a:path extrusionOk="0" h="702" w="703">
                  <a:moveTo>
                    <a:pt x="352" y="0"/>
                  </a:moveTo>
                  <a:cubicBezTo>
                    <a:pt x="159" y="0"/>
                    <a:pt x="1" y="157"/>
                    <a:pt x="1" y="351"/>
                  </a:cubicBezTo>
                  <a:cubicBezTo>
                    <a:pt x="1" y="544"/>
                    <a:pt x="159" y="702"/>
                    <a:pt x="352" y="702"/>
                  </a:cubicBezTo>
                  <a:cubicBezTo>
                    <a:pt x="545" y="702"/>
                    <a:pt x="702" y="544"/>
                    <a:pt x="702" y="351"/>
                  </a:cubicBezTo>
                  <a:cubicBezTo>
                    <a:pt x="702" y="157"/>
                    <a:pt x="545" y="0"/>
                    <a:pt x="35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7"/>
            <p:cNvSpPr/>
            <p:nvPr/>
          </p:nvSpPr>
          <p:spPr>
            <a:xfrm>
              <a:off x="2340225" y="3048225"/>
              <a:ext cx="70100" cy="52575"/>
            </a:xfrm>
            <a:custGeom>
              <a:rect b="b" l="l" r="r" t="t"/>
              <a:pathLst>
                <a:path extrusionOk="0" h="2103" w="2804">
                  <a:moveTo>
                    <a:pt x="1752" y="701"/>
                  </a:moveTo>
                  <a:cubicBezTo>
                    <a:pt x="1945" y="701"/>
                    <a:pt x="2103" y="859"/>
                    <a:pt x="2103" y="1052"/>
                  </a:cubicBezTo>
                  <a:cubicBezTo>
                    <a:pt x="2103" y="1245"/>
                    <a:pt x="1945" y="1402"/>
                    <a:pt x="1752" y="1402"/>
                  </a:cubicBezTo>
                  <a:lnTo>
                    <a:pt x="702" y="1402"/>
                  </a:lnTo>
                  <a:lnTo>
                    <a:pt x="702" y="701"/>
                  </a:lnTo>
                  <a:close/>
                  <a:moveTo>
                    <a:pt x="0" y="1"/>
                  </a:moveTo>
                  <a:lnTo>
                    <a:pt x="0" y="2102"/>
                  </a:lnTo>
                  <a:lnTo>
                    <a:pt x="1752" y="2102"/>
                  </a:lnTo>
                  <a:cubicBezTo>
                    <a:pt x="2333" y="2102"/>
                    <a:pt x="2803" y="1630"/>
                    <a:pt x="2803" y="1052"/>
                  </a:cubicBezTo>
                  <a:cubicBezTo>
                    <a:pt x="2803" y="473"/>
                    <a:pt x="2331" y="1"/>
                    <a:pt x="1752"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7"/>
            <p:cNvSpPr/>
            <p:nvPr/>
          </p:nvSpPr>
          <p:spPr>
            <a:xfrm>
              <a:off x="2147500" y="2986900"/>
              <a:ext cx="543175" cy="543150"/>
            </a:xfrm>
            <a:custGeom>
              <a:rect b="b" l="l" r="r" t="t"/>
              <a:pathLst>
                <a:path extrusionOk="0" h="21726" w="21727">
                  <a:moveTo>
                    <a:pt x="11950" y="700"/>
                  </a:moveTo>
                  <a:lnTo>
                    <a:pt x="11950" y="702"/>
                  </a:lnTo>
                  <a:lnTo>
                    <a:pt x="13278" y="702"/>
                  </a:lnTo>
                  <a:cubicBezTo>
                    <a:pt x="13221" y="968"/>
                    <a:pt x="13097" y="1218"/>
                    <a:pt x="12923" y="1432"/>
                  </a:cubicBezTo>
                  <a:cubicBezTo>
                    <a:pt x="12387" y="1199"/>
                    <a:pt x="11838" y="1000"/>
                    <a:pt x="11278" y="841"/>
                  </a:cubicBezTo>
                  <a:cubicBezTo>
                    <a:pt x="11491" y="754"/>
                    <a:pt x="11719" y="700"/>
                    <a:pt x="11950" y="700"/>
                  </a:cubicBezTo>
                  <a:close/>
                  <a:moveTo>
                    <a:pt x="17836" y="1402"/>
                  </a:moveTo>
                  <a:cubicBezTo>
                    <a:pt x="17674" y="2201"/>
                    <a:pt x="16966" y="2803"/>
                    <a:pt x="16119" y="2803"/>
                  </a:cubicBezTo>
                  <a:lnTo>
                    <a:pt x="15104" y="2803"/>
                  </a:lnTo>
                  <a:cubicBezTo>
                    <a:pt x="15266" y="2005"/>
                    <a:pt x="15974" y="1402"/>
                    <a:pt x="16821" y="1402"/>
                  </a:cubicBezTo>
                  <a:close/>
                  <a:moveTo>
                    <a:pt x="16119" y="3505"/>
                  </a:moveTo>
                  <a:cubicBezTo>
                    <a:pt x="16966" y="3505"/>
                    <a:pt x="17674" y="4108"/>
                    <a:pt x="17836" y="4906"/>
                  </a:cubicBezTo>
                  <a:lnTo>
                    <a:pt x="16821" y="4906"/>
                  </a:lnTo>
                  <a:cubicBezTo>
                    <a:pt x="15974" y="4906"/>
                    <a:pt x="15266" y="4302"/>
                    <a:pt x="15104" y="3505"/>
                  </a:cubicBezTo>
                  <a:close/>
                  <a:moveTo>
                    <a:pt x="7774" y="1051"/>
                  </a:moveTo>
                  <a:cubicBezTo>
                    <a:pt x="10121" y="1051"/>
                    <a:pt x="12397" y="1722"/>
                    <a:pt x="14367" y="2993"/>
                  </a:cubicBezTo>
                  <a:lnTo>
                    <a:pt x="14367" y="3315"/>
                  </a:lnTo>
                  <a:cubicBezTo>
                    <a:pt x="12396" y="4586"/>
                    <a:pt x="10121" y="5257"/>
                    <a:pt x="7774" y="5257"/>
                  </a:cubicBezTo>
                  <a:cubicBezTo>
                    <a:pt x="6536" y="5257"/>
                    <a:pt x="5366" y="4730"/>
                    <a:pt x="4539" y="3812"/>
                  </a:cubicBezTo>
                  <a:lnTo>
                    <a:pt x="4539" y="3812"/>
                  </a:lnTo>
                  <a:cubicBezTo>
                    <a:pt x="4730" y="3838"/>
                    <a:pt x="4923" y="3855"/>
                    <a:pt x="5118" y="3855"/>
                  </a:cubicBezTo>
                  <a:lnTo>
                    <a:pt x="5606" y="3855"/>
                  </a:lnTo>
                  <a:lnTo>
                    <a:pt x="5606" y="3154"/>
                  </a:lnTo>
                  <a:lnTo>
                    <a:pt x="5118" y="3154"/>
                  </a:lnTo>
                  <a:cubicBezTo>
                    <a:pt x="4767" y="3154"/>
                    <a:pt x="4424" y="3103"/>
                    <a:pt x="4089" y="3010"/>
                  </a:cubicBezTo>
                  <a:lnTo>
                    <a:pt x="4462" y="2575"/>
                  </a:lnTo>
                  <a:cubicBezTo>
                    <a:pt x="5292" y="1607"/>
                    <a:pt x="6499" y="1051"/>
                    <a:pt x="7774" y="1051"/>
                  </a:cubicBezTo>
                  <a:close/>
                  <a:moveTo>
                    <a:pt x="5257" y="7709"/>
                  </a:moveTo>
                  <a:cubicBezTo>
                    <a:pt x="5836" y="7709"/>
                    <a:pt x="6308" y="8180"/>
                    <a:pt x="6308" y="8761"/>
                  </a:cubicBezTo>
                  <a:cubicBezTo>
                    <a:pt x="6308" y="9340"/>
                    <a:pt x="5836" y="9812"/>
                    <a:pt x="5257" y="9812"/>
                  </a:cubicBezTo>
                  <a:cubicBezTo>
                    <a:pt x="4677" y="9812"/>
                    <a:pt x="4205" y="9340"/>
                    <a:pt x="4205" y="8761"/>
                  </a:cubicBezTo>
                  <a:cubicBezTo>
                    <a:pt x="4205" y="8180"/>
                    <a:pt x="4677" y="7709"/>
                    <a:pt x="5257" y="7709"/>
                  </a:cubicBezTo>
                  <a:close/>
                  <a:moveTo>
                    <a:pt x="16470" y="7709"/>
                  </a:moveTo>
                  <a:cubicBezTo>
                    <a:pt x="17049" y="7709"/>
                    <a:pt x="17521" y="8180"/>
                    <a:pt x="17521" y="8761"/>
                  </a:cubicBezTo>
                  <a:cubicBezTo>
                    <a:pt x="17521" y="9340"/>
                    <a:pt x="17049" y="9812"/>
                    <a:pt x="16470" y="9812"/>
                  </a:cubicBezTo>
                  <a:cubicBezTo>
                    <a:pt x="15891" y="9812"/>
                    <a:pt x="15419" y="9340"/>
                    <a:pt x="15419" y="8761"/>
                  </a:cubicBezTo>
                  <a:cubicBezTo>
                    <a:pt x="15419" y="8180"/>
                    <a:pt x="15891" y="7709"/>
                    <a:pt x="16470" y="7709"/>
                  </a:cubicBezTo>
                  <a:close/>
                  <a:moveTo>
                    <a:pt x="14532" y="4030"/>
                  </a:moveTo>
                  <a:cubicBezTo>
                    <a:pt x="14886" y="4950"/>
                    <a:pt x="15778" y="5607"/>
                    <a:pt x="16821" y="5607"/>
                  </a:cubicBezTo>
                  <a:lnTo>
                    <a:pt x="18573" y="5607"/>
                  </a:lnTo>
                  <a:lnTo>
                    <a:pt x="18573" y="5257"/>
                  </a:lnTo>
                  <a:cubicBezTo>
                    <a:pt x="18573" y="5137"/>
                    <a:pt x="18561" y="5021"/>
                    <a:pt x="18544" y="4906"/>
                  </a:cubicBezTo>
                  <a:lnTo>
                    <a:pt x="19623" y="4906"/>
                  </a:lnTo>
                  <a:lnTo>
                    <a:pt x="19623" y="11213"/>
                  </a:lnTo>
                  <a:lnTo>
                    <a:pt x="17521" y="11213"/>
                  </a:lnTo>
                  <a:lnTo>
                    <a:pt x="17521" y="10153"/>
                  </a:lnTo>
                  <a:cubicBezTo>
                    <a:pt x="17943" y="9833"/>
                    <a:pt x="18222" y="9331"/>
                    <a:pt x="18222" y="8761"/>
                  </a:cubicBezTo>
                  <a:cubicBezTo>
                    <a:pt x="18222" y="7795"/>
                    <a:pt x="17436" y="7009"/>
                    <a:pt x="16470" y="7009"/>
                  </a:cubicBezTo>
                  <a:cubicBezTo>
                    <a:pt x="15503" y="7009"/>
                    <a:pt x="14718" y="7795"/>
                    <a:pt x="14718" y="8761"/>
                  </a:cubicBezTo>
                  <a:cubicBezTo>
                    <a:pt x="14718" y="9331"/>
                    <a:pt x="14995" y="9833"/>
                    <a:pt x="15419" y="10153"/>
                  </a:cubicBezTo>
                  <a:lnTo>
                    <a:pt x="15419" y="11213"/>
                  </a:lnTo>
                  <a:lnTo>
                    <a:pt x="6308" y="11213"/>
                  </a:lnTo>
                  <a:lnTo>
                    <a:pt x="6308" y="10153"/>
                  </a:lnTo>
                  <a:cubicBezTo>
                    <a:pt x="6731" y="9833"/>
                    <a:pt x="7009" y="9331"/>
                    <a:pt x="7009" y="8761"/>
                  </a:cubicBezTo>
                  <a:cubicBezTo>
                    <a:pt x="7009" y="7795"/>
                    <a:pt x="6224" y="7009"/>
                    <a:pt x="5257" y="7009"/>
                  </a:cubicBezTo>
                  <a:cubicBezTo>
                    <a:pt x="4291" y="7009"/>
                    <a:pt x="3505" y="7795"/>
                    <a:pt x="3505" y="8761"/>
                  </a:cubicBezTo>
                  <a:cubicBezTo>
                    <a:pt x="3505" y="9331"/>
                    <a:pt x="3784" y="9833"/>
                    <a:pt x="4206" y="10153"/>
                  </a:cubicBezTo>
                  <a:lnTo>
                    <a:pt x="4206" y="11213"/>
                  </a:lnTo>
                  <a:lnTo>
                    <a:pt x="2104" y="11213"/>
                  </a:lnTo>
                  <a:lnTo>
                    <a:pt x="2104" y="4906"/>
                  </a:lnTo>
                  <a:lnTo>
                    <a:pt x="4690" y="4906"/>
                  </a:lnTo>
                  <a:cubicBezTo>
                    <a:pt x="5567" y="5581"/>
                    <a:pt x="6646" y="5957"/>
                    <a:pt x="7775" y="5957"/>
                  </a:cubicBezTo>
                  <a:cubicBezTo>
                    <a:pt x="10174" y="5957"/>
                    <a:pt x="12498" y="5287"/>
                    <a:pt x="14532" y="4030"/>
                  </a:cubicBezTo>
                  <a:close/>
                  <a:moveTo>
                    <a:pt x="5608" y="10476"/>
                  </a:moveTo>
                  <a:lnTo>
                    <a:pt x="5608" y="11914"/>
                  </a:lnTo>
                  <a:lnTo>
                    <a:pt x="4906" y="11914"/>
                  </a:lnTo>
                  <a:lnTo>
                    <a:pt x="4906" y="10476"/>
                  </a:lnTo>
                  <a:cubicBezTo>
                    <a:pt x="5020" y="10501"/>
                    <a:pt x="5138" y="10513"/>
                    <a:pt x="5257" y="10513"/>
                  </a:cubicBezTo>
                  <a:cubicBezTo>
                    <a:pt x="5377" y="10513"/>
                    <a:pt x="5495" y="10501"/>
                    <a:pt x="5608" y="10476"/>
                  </a:cubicBezTo>
                  <a:close/>
                  <a:moveTo>
                    <a:pt x="16821" y="10476"/>
                  </a:moveTo>
                  <a:lnTo>
                    <a:pt x="16821" y="11914"/>
                  </a:lnTo>
                  <a:lnTo>
                    <a:pt x="16119" y="11914"/>
                  </a:lnTo>
                  <a:lnTo>
                    <a:pt x="16119" y="10476"/>
                  </a:lnTo>
                  <a:cubicBezTo>
                    <a:pt x="16233" y="10501"/>
                    <a:pt x="16350" y="10513"/>
                    <a:pt x="16470" y="10513"/>
                  </a:cubicBezTo>
                  <a:cubicBezTo>
                    <a:pt x="16589" y="10513"/>
                    <a:pt x="16707" y="10501"/>
                    <a:pt x="16821" y="10476"/>
                  </a:cubicBezTo>
                  <a:close/>
                  <a:moveTo>
                    <a:pt x="20674" y="4906"/>
                  </a:moveTo>
                  <a:cubicBezTo>
                    <a:pt x="20867" y="4906"/>
                    <a:pt x="21025" y="5064"/>
                    <a:pt x="21025" y="5257"/>
                  </a:cubicBezTo>
                  <a:lnTo>
                    <a:pt x="21025" y="13667"/>
                  </a:lnTo>
                  <a:cubicBezTo>
                    <a:pt x="21025" y="13860"/>
                    <a:pt x="20867" y="14016"/>
                    <a:pt x="20674" y="14016"/>
                  </a:cubicBezTo>
                  <a:lnTo>
                    <a:pt x="1051" y="14016"/>
                  </a:lnTo>
                  <a:cubicBezTo>
                    <a:pt x="858" y="14016"/>
                    <a:pt x="701" y="13860"/>
                    <a:pt x="701" y="13667"/>
                  </a:cubicBezTo>
                  <a:lnTo>
                    <a:pt x="701" y="5257"/>
                  </a:lnTo>
                  <a:cubicBezTo>
                    <a:pt x="701" y="5064"/>
                    <a:pt x="858" y="4906"/>
                    <a:pt x="1051" y="4906"/>
                  </a:cubicBezTo>
                  <a:lnTo>
                    <a:pt x="1402" y="4906"/>
                  </a:lnTo>
                  <a:lnTo>
                    <a:pt x="1402" y="11914"/>
                  </a:lnTo>
                  <a:lnTo>
                    <a:pt x="4205" y="11914"/>
                  </a:lnTo>
                  <a:lnTo>
                    <a:pt x="4205" y="12614"/>
                  </a:lnTo>
                  <a:lnTo>
                    <a:pt x="6308" y="12614"/>
                  </a:lnTo>
                  <a:lnTo>
                    <a:pt x="6308" y="11914"/>
                  </a:lnTo>
                  <a:lnTo>
                    <a:pt x="15418" y="11914"/>
                  </a:lnTo>
                  <a:lnTo>
                    <a:pt x="15418" y="12614"/>
                  </a:lnTo>
                  <a:lnTo>
                    <a:pt x="17521" y="12614"/>
                  </a:lnTo>
                  <a:lnTo>
                    <a:pt x="17521" y="11914"/>
                  </a:lnTo>
                  <a:lnTo>
                    <a:pt x="20323" y="11914"/>
                  </a:lnTo>
                  <a:lnTo>
                    <a:pt x="20323" y="4906"/>
                  </a:lnTo>
                  <a:close/>
                  <a:moveTo>
                    <a:pt x="9111" y="14717"/>
                  </a:moveTo>
                  <a:lnTo>
                    <a:pt x="9111" y="21024"/>
                  </a:lnTo>
                  <a:lnTo>
                    <a:pt x="2453" y="21024"/>
                  </a:lnTo>
                  <a:cubicBezTo>
                    <a:pt x="2260" y="21024"/>
                    <a:pt x="2104" y="20867"/>
                    <a:pt x="2104" y="20674"/>
                  </a:cubicBezTo>
                  <a:lnTo>
                    <a:pt x="2102" y="20674"/>
                  </a:lnTo>
                  <a:lnTo>
                    <a:pt x="2102" y="14717"/>
                  </a:lnTo>
                  <a:close/>
                  <a:moveTo>
                    <a:pt x="19623" y="14717"/>
                  </a:moveTo>
                  <a:lnTo>
                    <a:pt x="19623" y="20674"/>
                  </a:lnTo>
                  <a:cubicBezTo>
                    <a:pt x="19623" y="20867"/>
                    <a:pt x="19466" y="21024"/>
                    <a:pt x="19273" y="21024"/>
                  </a:cubicBezTo>
                  <a:lnTo>
                    <a:pt x="9812" y="21024"/>
                  </a:lnTo>
                  <a:lnTo>
                    <a:pt x="9812" y="14717"/>
                  </a:lnTo>
                  <a:close/>
                  <a:moveTo>
                    <a:pt x="11952" y="0"/>
                  </a:moveTo>
                  <a:cubicBezTo>
                    <a:pt x="11396" y="0"/>
                    <a:pt x="10852" y="192"/>
                    <a:pt x="10419" y="538"/>
                  </a:cubicBezTo>
                  <a:lnTo>
                    <a:pt x="10325" y="613"/>
                  </a:lnTo>
                  <a:cubicBezTo>
                    <a:pt x="9490" y="444"/>
                    <a:pt x="8637" y="351"/>
                    <a:pt x="7774" y="351"/>
                  </a:cubicBezTo>
                  <a:cubicBezTo>
                    <a:pt x="6294" y="351"/>
                    <a:pt x="4894" y="994"/>
                    <a:pt x="3931" y="2118"/>
                  </a:cubicBezTo>
                  <a:lnTo>
                    <a:pt x="3044" y="3154"/>
                  </a:lnTo>
                  <a:lnTo>
                    <a:pt x="3931" y="4189"/>
                  </a:lnTo>
                  <a:cubicBezTo>
                    <a:pt x="3935" y="4195"/>
                    <a:pt x="3942" y="4200"/>
                    <a:pt x="3946" y="4204"/>
                  </a:cubicBezTo>
                  <a:lnTo>
                    <a:pt x="1051" y="4204"/>
                  </a:lnTo>
                  <a:cubicBezTo>
                    <a:pt x="472" y="4204"/>
                    <a:pt x="1" y="4676"/>
                    <a:pt x="1" y="5257"/>
                  </a:cubicBezTo>
                  <a:lnTo>
                    <a:pt x="1" y="13667"/>
                  </a:lnTo>
                  <a:cubicBezTo>
                    <a:pt x="1" y="14246"/>
                    <a:pt x="472" y="14717"/>
                    <a:pt x="1051" y="14717"/>
                  </a:cubicBezTo>
                  <a:lnTo>
                    <a:pt x="1402" y="14717"/>
                  </a:lnTo>
                  <a:lnTo>
                    <a:pt x="1402" y="20674"/>
                  </a:lnTo>
                  <a:cubicBezTo>
                    <a:pt x="1402" y="21254"/>
                    <a:pt x="1874" y="21726"/>
                    <a:pt x="2453" y="21726"/>
                  </a:cubicBezTo>
                  <a:lnTo>
                    <a:pt x="19273" y="21726"/>
                  </a:lnTo>
                  <a:cubicBezTo>
                    <a:pt x="19853" y="21726"/>
                    <a:pt x="20325" y="21254"/>
                    <a:pt x="20325" y="20674"/>
                  </a:cubicBezTo>
                  <a:lnTo>
                    <a:pt x="20325" y="14717"/>
                  </a:lnTo>
                  <a:lnTo>
                    <a:pt x="20674" y="14717"/>
                  </a:lnTo>
                  <a:cubicBezTo>
                    <a:pt x="21255" y="14717"/>
                    <a:pt x="21726" y="14246"/>
                    <a:pt x="21726" y="13667"/>
                  </a:cubicBezTo>
                  <a:lnTo>
                    <a:pt x="21726" y="5257"/>
                  </a:lnTo>
                  <a:cubicBezTo>
                    <a:pt x="21726" y="4676"/>
                    <a:pt x="21255" y="4204"/>
                    <a:pt x="20674" y="4204"/>
                  </a:cubicBezTo>
                  <a:lnTo>
                    <a:pt x="20674" y="4206"/>
                  </a:lnTo>
                  <a:lnTo>
                    <a:pt x="18332" y="4206"/>
                  </a:lnTo>
                  <a:cubicBezTo>
                    <a:pt x="18124" y="3768"/>
                    <a:pt x="17790" y="3402"/>
                    <a:pt x="17377" y="3154"/>
                  </a:cubicBezTo>
                  <a:cubicBezTo>
                    <a:pt x="18092" y="2725"/>
                    <a:pt x="18573" y="1944"/>
                    <a:pt x="18573" y="1051"/>
                  </a:cubicBezTo>
                  <a:lnTo>
                    <a:pt x="18573" y="702"/>
                  </a:lnTo>
                  <a:lnTo>
                    <a:pt x="16821" y="702"/>
                  </a:lnTo>
                  <a:cubicBezTo>
                    <a:pt x="15776" y="702"/>
                    <a:pt x="14886" y="1357"/>
                    <a:pt x="14532" y="2278"/>
                  </a:cubicBezTo>
                  <a:cubicBezTo>
                    <a:pt x="14218" y="2085"/>
                    <a:pt x="13898" y="1904"/>
                    <a:pt x="13572" y="1740"/>
                  </a:cubicBezTo>
                  <a:cubicBezTo>
                    <a:pt x="13859" y="1334"/>
                    <a:pt x="14016" y="847"/>
                    <a:pt x="14016" y="351"/>
                  </a:cubicBezTo>
                  <a:lnTo>
                    <a:pt x="14016"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7"/>
            <p:cNvSpPr/>
            <p:nvPr/>
          </p:nvSpPr>
          <p:spPr>
            <a:xfrm>
              <a:off x="2410325" y="3407400"/>
              <a:ext cx="210225" cy="87625"/>
            </a:xfrm>
            <a:custGeom>
              <a:rect b="b" l="l" r="r" t="t"/>
              <a:pathLst>
                <a:path extrusionOk="0" h="3505" w="8409">
                  <a:moveTo>
                    <a:pt x="7709" y="700"/>
                  </a:moveTo>
                  <a:lnTo>
                    <a:pt x="7709" y="2803"/>
                  </a:lnTo>
                  <a:lnTo>
                    <a:pt x="700" y="2803"/>
                  </a:lnTo>
                  <a:lnTo>
                    <a:pt x="700" y="700"/>
                  </a:lnTo>
                  <a:close/>
                  <a:moveTo>
                    <a:pt x="1" y="0"/>
                  </a:moveTo>
                  <a:lnTo>
                    <a:pt x="1" y="3504"/>
                  </a:lnTo>
                  <a:lnTo>
                    <a:pt x="8409" y="3504"/>
                  </a:lnTo>
                  <a:lnTo>
                    <a:pt x="8409"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7"/>
            <p:cNvSpPr/>
            <p:nvPr/>
          </p:nvSpPr>
          <p:spPr>
            <a:xfrm>
              <a:off x="2445350" y="3442425"/>
              <a:ext cx="140175" cy="17525"/>
            </a:xfrm>
            <a:custGeom>
              <a:rect b="b" l="l" r="r" t="t"/>
              <a:pathLst>
                <a:path extrusionOk="0" h="701" w="5607">
                  <a:moveTo>
                    <a:pt x="1" y="1"/>
                  </a:moveTo>
                  <a:lnTo>
                    <a:pt x="1" y="700"/>
                  </a:lnTo>
                  <a:lnTo>
                    <a:pt x="5607" y="700"/>
                  </a:lnTo>
                  <a:lnTo>
                    <a:pt x="5607"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7"/>
            <p:cNvSpPr/>
            <p:nvPr/>
          </p:nvSpPr>
          <p:spPr>
            <a:xfrm>
              <a:off x="2217575" y="3372350"/>
              <a:ext cx="140200" cy="122675"/>
            </a:xfrm>
            <a:custGeom>
              <a:rect b="b" l="l" r="r" t="t"/>
              <a:pathLst>
                <a:path extrusionOk="0" h="4907" w="5608">
                  <a:moveTo>
                    <a:pt x="4906" y="701"/>
                  </a:moveTo>
                  <a:lnTo>
                    <a:pt x="4906" y="4205"/>
                  </a:lnTo>
                  <a:lnTo>
                    <a:pt x="702" y="4205"/>
                  </a:lnTo>
                  <a:lnTo>
                    <a:pt x="702" y="701"/>
                  </a:lnTo>
                  <a:close/>
                  <a:moveTo>
                    <a:pt x="1" y="1"/>
                  </a:moveTo>
                  <a:lnTo>
                    <a:pt x="1" y="4906"/>
                  </a:lnTo>
                  <a:lnTo>
                    <a:pt x="5608" y="4906"/>
                  </a:lnTo>
                  <a:lnTo>
                    <a:pt x="5608"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7"/>
            <p:cNvSpPr/>
            <p:nvPr/>
          </p:nvSpPr>
          <p:spPr>
            <a:xfrm>
              <a:off x="2392800" y="3302250"/>
              <a:ext cx="52575" cy="17550"/>
            </a:xfrm>
            <a:custGeom>
              <a:rect b="b" l="l" r="r" t="t"/>
              <a:pathLst>
                <a:path extrusionOk="0" h="702" w="2103">
                  <a:moveTo>
                    <a:pt x="0" y="0"/>
                  </a:moveTo>
                  <a:lnTo>
                    <a:pt x="0" y="702"/>
                  </a:lnTo>
                  <a:lnTo>
                    <a:pt x="2103" y="702"/>
                  </a:lnTo>
                  <a:lnTo>
                    <a:pt x="2103"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7"/>
            <p:cNvSpPr/>
            <p:nvPr/>
          </p:nvSpPr>
          <p:spPr>
            <a:xfrm>
              <a:off x="2462850" y="3302250"/>
              <a:ext cx="17575" cy="17550"/>
            </a:xfrm>
            <a:custGeom>
              <a:rect b="b" l="l" r="r" t="t"/>
              <a:pathLst>
                <a:path extrusionOk="0" h="702" w="703">
                  <a:moveTo>
                    <a:pt x="1" y="0"/>
                  </a:moveTo>
                  <a:lnTo>
                    <a:pt x="1"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7"/>
            <p:cNvSpPr/>
            <p:nvPr/>
          </p:nvSpPr>
          <p:spPr>
            <a:xfrm>
              <a:off x="2357750" y="3302250"/>
              <a:ext cx="17525" cy="17550"/>
            </a:xfrm>
            <a:custGeom>
              <a:rect b="b" l="l" r="r" t="t"/>
              <a:pathLst>
                <a:path extrusionOk="0" h="702" w="701">
                  <a:moveTo>
                    <a:pt x="1" y="0"/>
                  </a:moveTo>
                  <a:lnTo>
                    <a:pt x="1" y="702"/>
                  </a:lnTo>
                  <a:lnTo>
                    <a:pt x="701" y="702"/>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7"/>
            <p:cNvSpPr/>
            <p:nvPr/>
          </p:nvSpPr>
          <p:spPr>
            <a:xfrm>
              <a:off x="2603050" y="3372350"/>
              <a:ext cx="17500" cy="17525"/>
            </a:xfrm>
            <a:custGeom>
              <a:rect b="b" l="l" r="r" t="t"/>
              <a:pathLst>
                <a:path extrusionOk="0" h="701" w="700">
                  <a:moveTo>
                    <a:pt x="0" y="1"/>
                  </a:moveTo>
                  <a:lnTo>
                    <a:pt x="0" y="701"/>
                  </a:lnTo>
                  <a:lnTo>
                    <a:pt x="700" y="701"/>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7"/>
            <p:cNvSpPr/>
            <p:nvPr/>
          </p:nvSpPr>
          <p:spPr>
            <a:xfrm>
              <a:off x="2568000" y="3372350"/>
              <a:ext cx="17525" cy="17525"/>
            </a:xfrm>
            <a:custGeom>
              <a:rect b="b" l="l" r="r" t="t"/>
              <a:pathLst>
                <a:path extrusionOk="0" h="701" w="701">
                  <a:moveTo>
                    <a:pt x="1" y="1"/>
                  </a:moveTo>
                  <a:lnTo>
                    <a:pt x="1" y="701"/>
                  </a:lnTo>
                  <a:lnTo>
                    <a:pt x="701" y="701"/>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7"/>
            <p:cNvSpPr/>
            <p:nvPr/>
          </p:nvSpPr>
          <p:spPr>
            <a:xfrm>
              <a:off x="2532975" y="3372350"/>
              <a:ext cx="17525" cy="17525"/>
            </a:xfrm>
            <a:custGeom>
              <a:rect b="b" l="l" r="r" t="t"/>
              <a:pathLst>
                <a:path extrusionOk="0" h="701" w="701">
                  <a:moveTo>
                    <a:pt x="0" y="1"/>
                  </a:moveTo>
                  <a:lnTo>
                    <a:pt x="0" y="701"/>
                  </a:lnTo>
                  <a:lnTo>
                    <a:pt x="700" y="701"/>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 name="Google Shape;1479;p47"/>
          <p:cNvGrpSpPr/>
          <p:nvPr/>
        </p:nvGrpSpPr>
        <p:grpSpPr>
          <a:xfrm>
            <a:off x="2979113" y="3967047"/>
            <a:ext cx="405575" cy="540250"/>
            <a:chOff x="2216300" y="3890300"/>
            <a:chExt cx="405575" cy="540250"/>
          </a:xfrm>
        </p:grpSpPr>
        <p:sp>
          <p:nvSpPr>
            <p:cNvPr id="1480" name="Google Shape;1480;p47"/>
            <p:cNvSpPr/>
            <p:nvPr/>
          </p:nvSpPr>
          <p:spPr>
            <a:xfrm>
              <a:off x="2216300" y="3890300"/>
              <a:ext cx="405575" cy="540250"/>
            </a:xfrm>
            <a:custGeom>
              <a:rect b="b" l="l" r="r" t="t"/>
              <a:pathLst>
                <a:path extrusionOk="0" h="21610" w="16223">
                  <a:moveTo>
                    <a:pt x="8106" y="1183"/>
                  </a:moveTo>
                  <a:lnTo>
                    <a:pt x="8654" y="1913"/>
                  </a:lnTo>
                  <a:lnTo>
                    <a:pt x="8118" y="2272"/>
                  </a:lnTo>
                  <a:lnTo>
                    <a:pt x="8106" y="2263"/>
                  </a:lnTo>
                  <a:lnTo>
                    <a:pt x="8094" y="2272"/>
                  </a:lnTo>
                  <a:lnTo>
                    <a:pt x="7558" y="1913"/>
                  </a:lnTo>
                  <a:lnTo>
                    <a:pt x="8106" y="1183"/>
                  </a:lnTo>
                  <a:close/>
                  <a:moveTo>
                    <a:pt x="2504" y="1883"/>
                  </a:moveTo>
                  <a:lnTo>
                    <a:pt x="3052" y="2613"/>
                  </a:lnTo>
                  <a:lnTo>
                    <a:pt x="2504" y="2979"/>
                  </a:lnTo>
                  <a:lnTo>
                    <a:pt x="1955" y="2613"/>
                  </a:lnTo>
                  <a:lnTo>
                    <a:pt x="2504" y="1883"/>
                  </a:lnTo>
                  <a:close/>
                  <a:moveTo>
                    <a:pt x="13709" y="1883"/>
                  </a:moveTo>
                  <a:lnTo>
                    <a:pt x="14257" y="2613"/>
                  </a:lnTo>
                  <a:lnTo>
                    <a:pt x="13709" y="2979"/>
                  </a:lnTo>
                  <a:lnTo>
                    <a:pt x="13160" y="2613"/>
                  </a:lnTo>
                  <a:lnTo>
                    <a:pt x="13709" y="1883"/>
                  </a:lnTo>
                  <a:close/>
                  <a:moveTo>
                    <a:pt x="8106" y="4879"/>
                  </a:moveTo>
                  <a:lnTo>
                    <a:pt x="10722" y="6842"/>
                  </a:lnTo>
                  <a:lnTo>
                    <a:pt x="13248" y="5579"/>
                  </a:lnTo>
                  <a:lnTo>
                    <a:pt x="12401" y="8294"/>
                  </a:lnTo>
                  <a:lnTo>
                    <a:pt x="3812" y="8294"/>
                  </a:lnTo>
                  <a:lnTo>
                    <a:pt x="2965" y="5579"/>
                  </a:lnTo>
                  <a:lnTo>
                    <a:pt x="2965" y="5579"/>
                  </a:lnTo>
                  <a:lnTo>
                    <a:pt x="5489" y="6842"/>
                  </a:lnTo>
                  <a:lnTo>
                    <a:pt x="8106" y="4879"/>
                  </a:lnTo>
                  <a:close/>
                  <a:moveTo>
                    <a:pt x="8106" y="3128"/>
                  </a:moveTo>
                  <a:lnTo>
                    <a:pt x="10871" y="5202"/>
                  </a:lnTo>
                  <a:lnTo>
                    <a:pt x="13683" y="3796"/>
                  </a:lnTo>
                  <a:lnTo>
                    <a:pt x="13709" y="3813"/>
                  </a:lnTo>
                  <a:lnTo>
                    <a:pt x="13718" y="3805"/>
                  </a:lnTo>
                  <a:lnTo>
                    <a:pt x="15038" y="4597"/>
                  </a:lnTo>
                  <a:lnTo>
                    <a:pt x="13807" y="8294"/>
                  </a:lnTo>
                  <a:lnTo>
                    <a:pt x="13134" y="8294"/>
                  </a:lnTo>
                  <a:lnTo>
                    <a:pt x="14191" y="4906"/>
                  </a:lnTo>
                  <a:lnTo>
                    <a:pt x="13663" y="4589"/>
                  </a:lnTo>
                  <a:lnTo>
                    <a:pt x="10797" y="6023"/>
                  </a:lnTo>
                  <a:lnTo>
                    <a:pt x="8106" y="4004"/>
                  </a:lnTo>
                  <a:lnTo>
                    <a:pt x="5415" y="6023"/>
                  </a:lnTo>
                  <a:lnTo>
                    <a:pt x="2548" y="4589"/>
                  </a:lnTo>
                  <a:lnTo>
                    <a:pt x="2020" y="4906"/>
                  </a:lnTo>
                  <a:lnTo>
                    <a:pt x="3078" y="8294"/>
                  </a:lnTo>
                  <a:lnTo>
                    <a:pt x="2406" y="8294"/>
                  </a:lnTo>
                  <a:lnTo>
                    <a:pt x="1174" y="4597"/>
                  </a:lnTo>
                  <a:lnTo>
                    <a:pt x="1173" y="4597"/>
                  </a:lnTo>
                  <a:lnTo>
                    <a:pt x="2493" y="3805"/>
                  </a:lnTo>
                  <a:lnTo>
                    <a:pt x="2504" y="3813"/>
                  </a:lnTo>
                  <a:lnTo>
                    <a:pt x="2528" y="3796"/>
                  </a:lnTo>
                  <a:lnTo>
                    <a:pt x="5342" y="5202"/>
                  </a:lnTo>
                  <a:lnTo>
                    <a:pt x="8106" y="3128"/>
                  </a:lnTo>
                  <a:close/>
                  <a:moveTo>
                    <a:pt x="4957" y="8994"/>
                  </a:moveTo>
                  <a:lnTo>
                    <a:pt x="4957" y="9345"/>
                  </a:lnTo>
                  <a:cubicBezTo>
                    <a:pt x="4957" y="9538"/>
                    <a:pt x="4801" y="9695"/>
                    <a:pt x="4608" y="9695"/>
                  </a:cubicBezTo>
                  <a:lnTo>
                    <a:pt x="1104" y="9695"/>
                  </a:lnTo>
                  <a:cubicBezTo>
                    <a:pt x="909" y="9695"/>
                    <a:pt x="753" y="9538"/>
                    <a:pt x="753" y="9345"/>
                  </a:cubicBezTo>
                  <a:lnTo>
                    <a:pt x="753" y="8994"/>
                  </a:lnTo>
                  <a:close/>
                  <a:moveTo>
                    <a:pt x="15470" y="8994"/>
                  </a:moveTo>
                  <a:lnTo>
                    <a:pt x="15470" y="9345"/>
                  </a:lnTo>
                  <a:cubicBezTo>
                    <a:pt x="15470" y="9539"/>
                    <a:pt x="15314" y="9695"/>
                    <a:pt x="15119" y="9695"/>
                  </a:cubicBezTo>
                  <a:lnTo>
                    <a:pt x="11615" y="9695"/>
                  </a:lnTo>
                  <a:cubicBezTo>
                    <a:pt x="11422" y="9695"/>
                    <a:pt x="11266" y="9538"/>
                    <a:pt x="11266" y="9345"/>
                  </a:cubicBezTo>
                  <a:lnTo>
                    <a:pt x="11266" y="8994"/>
                  </a:lnTo>
                  <a:close/>
                  <a:moveTo>
                    <a:pt x="10564" y="8994"/>
                  </a:moveTo>
                  <a:lnTo>
                    <a:pt x="10564" y="9346"/>
                  </a:lnTo>
                  <a:cubicBezTo>
                    <a:pt x="10564" y="9925"/>
                    <a:pt x="11035" y="10395"/>
                    <a:pt x="11615" y="10395"/>
                  </a:cubicBezTo>
                  <a:lnTo>
                    <a:pt x="12064" y="10395"/>
                  </a:lnTo>
                  <a:lnTo>
                    <a:pt x="12468" y="11608"/>
                  </a:lnTo>
                  <a:cubicBezTo>
                    <a:pt x="12649" y="12152"/>
                    <a:pt x="12707" y="12728"/>
                    <a:pt x="12640" y="13301"/>
                  </a:cubicBezTo>
                  <a:cubicBezTo>
                    <a:pt x="12405" y="15252"/>
                    <a:pt x="10716" y="16704"/>
                    <a:pt x="8749" y="16704"/>
                  </a:cubicBezTo>
                  <a:lnTo>
                    <a:pt x="7471" y="16704"/>
                  </a:lnTo>
                  <a:cubicBezTo>
                    <a:pt x="5548" y="16704"/>
                    <a:pt x="3884" y="15315"/>
                    <a:pt x="3600" y="13414"/>
                  </a:cubicBezTo>
                  <a:cubicBezTo>
                    <a:pt x="3508" y="12803"/>
                    <a:pt x="3562" y="12189"/>
                    <a:pt x="3755" y="11608"/>
                  </a:cubicBezTo>
                  <a:lnTo>
                    <a:pt x="4159" y="10395"/>
                  </a:lnTo>
                  <a:lnTo>
                    <a:pt x="4608" y="10395"/>
                  </a:lnTo>
                  <a:cubicBezTo>
                    <a:pt x="5188" y="10395"/>
                    <a:pt x="5659" y="9925"/>
                    <a:pt x="5659" y="9346"/>
                  </a:cubicBezTo>
                  <a:lnTo>
                    <a:pt x="5659" y="8994"/>
                  </a:lnTo>
                  <a:close/>
                  <a:moveTo>
                    <a:pt x="14520" y="10395"/>
                  </a:moveTo>
                  <a:lnTo>
                    <a:pt x="15034" y="11763"/>
                  </a:lnTo>
                  <a:cubicBezTo>
                    <a:pt x="15320" y="12526"/>
                    <a:pt x="15465" y="13325"/>
                    <a:pt x="15465" y="14140"/>
                  </a:cubicBezTo>
                  <a:cubicBezTo>
                    <a:pt x="15465" y="17871"/>
                    <a:pt x="12428" y="20908"/>
                    <a:pt x="8696" y="20908"/>
                  </a:cubicBezTo>
                  <a:lnTo>
                    <a:pt x="7576" y="20908"/>
                  </a:lnTo>
                  <a:cubicBezTo>
                    <a:pt x="4012" y="20908"/>
                    <a:pt x="1010" y="18171"/>
                    <a:pt x="764" y="14616"/>
                  </a:cubicBezTo>
                  <a:cubicBezTo>
                    <a:pt x="696" y="13638"/>
                    <a:pt x="837" y="12674"/>
                    <a:pt x="1179" y="11763"/>
                  </a:cubicBezTo>
                  <a:lnTo>
                    <a:pt x="1690" y="10395"/>
                  </a:lnTo>
                  <a:lnTo>
                    <a:pt x="3415" y="10395"/>
                  </a:lnTo>
                  <a:lnTo>
                    <a:pt x="3084" y="11388"/>
                  </a:lnTo>
                  <a:cubicBezTo>
                    <a:pt x="2929" y="11855"/>
                    <a:pt x="2850" y="12341"/>
                    <a:pt x="2850" y="12832"/>
                  </a:cubicBezTo>
                  <a:cubicBezTo>
                    <a:pt x="2850" y="15353"/>
                    <a:pt x="4901" y="17404"/>
                    <a:pt x="7422" y="17404"/>
                  </a:cubicBezTo>
                  <a:lnTo>
                    <a:pt x="8791" y="17404"/>
                  </a:lnTo>
                  <a:cubicBezTo>
                    <a:pt x="11312" y="17404"/>
                    <a:pt x="13363" y="15353"/>
                    <a:pt x="13363" y="12832"/>
                  </a:cubicBezTo>
                  <a:cubicBezTo>
                    <a:pt x="13363" y="12341"/>
                    <a:pt x="13283" y="11855"/>
                    <a:pt x="13127" y="11388"/>
                  </a:cubicBezTo>
                  <a:lnTo>
                    <a:pt x="12797" y="10395"/>
                  </a:lnTo>
                  <a:close/>
                  <a:moveTo>
                    <a:pt x="8111" y="1"/>
                  </a:moveTo>
                  <a:lnTo>
                    <a:pt x="6556" y="2073"/>
                  </a:lnTo>
                  <a:lnTo>
                    <a:pt x="7504" y="2704"/>
                  </a:lnTo>
                  <a:lnTo>
                    <a:pt x="5271" y="4379"/>
                  </a:lnTo>
                  <a:lnTo>
                    <a:pt x="3202" y="3344"/>
                  </a:lnTo>
                  <a:lnTo>
                    <a:pt x="4058" y="2774"/>
                  </a:lnTo>
                  <a:lnTo>
                    <a:pt x="2505" y="702"/>
                  </a:lnTo>
                  <a:lnTo>
                    <a:pt x="951" y="2774"/>
                  </a:lnTo>
                  <a:lnTo>
                    <a:pt x="1850" y="3373"/>
                  </a:lnTo>
                  <a:lnTo>
                    <a:pt x="330" y="4284"/>
                  </a:lnTo>
                  <a:lnTo>
                    <a:pt x="1667" y="8294"/>
                  </a:lnTo>
                  <a:lnTo>
                    <a:pt x="52" y="8294"/>
                  </a:lnTo>
                  <a:lnTo>
                    <a:pt x="52" y="9345"/>
                  </a:lnTo>
                  <a:cubicBezTo>
                    <a:pt x="52" y="9873"/>
                    <a:pt x="445" y="10308"/>
                    <a:pt x="954" y="10382"/>
                  </a:cubicBezTo>
                  <a:lnTo>
                    <a:pt x="526" y="11517"/>
                  </a:lnTo>
                  <a:cubicBezTo>
                    <a:pt x="159" y="12503"/>
                    <a:pt x="1" y="13543"/>
                    <a:pt x="65" y="14600"/>
                  </a:cubicBezTo>
                  <a:cubicBezTo>
                    <a:pt x="304" y="18550"/>
                    <a:pt x="3623" y="21610"/>
                    <a:pt x="7581" y="21610"/>
                  </a:cubicBezTo>
                  <a:lnTo>
                    <a:pt x="8641" y="21610"/>
                  </a:lnTo>
                  <a:cubicBezTo>
                    <a:pt x="12591" y="21610"/>
                    <a:pt x="15905" y="18562"/>
                    <a:pt x="16155" y="14621"/>
                  </a:cubicBezTo>
                  <a:cubicBezTo>
                    <a:pt x="16222" y="13557"/>
                    <a:pt x="16066" y="12509"/>
                    <a:pt x="15695" y="11518"/>
                  </a:cubicBezTo>
                  <a:lnTo>
                    <a:pt x="15269" y="10382"/>
                  </a:lnTo>
                  <a:cubicBezTo>
                    <a:pt x="15776" y="10308"/>
                    <a:pt x="16170" y="9873"/>
                    <a:pt x="16170" y="9345"/>
                  </a:cubicBezTo>
                  <a:lnTo>
                    <a:pt x="16170" y="8294"/>
                  </a:lnTo>
                  <a:lnTo>
                    <a:pt x="14554" y="8294"/>
                  </a:lnTo>
                  <a:lnTo>
                    <a:pt x="15891" y="4284"/>
                  </a:lnTo>
                  <a:lnTo>
                    <a:pt x="14372" y="3373"/>
                  </a:lnTo>
                  <a:lnTo>
                    <a:pt x="15271" y="2774"/>
                  </a:lnTo>
                  <a:lnTo>
                    <a:pt x="13718" y="702"/>
                  </a:lnTo>
                  <a:lnTo>
                    <a:pt x="12163" y="2774"/>
                  </a:lnTo>
                  <a:lnTo>
                    <a:pt x="13021" y="3344"/>
                  </a:lnTo>
                  <a:lnTo>
                    <a:pt x="10952" y="4379"/>
                  </a:lnTo>
                  <a:lnTo>
                    <a:pt x="8717" y="2704"/>
                  </a:lnTo>
                  <a:lnTo>
                    <a:pt x="9665" y="2073"/>
                  </a:lnTo>
                  <a:lnTo>
                    <a:pt x="811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7"/>
            <p:cNvSpPr/>
            <p:nvPr/>
          </p:nvSpPr>
          <p:spPr>
            <a:xfrm>
              <a:off x="2392675" y="4342950"/>
              <a:ext cx="52550" cy="52575"/>
            </a:xfrm>
            <a:custGeom>
              <a:rect b="b" l="l" r="r" t="t"/>
              <a:pathLst>
                <a:path extrusionOk="0" h="2103" w="2102">
                  <a:moveTo>
                    <a:pt x="1051" y="702"/>
                  </a:moveTo>
                  <a:cubicBezTo>
                    <a:pt x="1244" y="702"/>
                    <a:pt x="1400" y="859"/>
                    <a:pt x="1400" y="1052"/>
                  </a:cubicBezTo>
                  <a:cubicBezTo>
                    <a:pt x="1400" y="1246"/>
                    <a:pt x="1244" y="1402"/>
                    <a:pt x="1051" y="1402"/>
                  </a:cubicBezTo>
                  <a:cubicBezTo>
                    <a:pt x="858" y="1402"/>
                    <a:pt x="700" y="1246"/>
                    <a:pt x="700" y="1052"/>
                  </a:cubicBezTo>
                  <a:cubicBezTo>
                    <a:pt x="700" y="859"/>
                    <a:pt x="858" y="702"/>
                    <a:pt x="1051" y="702"/>
                  </a:cubicBezTo>
                  <a:close/>
                  <a:moveTo>
                    <a:pt x="1051" y="1"/>
                  </a:moveTo>
                  <a:cubicBezTo>
                    <a:pt x="472" y="1"/>
                    <a:pt x="0" y="473"/>
                    <a:pt x="0" y="1052"/>
                  </a:cubicBezTo>
                  <a:cubicBezTo>
                    <a:pt x="0" y="1631"/>
                    <a:pt x="472" y="2102"/>
                    <a:pt x="1051" y="2102"/>
                  </a:cubicBezTo>
                  <a:cubicBezTo>
                    <a:pt x="1630" y="2102"/>
                    <a:pt x="2102" y="1631"/>
                    <a:pt x="2102" y="1052"/>
                  </a:cubicBezTo>
                  <a:cubicBezTo>
                    <a:pt x="2102" y="473"/>
                    <a:pt x="1630" y="1"/>
                    <a:pt x="105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7"/>
            <p:cNvSpPr/>
            <p:nvPr/>
          </p:nvSpPr>
          <p:spPr>
            <a:xfrm>
              <a:off x="2488975" y="4316725"/>
              <a:ext cx="52550" cy="52525"/>
            </a:xfrm>
            <a:custGeom>
              <a:rect b="b" l="l" r="r" t="t"/>
              <a:pathLst>
                <a:path extrusionOk="0" h="2101" w="2102">
                  <a:moveTo>
                    <a:pt x="1051" y="701"/>
                  </a:moveTo>
                  <a:cubicBezTo>
                    <a:pt x="1244" y="701"/>
                    <a:pt x="1400" y="857"/>
                    <a:pt x="1400" y="1051"/>
                  </a:cubicBezTo>
                  <a:cubicBezTo>
                    <a:pt x="1400" y="1244"/>
                    <a:pt x="1244" y="1401"/>
                    <a:pt x="1051" y="1401"/>
                  </a:cubicBezTo>
                  <a:cubicBezTo>
                    <a:pt x="857" y="1401"/>
                    <a:pt x="700" y="1244"/>
                    <a:pt x="700" y="1051"/>
                  </a:cubicBezTo>
                  <a:cubicBezTo>
                    <a:pt x="700" y="857"/>
                    <a:pt x="858" y="701"/>
                    <a:pt x="1051" y="701"/>
                  </a:cubicBezTo>
                  <a:close/>
                  <a:moveTo>
                    <a:pt x="1051" y="1"/>
                  </a:moveTo>
                  <a:cubicBezTo>
                    <a:pt x="472" y="1"/>
                    <a:pt x="0" y="471"/>
                    <a:pt x="0" y="1050"/>
                  </a:cubicBezTo>
                  <a:cubicBezTo>
                    <a:pt x="0" y="1630"/>
                    <a:pt x="472" y="2101"/>
                    <a:pt x="1051" y="2101"/>
                  </a:cubicBezTo>
                  <a:cubicBezTo>
                    <a:pt x="1630" y="2101"/>
                    <a:pt x="2102" y="1630"/>
                    <a:pt x="2102" y="1050"/>
                  </a:cubicBezTo>
                  <a:cubicBezTo>
                    <a:pt x="2102" y="471"/>
                    <a:pt x="1630" y="1"/>
                    <a:pt x="105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7"/>
            <p:cNvSpPr/>
            <p:nvPr/>
          </p:nvSpPr>
          <p:spPr>
            <a:xfrm>
              <a:off x="2296375" y="4316725"/>
              <a:ext cx="52550" cy="52525"/>
            </a:xfrm>
            <a:custGeom>
              <a:rect b="b" l="l" r="r" t="t"/>
              <a:pathLst>
                <a:path extrusionOk="0" h="2101" w="2102">
                  <a:moveTo>
                    <a:pt x="1051" y="701"/>
                  </a:moveTo>
                  <a:cubicBezTo>
                    <a:pt x="1244" y="701"/>
                    <a:pt x="1400" y="857"/>
                    <a:pt x="1400" y="1051"/>
                  </a:cubicBezTo>
                  <a:cubicBezTo>
                    <a:pt x="1400" y="1244"/>
                    <a:pt x="1244" y="1401"/>
                    <a:pt x="1051" y="1401"/>
                  </a:cubicBezTo>
                  <a:cubicBezTo>
                    <a:pt x="858" y="1401"/>
                    <a:pt x="700" y="1244"/>
                    <a:pt x="700" y="1051"/>
                  </a:cubicBezTo>
                  <a:cubicBezTo>
                    <a:pt x="700" y="857"/>
                    <a:pt x="858" y="701"/>
                    <a:pt x="1051" y="701"/>
                  </a:cubicBezTo>
                  <a:close/>
                  <a:moveTo>
                    <a:pt x="1051" y="1"/>
                  </a:moveTo>
                  <a:cubicBezTo>
                    <a:pt x="472" y="1"/>
                    <a:pt x="1" y="471"/>
                    <a:pt x="1" y="1050"/>
                  </a:cubicBezTo>
                  <a:cubicBezTo>
                    <a:pt x="1" y="1630"/>
                    <a:pt x="472" y="2101"/>
                    <a:pt x="1051" y="2101"/>
                  </a:cubicBezTo>
                  <a:cubicBezTo>
                    <a:pt x="1630" y="2101"/>
                    <a:pt x="2102" y="1630"/>
                    <a:pt x="2102" y="1050"/>
                  </a:cubicBezTo>
                  <a:cubicBezTo>
                    <a:pt x="2102" y="471"/>
                    <a:pt x="1630" y="1"/>
                    <a:pt x="105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 name="Google Shape;1484;p47"/>
          <p:cNvGrpSpPr/>
          <p:nvPr/>
        </p:nvGrpSpPr>
        <p:grpSpPr>
          <a:xfrm>
            <a:off x="4759363" y="3965597"/>
            <a:ext cx="543175" cy="543150"/>
            <a:chOff x="3996550" y="3888850"/>
            <a:chExt cx="543175" cy="543150"/>
          </a:xfrm>
        </p:grpSpPr>
        <p:sp>
          <p:nvSpPr>
            <p:cNvPr id="1485" name="Google Shape;1485;p47"/>
            <p:cNvSpPr/>
            <p:nvPr/>
          </p:nvSpPr>
          <p:spPr>
            <a:xfrm>
              <a:off x="4066625" y="4239275"/>
              <a:ext cx="157700" cy="157700"/>
            </a:xfrm>
            <a:custGeom>
              <a:rect b="b" l="l" r="r" t="t"/>
              <a:pathLst>
                <a:path extrusionOk="0" h="6308" w="6308">
                  <a:moveTo>
                    <a:pt x="3154" y="700"/>
                  </a:moveTo>
                  <a:cubicBezTo>
                    <a:pt x="4506" y="700"/>
                    <a:pt x="5608" y="1802"/>
                    <a:pt x="5608" y="3154"/>
                  </a:cubicBezTo>
                  <a:cubicBezTo>
                    <a:pt x="5608" y="4506"/>
                    <a:pt x="4506" y="5606"/>
                    <a:pt x="3154" y="5606"/>
                  </a:cubicBezTo>
                  <a:cubicBezTo>
                    <a:pt x="1802" y="5606"/>
                    <a:pt x="702" y="4506"/>
                    <a:pt x="702" y="3154"/>
                  </a:cubicBezTo>
                  <a:cubicBezTo>
                    <a:pt x="702" y="1802"/>
                    <a:pt x="1802" y="700"/>
                    <a:pt x="3154" y="700"/>
                  </a:cubicBezTo>
                  <a:close/>
                  <a:moveTo>
                    <a:pt x="3154" y="0"/>
                  </a:moveTo>
                  <a:cubicBezTo>
                    <a:pt x="1416" y="0"/>
                    <a:pt x="0" y="1414"/>
                    <a:pt x="0" y="3154"/>
                  </a:cubicBezTo>
                  <a:cubicBezTo>
                    <a:pt x="0" y="4892"/>
                    <a:pt x="1416" y="6307"/>
                    <a:pt x="3154" y="6307"/>
                  </a:cubicBezTo>
                  <a:cubicBezTo>
                    <a:pt x="4894" y="6307"/>
                    <a:pt x="6308" y="4892"/>
                    <a:pt x="6308" y="3154"/>
                  </a:cubicBezTo>
                  <a:cubicBezTo>
                    <a:pt x="6308" y="1414"/>
                    <a:pt x="4894" y="0"/>
                    <a:pt x="3154"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7"/>
            <p:cNvSpPr/>
            <p:nvPr/>
          </p:nvSpPr>
          <p:spPr>
            <a:xfrm>
              <a:off x="4101650" y="4274300"/>
              <a:ext cx="87650" cy="87600"/>
            </a:xfrm>
            <a:custGeom>
              <a:rect b="b" l="l" r="r" t="t"/>
              <a:pathLst>
                <a:path extrusionOk="0" h="3504" w="3506">
                  <a:moveTo>
                    <a:pt x="1753" y="701"/>
                  </a:moveTo>
                  <a:cubicBezTo>
                    <a:pt x="2333" y="701"/>
                    <a:pt x="2805" y="1172"/>
                    <a:pt x="2805" y="1753"/>
                  </a:cubicBezTo>
                  <a:cubicBezTo>
                    <a:pt x="2805" y="2332"/>
                    <a:pt x="2333" y="2804"/>
                    <a:pt x="1753" y="2804"/>
                  </a:cubicBezTo>
                  <a:cubicBezTo>
                    <a:pt x="1174" y="2804"/>
                    <a:pt x="702" y="2332"/>
                    <a:pt x="702" y="1753"/>
                  </a:cubicBezTo>
                  <a:cubicBezTo>
                    <a:pt x="702" y="1172"/>
                    <a:pt x="1174" y="701"/>
                    <a:pt x="1753" y="701"/>
                  </a:cubicBezTo>
                  <a:close/>
                  <a:moveTo>
                    <a:pt x="1753" y="1"/>
                  </a:moveTo>
                  <a:cubicBezTo>
                    <a:pt x="788" y="1"/>
                    <a:pt x="1" y="787"/>
                    <a:pt x="1" y="1753"/>
                  </a:cubicBezTo>
                  <a:cubicBezTo>
                    <a:pt x="1" y="2718"/>
                    <a:pt x="788" y="3504"/>
                    <a:pt x="1753" y="3504"/>
                  </a:cubicBezTo>
                  <a:cubicBezTo>
                    <a:pt x="2719" y="3504"/>
                    <a:pt x="3505" y="2718"/>
                    <a:pt x="3505" y="1753"/>
                  </a:cubicBezTo>
                  <a:cubicBezTo>
                    <a:pt x="3505" y="787"/>
                    <a:pt x="2719" y="1"/>
                    <a:pt x="175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7"/>
            <p:cNvSpPr/>
            <p:nvPr/>
          </p:nvSpPr>
          <p:spPr>
            <a:xfrm>
              <a:off x="3996550" y="3888850"/>
              <a:ext cx="543175" cy="543150"/>
            </a:xfrm>
            <a:custGeom>
              <a:rect b="b" l="l" r="r" t="t"/>
              <a:pathLst>
                <a:path extrusionOk="0" h="21726" w="21727">
                  <a:moveTo>
                    <a:pt x="20674" y="702"/>
                  </a:moveTo>
                  <a:cubicBezTo>
                    <a:pt x="20869" y="702"/>
                    <a:pt x="21025" y="858"/>
                    <a:pt x="21025" y="1051"/>
                  </a:cubicBezTo>
                  <a:lnTo>
                    <a:pt x="21025" y="15068"/>
                  </a:lnTo>
                  <a:cubicBezTo>
                    <a:pt x="21025" y="15261"/>
                    <a:pt x="20867" y="15419"/>
                    <a:pt x="20674" y="15419"/>
                  </a:cubicBezTo>
                  <a:lnTo>
                    <a:pt x="11915" y="15419"/>
                  </a:lnTo>
                  <a:lnTo>
                    <a:pt x="11915" y="6658"/>
                  </a:lnTo>
                  <a:cubicBezTo>
                    <a:pt x="11915" y="6079"/>
                    <a:pt x="11443" y="5607"/>
                    <a:pt x="10863" y="5607"/>
                  </a:cubicBezTo>
                  <a:lnTo>
                    <a:pt x="10513" y="5607"/>
                  </a:lnTo>
                  <a:lnTo>
                    <a:pt x="10513" y="1051"/>
                  </a:lnTo>
                  <a:cubicBezTo>
                    <a:pt x="10513" y="858"/>
                    <a:pt x="10670" y="702"/>
                    <a:pt x="10863" y="702"/>
                  </a:cubicBezTo>
                  <a:close/>
                  <a:moveTo>
                    <a:pt x="10863" y="6307"/>
                  </a:moveTo>
                  <a:cubicBezTo>
                    <a:pt x="11057" y="6307"/>
                    <a:pt x="11213" y="6465"/>
                    <a:pt x="11213" y="6658"/>
                  </a:cubicBezTo>
                  <a:lnTo>
                    <a:pt x="11213" y="20674"/>
                  </a:lnTo>
                  <a:cubicBezTo>
                    <a:pt x="11213" y="20867"/>
                    <a:pt x="11056" y="21024"/>
                    <a:pt x="10863" y="21024"/>
                  </a:cubicBezTo>
                  <a:lnTo>
                    <a:pt x="1051" y="21024"/>
                  </a:lnTo>
                  <a:cubicBezTo>
                    <a:pt x="858" y="21024"/>
                    <a:pt x="702" y="20867"/>
                    <a:pt x="702" y="20674"/>
                  </a:cubicBezTo>
                  <a:lnTo>
                    <a:pt x="702" y="6658"/>
                  </a:lnTo>
                  <a:cubicBezTo>
                    <a:pt x="702" y="6465"/>
                    <a:pt x="858" y="6307"/>
                    <a:pt x="1051" y="6307"/>
                  </a:cubicBezTo>
                  <a:close/>
                  <a:moveTo>
                    <a:pt x="10863" y="0"/>
                  </a:moveTo>
                  <a:cubicBezTo>
                    <a:pt x="10284" y="0"/>
                    <a:pt x="9812" y="472"/>
                    <a:pt x="9812" y="1051"/>
                  </a:cubicBezTo>
                  <a:lnTo>
                    <a:pt x="9812" y="5607"/>
                  </a:lnTo>
                  <a:lnTo>
                    <a:pt x="1051" y="5607"/>
                  </a:lnTo>
                  <a:cubicBezTo>
                    <a:pt x="472" y="5607"/>
                    <a:pt x="1" y="6079"/>
                    <a:pt x="1" y="6658"/>
                  </a:cubicBezTo>
                  <a:lnTo>
                    <a:pt x="1" y="20674"/>
                  </a:lnTo>
                  <a:cubicBezTo>
                    <a:pt x="1" y="21254"/>
                    <a:pt x="472" y="21726"/>
                    <a:pt x="1051" y="21726"/>
                  </a:cubicBezTo>
                  <a:lnTo>
                    <a:pt x="10863" y="21726"/>
                  </a:lnTo>
                  <a:cubicBezTo>
                    <a:pt x="11443" y="21726"/>
                    <a:pt x="11915" y="21254"/>
                    <a:pt x="11915" y="20674"/>
                  </a:cubicBezTo>
                  <a:lnTo>
                    <a:pt x="11915" y="16119"/>
                  </a:lnTo>
                  <a:lnTo>
                    <a:pt x="20674" y="16119"/>
                  </a:lnTo>
                  <a:cubicBezTo>
                    <a:pt x="21255" y="16119"/>
                    <a:pt x="21726" y="15647"/>
                    <a:pt x="21726" y="15068"/>
                  </a:cubicBezTo>
                  <a:lnTo>
                    <a:pt x="21726" y="1051"/>
                  </a:lnTo>
                  <a:cubicBezTo>
                    <a:pt x="21726" y="472"/>
                    <a:pt x="21255" y="0"/>
                    <a:pt x="20674"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7"/>
            <p:cNvSpPr/>
            <p:nvPr/>
          </p:nvSpPr>
          <p:spPr>
            <a:xfrm>
              <a:off x="4136725" y="4309350"/>
              <a:ext cx="17525" cy="17525"/>
            </a:xfrm>
            <a:custGeom>
              <a:rect b="b" l="l" r="r" t="t"/>
              <a:pathLst>
                <a:path extrusionOk="0" h="701" w="701">
                  <a:moveTo>
                    <a:pt x="350" y="0"/>
                  </a:moveTo>
                  <a:cubicBezTo>
                    <a:pt x="157" y="0"/>
                    <a:pt x="1" y="156"/>
                    <a:pt x="1" y="351"/>
                  </a:cubicBezTo>
                  <a:cubicBezTo>
                    <a:pt x="1" y="544"/>
                    <a:pt x="157" y="700"/>
                    <a:pt x="350" y="700"/>
                  </a:cubicBezTo>
                  <a:cubicBezTo>
                    <a:pt x="545" y="700"/>
                    <a:pt x="701" y="544"/>
                    <a:pt x="701" y="351"/>
                  </a:cubicBezTo>
                  <a:cubicBezTo>
                    <a:pt x="701" y="156"/>
                    <a:pt x="545" y="0"/>
                    <a:pt x="350"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7"/>
            <p:cNvSpPr/>
            <p:nvPr/>
          </p:nvSpPr>
          <p:spPr>
            <a:xfrm>
              <a:off x="4066625" y="4064050"/>
              <a:ext cx="157700" cy="157700"/>
            </a:xfrm>
            <a:custGeom>
              <a:rect b="b" l="l" r="r" t="t"/>
              <a:pathLst>
                <a:path extrusionOk="0" h="6308" w="6308">
                  <a:moveTo>
                    <a:pt x="3154" y="701"/>
                  </a:moveTo>
                  <a:cubicBezTo>
                    <a:pt x="4506" y="701"/>
                    <a:pt x="5608" y="1802"/>
                    <a:pt x="5608" y="3154"/>
                  </a:cubicBezTo>
                  <a:cubicBezTo>
                    <a:pt x="5608" y="4507"/>
                    <a:pt x="4506" y="5606"/>
                    <a:pt x="3154" y="5606"/>
                  </a:cubicBezTo>
                  <a:cubicBezTo>
                    <a:pt x="1802" y="5606"/>
                    <a:pt x="702" y="4507"/>
                    <a:pt x="702" y="3154"/>
                  </a:cubicBezTo>
                  <a:cubicBezTo>
                    <a:pt x="702" y="1802"/>
                    <a:pt x="1802" y="701"/>
                    <a:pt x="3154" y="701"/>
                  </a:cubicBezTo>
                  <a:close/>
                  <a:moveTo>
                    <a:pt x="3154" y="1"/>
                  </a:moveTo>
                  <a:cubicBezTo>
                    <a:pt x="1416" y="1"/>
                    <a:pt x="0" y="1416"/>
                    <a:pt x="0" y="3154"/>
                  </a:cubicBezTo>
                  <a:cubicBezTo>
                    <a:pt x="0" y="4893"/>
                    <a:pt x="1416" y="6308"/>
                    <a:pt x="3154" y="6308"/>
                  </a:cubicBezTo>
                  <a:cubicBezTo>
                    <a:pt x="4894" y="6308"/>
                    <a:pt x="6308" y="4893"/>
                    <a:pt x="6308" y="3154"/>
                  </a:cubicBezTo>
                  <a:cubicBezTo>
                    <a:pt x="6308" y="1416"/>
                    <a:pt x="4894" y="1"/>
                    <a:pt x="3154"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7"/>
            <p:cNvSpPr/>
            <p:nvPr/>
          </p:nvSpPr>
          <p:spPr>
            <a:xfrm>
              <a:off x="4101650" y="4099100"/>
              <a:ext cx="87650" cy="87625"/>
            </a:xfrm>
            <a:custGeom>
              <a:rect b="b" l="l" r="r" t="t"/>
              <a:pathLst>
                <a:path extrusionOk="0" h="3505" w="3506">
                  <a:moveTo>
                    <a:pt x="1753" y="700"/>
                  </a:moveTo>
                  <a:cubicBezTo>
                    <a:pt x="2333" y="700"/>
                    <a:pt x="2805" y="1172"/>
                    <a:pt x="2805" y="1752"/>
                  </a:cubicBezTo>
                  <a:cubicBezTo>
                    <a:pt x="2805" y="2331"/>
                    <a:pt x="2333" y="2803"/>
                    <a:pt x="1753" y="2803"/>
                  </a:cubicBezTo>
                  <a:cubicBezTo>
                    <a:pt x="1174" y="2803"/>
                    <a:pt x="702" y="2331"/>
                    <a:pt x="702" y="1752"/>
                  </a:cubicBezTo>
                  <a:cubicBezTo>
                    <a:pt x="702" y="1172"/>
                    <a:pt x="1174" y="700"/>
                    <a:pt x="1753" y="700"/>
                  </a:cubicBezTo>
                  <a:close/>
                  <a:moveTo>
                    <a:pt x="1753" y="0"/>
                  </a:moveTo>
                  <a:cubicBezTo>
                    <a:pt x="788" y="0"/>
                    <a:pt x="1" y="786"/>
                    <a:pt x="1" y="1752"/>
                  </a:cubicBezTo>
                  <a:cubicBezTo>
                    <a:pt x="1" y="2717"/>
                    <a:pt x="788" y="3505"/>
                    <a:pt x="1753" y="3505"/>
                  </a:cubicBezTo>
                  <a:cubicBezTo>
                    <a:pt x="2719" y="3505"/>
                    <a:pt x="3505" y="2717"/>
                    <a:pt x="3505" y="1752"/>
                  </a:cubicBezTo>
                  <a:cubicBezTo>
                    <a:pt x="3505" y="786"/>
                    <a:pt x="2719" y="0"/>
                    <a:pt x="1753"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7"/>
            <p:cNvSpPr/>
            <p:nvPr/>
          </p:nvSpPr>
          <p:spPr>
            <a:xfrm>
              <a:off x="4136725" y="4134125"/>
              <a:ext cx="17525" cy="17575"/>
            </a:xfrm>
            <a:custGeom>
              <a:rect b="b" l="l" r="r" t="t"/>
              <a:pathLst>
                <a:path extrusionOk="0" h="703" w="701">
                  <a:moveTo>
                    <a:pt x="350" y="1"/>
                  </a:moveTo>
                  <a:cubicBezTo>
                    <a:pt x="157" y="1"/>
                    <a:pt x="1" y="158"/>
                    <a:pt x="1" y="351"/>
                  </a:cubicBezTo>
                  <a:cubicBezTo>
                    <a:pt x="1" y="544"/>
                    <a:pt x="157" y="702"/>
                    <a:pt x="350" y="702"/>
                  </a:cubicBezTo>
                  <a:cubicBezTo>
                    <a:pt x="545" y="702"/>
                    <a:pt x="701" y="544"/>
                    <a:pt x="701" y="351"/>
                  </a:cubicBezTo>
                  <a:cubicBezTo>
                    <a:pt x="701" y="158"/>
                    <a:pt x="545" y="1"/>
                    <a:pt x="350"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7"/>
            <p:cNvSpPr/>
            <p:nvPr/>
          </p:nvSpPr>
          <p:spPr>
            <a:xfrm>
              <a:off x="4399525" y="4099100"/>
              <a:ext cx="87625" cy="157700"/>
            </a:xfrm>
            <a:custGeom>
              <a:rect b="b" l="l" r="r" t="t"/>
              <a:pathLst>
                <a:path extrusionOk="0" h="6308" w="3505">
                  <a:moveTo>
                    <a:pt x="2103" y="700"/>
                  </a:moveTo>
                  <a:lnTo>
                    <a:pt x="2103" y="2123"/>
                  </a:lnTo>
                  <a:cubicBezTo>
                    <a:pt x="1990" y="2111"/>
                    <a:pt x="1873" y="2103"/>
                    <a:pt x="1752" y="2103"/>
                  </a:cubicBezTo>
                  <a:cubicBezTo>
                    <a:pt x="1631" y="2103"/>
                    <a:pt x="1515" y="2109"/>
                    <a:pt x="1402" y="2123"/>
                  </a:cubicBezTo>
                  <a:lnTo>
                    <a:pt x="1402" y="700"/>
                  </a:lnTo>
                  <a:close/>
                  <a:moveTo>
                    <a:pt x="1752" y="2803"/>
                  </a:moveTo>
                  <a:cubicBezTo>
                    <a:pt x="2431" y="2803"/>
                    <a:pt x="2804" y="3067"/>
                    <a:pt x="2804" y="3154"/>
                  </a:cubicBezTo>
                  <a:cubicBezTo>
                    <a:pt x="2804" y="3241"/>
                    <a:pt x="2431" y="3505"/>
                    <a:pt x="1752" y="3505"/>
                  </a:cubicBezTo>
                  <a:cubicBezTo>
                    <a:pt x="1074" y="3505"/>
                    <a:pt x="702" y="3241"/>
                    <a:pt x="702" y="3154"/>
                  </a:cubicBezTo>
                  <a:cubicBezTo>
                    <a:pt x="702" y="3067"/>
                    <a:pt x="1074" y="2803"/>
                    <a:pt x="1752" y="2803"/>
                  </a:cubicBezTo>
                  <a:close/>
                  <a:moveTo>
                    <a:pt x="2103" y="4185"/>
                  </a:moveTo>
                  <a:lnTo>
                    <a:pt x="2103" y="5606"/>
                  </a:lnTo>
                  <a:lnTo>
                    <a:pt x="1402" y="5606"/>
                  </a:lnTo>
                  <a:lnTo>
                    <a:pt x="1402" y="4185"/>
                  </a:lnTo>
                  <a:cubicBezTo>
                    <a:pt x="1515" y="4197"/>
                    <a:pt x="1631" y="4204"/>
                    <a:pt x="1752" y="4204"/>
                  </a:cubicBezTo>
                  <a:cubicBezTo>
                    <a:pt x="1873" y="4204"/>
                    <a:pt x="1990" y="4198"/>
                    <a:pt x="2103" y="4185"/>
                  </a:cubicBezTo>
                  <a:close/>
                  <a:moveTo>
                    <a:pt x="1402" y="0"/>
                  </a:moveTo>
                  <a:cubicBezTo>
                    <a:pt x="1016" y="0"/>
                    <a:pt x="700" y="314"/>
                    <a:pt x="700" y="700"/>
                  </a:cubicBezTo>
                  <a:lnTo>
                    <a:pt x="700" y="2305"/>
                  </a:lnTo>
                  <a:cubicBezTo>
                    <a:pt x="271" y="2494"/>
                    <a:pt x="0" y="2795"/>
                    <a:pt x="0" y="3154"/>
                  </a:cubicBezTo>
                  <a:cubicBezTo>
                    <a:pt x="0" y="3512"/>
                    <a:pt x="271" y="3814"/>
                    <a:pt x="700" y="4002"/>
                  </a:cubicBezTo>
                  <a:lnTo>
                    <a:pt x="700" y="5607"/>
                  </a:lnTo>
                  <a:cubicBezTo>
                    <a:pt x="700" y="5993"/>
                    <a:pt x="1016" y="6307"/>
                    <a:pt x="1402" y="6307"/>
                  </a:cubicBezTo>
                  <a:lnTo>
                    <a:pt x="2103" y="6307"/>
                  </a:lnTo>
                  <a:cubicBezTo>
                    <a:pt x="2489" y="6307"/>
                    <a:pt x="2803" y="5993"/>
                    <a:pt x="2803" y="5607"/>
                  </a:cubicBezTo>
                  <a:lnTo>
                    <a:pt x="2803" y="4002"/>
                  </a:lnTo>
                  <a:cubicBezTo>
                    <a:pt x="3232" y="3814"/>
                    <a:pt x="3504" y="3512"/>
                    <a:pt x="3504" y="3154"/>
                  </a:cubicBezTo>
                  <a:cubicBezTo>
                    <a:pt x="3504" y="2795"/>
                    <a:pt x="3233" y="2494"/>
                    <a:pt x="2803" y="2305"/>
                  </a:cubicBezTo>
                  <a:lnTo>
                    <a:pt x="2803" y="700"/>
                  </a:lnTo>
                  <a:cubicBezTo>
                    <a:pt x="2803" y="314"/>
                    <a:pt x="2489" y="0"/>
                    <a:pt x="2103"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7"/>
            <p:cNvSpPr/>
            <p:nvPr/>
          </p:nvSpPr>
          <p:spPr>
            <a:xfrm>
              <a:off x="4399525" y="3923875"/>
              <a:ext cx="87625" cy="157700"/>
            </a:xfrm>
            <a:custGeom>
              <a:rect b="b" l="l" r="r" t="t"/>
              <a:pathLst>
                <a:path extrusionOk="0" h="6308" w="3505">
                  <a:moveTo>
                    <a:pt x="2103" y="702"/>
                  </a:moveTo>
                  <a:lnTo>
                    <a:pt x="2103" y="2124"/>
                  </a:lnTo>
                  <a:cubicBezTo>
                    <a:pt x="1990" y="2111"/>
                    <a:pt x="1873" y="2104"/>
                    <a:pt x="1752" y="2104"/>
                  </a:cubicBezTo>
                  <a:cubicBezTo>
                    <a:pt x="1631" y="2104"/>
                    <a:pt x="1515" y="2111"/>
                    <a:pt x="1402" y="2124"/>
                  </a:cubicBezTo>
                  <a:lnTo>
                    <a:pt x="1402" y="702"/>
                  </a:lnTo>
                  <a:close/>
                  <a:moveTo>
                    <a:pt x="1752" y="2805"/>
                  </a:moveTo>
                  <a:cubicBezTo>
                    <a:pt x="2431" y="2805"/>
                    <a:pt x="2804" y="3067"/>
                    <a:pt x="2804" y="3154"/>
                  </a:cubicBezTo>
                  <a:cubicBezTo>
                    <a:pt x="2804" y="3242"/>
                    <a:pt x="2431" y="3505"/>
                    <a:pt x="1752" y="3505"/>
                  </a:cubicBezTo>
                  <a:cubicBezTo>
                    <a:pt x="1074" y="3505"/>
                    <a:pt x="702" y="3242"/>
                    <a:pt x="702" y="3154"/>
                  </a:cubicBezTo>
                  <a:cubicBezTo>
                    <a:pt x="702" y="3067"/>
                    <a:pt x="1074" y="2805"/>
                    <a:pt x="1752" y="2805"/>
                  </a:cubicBezTo>
                  <a:close/>
                  <a:moveTo>
                    <a:pt x="2103" y="4185"/>
                  </a:moveTo>
                  <a:lnTo>
                    <a:pt x="2103" y="5608"/>
                  </a:lnTo>
                  <a:lnTo>
                    <a:pt x="1402" y="5608"/>
                  </a:lnTo>
                  <a:lnTo>
                    <a:pt x="1402" y="4185"/>
                  </a:lnTo>
                  <a:cubicBezTo>
                    <a:pt x="1515" y="4199"/>
                    <a:pt x="1631" y="4206"/>
                    <a:pt x="1752" y="4206"/>
                  </a:cubicBezTo>
                  <a:cubicBezTo>
                    <a:pt x="1873" y="4206"/>
                    <a:pt x="1990" y="4199"/>
                    <a:pt x="2103" y="4185"/>
                  </a:cubicBezTo>
                  <a:close/>
                  <a:moveTo>
                    <a:pt x="1402" y="1"/>
                  </a:moveTo>
                  <a:cubicBezTo>
                    <a:pt x="1016" y="1"/>
                    <a:pt x="700" y="315"/>
                    <a:pt x="700" y="702"/>
                  </a:cubicBezTo>
                  <a:lnTo>
                    <a:pt x="700" y="2306"/>
                  </a:lnTo>
                  <a:cubicBezTo>
                    <a:pt x="271" y="2494"/>
                    <a:pt x="0" y="2797"/>
                    <a:pt x="0" y="3154"/>
                  </a:cubicBezTo>
                  <a:cubicBezTo>
                    <a:pt x="0" y="3513"/>
                    <a:pt x="271" y="3814"/>
                    <a:pt x="700" y="4003"/>
                  </a:cubicBezTo>
                  <a:lnTo>
                    <a:pt x="700" y="5608"/>
                  </a:lnTo>
                  <a:cubicBezTo>
                    <a:pt x="700" y="5994"/>
                    <a:pt x="1016" y="6308"/>
                    <a:pt x="1402" y="6308"/>
                  </a:cubicBezTo>
                  <a:lnTo>
                    <a:pt x="2103" y="6308"/>
                  </a:lnTo>
                  <a:cubicBezTo>
                    <a:pt x="2489" y="6308"/>
                    <a:pt x="2803" y="5994"/>
                    <a:pt x="2803" y="5608"/>
                  </a:cubicBezTo>
                  <a:lnTo>
                    <a:pt x="2803" y="4003"/>
                  </a:lnTo>
                  <a:cubicBezTo>
                    <a:pt x="3232" y="3816"/>
                    <a:pt x="3504" y="3513"/>
                    <a:pt x="3504" y="3154"/>
                  </a:cubicBezTo>
                  <a:cubicBezTo>
                    <a:pt x="3504" y="2797"/>
                    <a:pt x="3233" y="2494"/>
                    <a:pt x="2803" y="2306"/>
                  </a:cubicBezTo>
                  <a:lnTo>
                    <a:pt x="2803" y="702"/>
                  </a:lnTo>
                  <a:cubicBezTo>
                    <a:pt x="2803" y="315"/>
                    <a:pt x="2489" y="1"/>
                    <a:pt x="210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7"/>
            <p:cNvSpPr/>
            <p:nvPr/>
          </p:nvSpPr>
          <p:spPr>
            <a:xfrm>
              <a:off x="4294400" y="4099100"/>
              <a:ext cx="87650" cy="157700"/>
            </a:xfrm>
            <a:custGeom>
              <a:rect b="b" l="l" r="r" t="t"/>
              <a:pathLst>
                <a:path extrusionOk="0" h="6308" w="3506">
                  <a:moveTo>
                    <a:pt x="2102" y="702"/>
                  </a:moveTo>
                  <a:lnTo>
                    <a:pt x="2102" y="2123"/>
                  </a:lnTo>
                  <a:cubicBezTo>
                    <a:pt x="1990" y="2111"/>
                    <a:pt x="1874" y="2103"/>
                    <a:pt x="1753" y="2103"/>
                  </a:cubicBezTo>
                  <a:cubicBezTo>
                    <a:pt x="1632" y="2103"/>
                    <a:pt x="1516" y="2109"/>
                    <a:pt x="1402" y="2123"/>
                  </a:cubicBezTo>
                  <a:lnTo>
                    <a:pt x="1402" y="702"/>
                  </a:lnTo>
                  <a:close/>
                  <a:moveTo>
                    <a:pt x="1752" y="2803"/>
                  </a:moveTo>
                  <a:cubicBezTo>
                    <a:pt x="2430" y="2803"/>
                    <a:pt x="2804" y="3067"/>
                    <a:pt x="2804" y="3154"/>
                  </a:cubicBezTo>
                  <a:cubicBezTo>
                    <a:pt x="2804" y="3241"/>
                    <a:pt x="2430" y="3505"/>
                    <a:pt x="1752" y="3505"/>
                  </a:cubicBezTo>
                  <a:cubicBezTo>
                    <a:pt x="1073" y="3505"/>
                    <a:pt x="701" y="3241"/>
                    <a:pt x="701" y="3154"/>
                  </a:cubicBezTo>
                  <a:cubicBezTo>
                    <a:pt x="701" y="3067"/>
                    <a:pt x="1073" y="2803"/>
                    <a:pt x="1752" y="2803"/>
                  </a:cubicBezTo>
                  <a:close/>
                  <a:moveTo>
                    <a:pt x="2102" y="4185"/>
                  </a:moveTo>
                  <a:lnTo>
                    <a:pt x="2102" y="5607"/>
                  </a:lnTo>
                  <a:lnTo>
                    <a:pt x="1402" y="5607"/>
                  </a:lnTo>
                  <a:lnTo>
                    <a:pt x="1402" y="4185"/>
                  </a:lnTo>
                  <a:cubicBezTo>
                    <a:pt x="1514" y="4198"/>
                    <a:pt x="1631" y="4204"/>
                    <a:pt x="1752" y="4204"/>
                  </a:cubicBezTo>
                  <a:cubicBezTo>
                    <a:pt x="1873" y="4204"/>
                    <a:pt x="1990" y="4198"/>
                    <a:pt x="2102" y="4185"/>
                  </a:cubicBezTo>
                  <a:close/>
                  <a:moveTo>
                    <a:pt x="1402" y="0"/>
                  </a:moveTo>
                  <a:cubicBezTo>
                    <a:pt x="1016" y="0"/>
                    <a:pt x="701" y="314"/>
                    <a:pt x="701" y="700"/>
                  </a:cubicBezTo>
                  <a:lnTo>
                    <a:pt x="701" y="2305"/>
                  </a:lnTo>
                  <a:cubicBezTo>
                    <a:pt x="272" y="2494"/>
                    <a:pt x="1" y="2795"/>
                    <a:pt x="1" y="3154"/>
                  </a:cubicBezTo>
                  <a:cubicBezTo>
                    <a:pt x="1" y="3512"/>
                    <a:pt x="272" y="3814"/>
                    <a:pt x="701" y="4002"/>
                  </a:cubicBezTo>
                  <a:lnTo>
                    <a:pt x="701" y="5607"/>
                  </a:lnTo>
                  <a:cubicBezTo>
                    <a:pt x="701" y="5993"/>
                    <a:pt x="1016" y="6307"/>
                    <a:pt x="1402" y="6307"/>
                  </a:cubicBezTo>
                  <a:lnTo>
                    <a:pt x="2104" y="6307"/>
                  </a:lnTo>
                  <a:cubicBezTo>
                    <a:pt x="2490" y="6307"/>
                    <a:pt x="2804" y="5993"/>
                    <a:pt x="2804" y="5607"/>
                  </a:cubicBezTo>
                  <a:lnTo>
                    <a:pt x="2804" y="4002"/>
                  </a:lnTo>
                  <a:cubicBezTo>
                    <a:pt x="3233" y="3814"/>
                    <a:pt x="3505" y="3512"/>
                    <a:pt x="3505" y="3154"/>
                  </a:cubicBezTo>
                  <a:cubicBezTo>
                    <a:pt x="3505" y="2795"/>
                    <a:pt x="3233" y="2494"/>
                    <a:pt x="2804" y="2305"/>
                  </a:cubicBezTo>
                  <a:lnTo>
                    <a:pt x="2804" y="700"/>
                  </a:lnTo>
                  <a:cubicBezTo>
                    <a:pt x="2804" y="314"/>
                    <a:pt x="2490" y="0"/>
                    <a:pt x="2104"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7"/>
            <p:cNvSpPr/>
            <p:nvPr/>
          </p:nvSpPr>
          <p:spPr>
            <a:xfrm>
              <a:off x="4294375" y="3923875"/>
              <a:ext cx="87675" cy="157700"/>
            </a:xfrm>
            <a:custGeom>
              <a:rect b="b" l="l" r="r" t="t"/>
              <a:pathLst>
                <a:path extrusionOk="0" h="6308" w="3507">
                  <a:moveTo>
                    <a:pt x="2103" y="702"/>
                  </a:moveTo>
                  <a:lnTo>
                    <a:pt x="2103" y="2124"/>
                  </a:lnTo>
                  <a:cubicBezTo>
                    <a:pt x="1991" y="2111"/>
                    <a:pt x="1875" y="2104"/>
                    <a:pt x="1754" y="2104"/>
                  </a:cubicBezTo>
                  <a:cubicBezTo>
                    <a:pt x="1633" y="2104"/>
                    <a:pt x="1517" y="2111"/>
                    <a:pt x="1403" y="2124"/>
                  </a:cubicBezTo>
                  <a:lnTo>
                    <a:pt x="1403" y="702"/>
                  </a:lnTo>
                  <a:close/>
                  <a:moveTo>
                    <a:pt x="1754" y="2805"/>
                  </a:moveTo>
                  <a:cubicBezTo>
                    <a:pt x="2433" y="2805"/>
                    <a:pt x="2805" y="3067"/>
                    <a:pt x="2805" y="3154"/>
                  </a:cubicBezTo>
                  <a:cubicBezTo>
                    <a:pt x="2805" y="3242"/>
                    <a:pt x="2433" y="3505"/>
                    <a:pt x="1754" y="3505"/>
                  </a:cubicBezTo>
                  <a:cubicBezTo>
                    <a:pt x="1076" y="3505"/>
                    <a:pt x="702" y="3242"/>
                    <a:pt x="702" y="3154"/>
                  </a:cubicBezTo>
                  <a:cubicBezTo>
                    <a:pt x="702" y="3067"/>
                    <a:pt x="1076" y="2805"/>
                    <a:pt x="1754" y="2805"/>
                  </a:cubicBezTo>
                  <a:close/>
                  <a:moveTo>
                    <a:pt x="2103" y="4185"/>
                  </a:moveTo>
                  <a:lnTo>
                    <a:pt x="2103" y="5608"/>
                  </a:lnTo>
                  <a:lnTo>
                    <a:pt x="1403" y="5608"/>
                  </a:lnTo>
                  <a:lnTo>
                    <a:pt x="1403" y="4185"/>
                  </a:lnTo>
                  <a:cubicBezTo>
                    <a:pt x="1515" y="4199"/>
                    <a:pt x="1633" y="4206"/>
                    <a:pt x="1754" y="4206"/>
                  </a:cubicBezTo>
                  <a:cubicBezTo>
                    <a:pt x="1875" y="4206"/>
                    <a:pt x="1991" y="4199"/>
                    <a:pt x="2103" y="4185"/>
                  </a:cubicBezTo>
                  <a:close/>
                  <a:moveTo>
                    <a:pt x="1403" y="1"/>
                  </a:moveTo>
                  <a:cubicBezTo>
                    <a:pt x="1016" y="1"/>
                    <a:pt x="702" y="315"/>
                    <a:pt x="702" y="702"/>
                  </a:cubicBezTo>
                  <a:lnTo>
                    <a:pt x="702" y="2306"/>
                  </a:lnTo>
                  <a:cubicBezTo>
                    <a:pt x="273" y="2494"/>
                    <a:pt x="0" y="2797"/>
                    <a:pt x="0" y="3154"/>
                  </a:cubicBezTo>
                  <a:cubicBezTo>
                    <a:pt x="0" y="3513"/>
                    <a:pt x="273" y="3814"/>
                    <a:pt x="702" y="4003"/>
                  </a:cubicBezTo>
                  <a:lnTo>
                    <a:pt x="702" y="5608"/>
                  </a:lnTo>
                  <a:cubicBezTo>
                    <a:pt x="702" y="5994"/>
                    <a:pt x="1016" y="6308"/>
                    <a:pt x="1403" y="6308"/>
                  </a:cubicBezTo>
                  <a:lnTo>
                    <a:pt x="2103" y="6308"/>
                  </a:lnTo>
                  <a:cubicBezTo>
                    <a:pt x="2491" y="6308"/>
                    <a:pt x="2805" y="5994"/>
                    <a:pt x="2805" y="5608"/>
                  </a:cubicBezTo>
                  <a:lnTo>
                    <a:pt x="2805" y="4003"/>
                  </a:lnTo>
                  <a:cubicBezTo>
                    <a:pt x="3234" y="3816"/>
                    <a:pt x="3506" y="3513"/>
                    <a:pt x="3506" y="3154"/>
                  </a:cubicBezTo>
                  <a:cubicBezTo>
                    <a:pt x="3506" y="2797"/>
                    <a:pt x="3234" y="2494"/>
                    <a:pt x="2805" y="2306"/>
                  </a:cubicBezTo>
                  <a:lnTo>
                    <a:pt x="2805" y="702"/>
                  </a:lnTo>
                  <a:cubicBezTo>
                    <a:pt x="2805" y="315"/>
                    <a:pt x="2491" y="1"/>
                    <a:pt x="210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 name="Google Shape;1496;p47"/>
          <p:cNvGrpSpPr/>
          <p:nvPr/>
        </p:nvGrpSpPr>
        <p:grpSpPr>
          <a:xfrm>
            <a:off x="1982563" y="3063647"/>
            <a:ext cx="543150" cy="543150"/>
            <a:chOff x="1219750" y="2986900"/>
            <a:chExt cx="543150" cy="543150"/>
          </a:xfrm>
        </p:grpSpPr>
        <p:sp>
          <p:nvSpPr>
            <p:cNvPr id="1497" name="Google Shape;1497;p47"/>
            <p:cNvSpPr/>
            <p:nvPr/>
          </p:nvSpPr>
          <p:spPr>
            <a:xfrm>
              <a:off x="1333625" y="3162100"/>
              <a:ext cx="429275" cy="367950"/>
            </a:xfrm>
            <a:custGeom>
              <a:rect b="b" l="l" r="r" t="t"/>
              <a:pathLst>
                <a:path extrusionOk="0" h="14718" w="17171">
                  <a:moveTo>
                    <a:pt x="13893" y="701"/>
                  </a:moveTo>
                  <a:cubicBezTo>
                    <a:pt x="14155" y="701"/>
                    <a:pt x="14367" y="914"/>
                    <a:pt x="14367" y="1174"/>
                  </a:cubicBezTo>
                  <a:cubicBezTo>
                    <a:pt x="14367" y="1260"/>
                    <a:pt x="14344" y="1344"/>
                    <a:pt x="14299" y="1418"/>
                  </a:cubicBezTo>
                  <a:lnTo>
                    <a:pt x="13705" y="2408"/>
                  </a:lnTo>
                  <a:cubicBezTo>
                    <a:pt x="13515" y="2220"/>
                    <a:pt x="13253" y="2104"/>
                    <a:pt x="12965" y="2104"/>
                  </a:cubicBezTo>
                  <a:cubicBezTo>
                    <a:pt x="12509" y="2104"/>
                    <a:pt x="12123" y="2396"/>
                    <a:pt x="11979" y="2804"/>
                  </a:cubicBezTo>
                  <a:lnTo>
                    <a:pt x="8959" y="2804"/>
                  </a:lnTo>
                  <a:lnTo>
                    <a:pt x="8127" y="1418"/>
                  </a:lnTo>
                  <a:cubicBezTo>
                    <a:pt x="8082" y="1344"/>
                    <a:pt x="8059" y="1260"/>
                    <a:pt x="8059" y="1174"/>
                  </a:cubicBezTo>
                  <a:cubicBezTo>
                    <a:pt x="8059" y="914"/>
                    <a:pt x="8272" y="701"/>
                    <a:pt x="8533" y="701"/>
                  </a:cubicBezTo>
                  <a:lnTo>
                    <a:pt x="8761" y="701"/>
                  </a:lnTo>
                  <a:cubicBezTo>
                    <a:pt x="8896" y="701"/>
                    <a:pt x="8957" y="757"/>
                    <a:pt x="9109" y="932"/>
                  </a:cubicBezTo>
                  <a:cubicBezTo>
                    <a:pt x="9273" y="1119"/>
                    <a:pt x="9521" y="1402"/>
                    <a:pt x="9986" y="1402"/>
                  </a:cubicBezTo>
                  <a:cubicBezTo>
                    <a:pt x="10452" y="1402"/>
                    <a:pt x="10698" y="1119"/>
                    <a:pt x="10862" y="932"/>
                  </a:cubicBezTo>
                  <a:cubicBezTo>
                    <a:pt x="11014" y="757"/>
                    <a:pt x="11075" y="701"/>
                    <a:pt x="11212" y="701"/>
                  </a:cubicBezTo>
                  <a:cubicBezTo>
                    <a:pt x="11346" y="701"/>
                    <a:pt x="11409" y="757"/>
                    <a:pt x="11562" y="932"/>
                  </a:cubicBezTo>
                  <a:cubicBezTo>
                    <a:pt x="11735" y="1131"/>
                    <a:pt x="11973" y="1402"/>
                    <a:pt x="12438" y="1402"/>
                  </a:cubicBezTo>
                  <a:cubicBezTo>
                    <a:pt x="12904" y="1402"/>
                    <a:pt x="13152" y="1119"/>
                    <a:pt x="13316" y="932"/>
                  </a:cubicBezTo>
                  <a:cubicBezTo>
                    <a:pt x="13469" y="757"/>
                    <a:pt x="13529" y="701"/>
                    <a:pt x="13667" y="701"/>
                  </a:cubicBezTo>
                  <a:close/>
                  <a:moveTo>
                    <a:pt x="12965" y="2804"/>
                  </a:moveTo>
                  <a:cubicBezTo>
                    <a:pt x="13158" y="2804"/>
                    <a:pt x="13316" y="2961"/>
                    <a:pt x="13316" y="3154"/>
                  </a:cubicBezTo>
                  <a:cubicBezTo>
                    <a:pt x="13316" y="3347"/>
                    <a:pt x="13158" y="3505"/>
                    <a:pt x="12965" y="3505"/>
                  </a:cubicBezTo>
                  <a:cubicBezTo>
                    <a:pt x="12772" y="3505"/>
                    <a:pt x="12616" y="3347"/>
                    <a:pt x="12616" y="3154"/>
                  </a:cubicBezTo>
                  <a:cubicBezTo>
                    <a:pt x="12616" y="2961"/>
                    <a:pt x="12772" y="2804"/>
                    <a:pt x="12965" y="2804"/>
                  </a:cubicBezTo>
                  <a:close/>
                  <a:moveTo>
                    <a:pt x="3852" y="6308"/>
                  </a:moveTo>
                  <a:cubicBezTo>
                    <a:pt x="3989" y="6308"/>
                    <a:pt x="4050" y="6365"/>
                    <a:pt x="4203" y="6539"/>
                  </a:cubicBezTo>
                  <a:cubicBezTo>
                    <a:pt x="4376" y="6737"/>
                    <a:pt x="4615" y="7008"/>
                    <a:pt x="5081" y="7008"/>
                  </a:cubicBezTo>
                  <a:cubicBezTo>
                    <a:pt x="5424" y="7008"/>
                    <a:pt x="5649" y="6855"/>
                    <a:pt x="5808" y="6698"/>
                  </a:cubicBezTo>
                  <a:lnTo>
                    <a:pt x="5808" y="6698"/>
                  </a:lnTo>
                  <a:cubicBezTo>
                    <a:pt x="5552" y="7238"/>
                    <a:pt x="5381" y="7816"/>
                    <a:pt x="5306" y="8411"/>
                  </a:cubicBezTo>
                  <a:lnTo>
                    <a:pt x="2598" y="8411"/>
                  </a:lnTo>
                  <a:lnTo>
                    <a:pt x="1154" y="6966"/>
                  </a:lnTo>
                  <a:cubicBezTo>
                    <a:pt x="1089" y="6901"/>
                    <a:pt x="1051" y="6810"/>
                    <a:pt x="1051" y="6718"/>
                  </a:cubicBezTo>
                  <a:lnTo>
                    <a:pt x="1051" y="6659"/>
                  </a:lnTo>
                  <a:cubicBezTo>
                    <a:pt x="1051" y="6464"/>
                    <a:pt x="1209" y="6308"/>
                    <a:pt x="1402" y="6308"/>
                  </a:cubicBezTo>
                  <a:cubicBezTo>
                    <a:pt x="1538" y="6308"/>
                    <a:pt x="1599" y="6365"/>
                    <a:pt x="1751" y="6539"/>
                  </a:cubicBezTo>
                  <a:cubicBezTo>
                    <a:pt x="1915" y="6726"/>
                    <a:pt x="2161" y="7009"/>
                    <a:pt x="2627" y="7009"/>
                  </a:cubicBezTo>
                  <a:cubicBezTo>
                    <a:pt x="3093" y="7009"/>
                    <a:pt x="3339" y="6726"/>
                    <a:pt x="3503" y="6539"/>
                  </a:cubicBezTo>
                  <a:cubicBezTo>
                    <a:pt x="3656" y="6365"/>
                    <a:pt x="3717" y="6308"/>
                    <a:pt x="3852" y="6308"/>
                  </a:cubicBezTo>
                  <a:close/>
                  <a:moveTo>
                    <a:pt x="5257" y="9111"/>
                  </a:moveTo>
                  <a:cubicBezTo>
                    <a:pt x="5257" y="10575"/>
                    <a:pt x="5825" y="11904"/>
                    <a:pt x="6747" y="12904"/>
                  </a:cubicBezTo>
                  <a:cubicBezTo>
                    <a:pt x="6376" y="13584"/>
                    <a:pt x="5667" y="14016"/>
                    <a:pt x="4881" y="14016"/>
                  </a:cubicBezTo>
                  <a:lnTo>
                    <a:pt x="2829" y="14016"/>
                  </a:lnTo>
                  <a:cubicBezTo>
                    <a:pt x="1656" y="14016"/>
                    <a:pt x="702" y="13062"/>
                    <a:pt x="702" y="11889"/>
                  </a:cubicBezTo>
                  <a:cubicBezTo>
                    <a:pt x="702" y="11321"/>
                    <a:pt x="922" y="10788"/>
                    <a:pt x="1324" y="10385"/>
                  </a:cubicBezTo>
                  <a:lnTo>
                    <a:pt x="2598" y="9111"/>
                  </a:lnTo>
                  <a:close/>
                  <a:moveTo>
                    <a:pt x="11979" y="3505"/>
                  </a:moveTo>
                  <a:cubicBezTo>
                    <a:pt x="12075" y="3778"/>
                    <a:pt x="12281" y="4000"/>
                    <a:pt x="12544" y="4116"/>
                  </a:cubicBezTo>
                  <a:cubicBezTo>
                    <a:pt x="12513" y="4173"/>
                    <a:pt x="12474" y="4234"/>
                    <a:pt x="12418" y="4312"/>
                  </a:cubicBezTo>
                  <a:cubicBezTo>
                    <a:pt x="12206" y="4612"/>
                    <a:pt x="11915" y="5024"/>
                    <a:pt x="11915" y="5957"/>
                  </a:cubicBezTo>
                  <a:lnTo>
                    <a:pt x="12614" y="5957"/>
                  </a:lnTo>
                  <a:cubicBezTo>
                    <a:pt x="12614" y="5299"/>
                    <a:pt x="12780" y="5018"/>
                    <a:pt x="12951" y="4773"/>
                  </a:cubicBezTo>
                  <a:cubicBezTo>
                    <a:pt x="12973" y="4824"/>
                    <a:pt x="12991" y="4871"/>
                    <a:pt x="13013" y="4922"/>
                  </a:cubicBezTo>
                  <a:cubicBezTo>
                    <a:pt x="13334" y="5668"/>
                    <a:pt x="13667" y="6438"/>
                    <a:pt x="13667" y="7359"/>
                  </a:cubicBezTo>
                  <a:lnTo>
                    <a:pt x="14367" y="7359"/>
                  </a:lnTo>
                  <a:cubicBezTo>
                    <a:pt x="14367" y="6294"/>
                    <a:pt x="13990" y="5417"/>
                    <a:pt x="13657" y="4645"/>
                  </a:cubicBezTo>
                  <a:cubicBezTo>
                    <a:pt x="13576" y="4455"/>
                    <a:pt x="13500" y="4272"/>
                    <a:pt x="13429" y="4093"/>
                  </a:cubicBezTo>
                  <a:cubicBezTo>
                    <a:pt x="13552" y="4032"/>
                    <a:pt x="13659" y="3949"/>
                    <a:pt x="13749" y="3848"/>
                  </a:cubicBezTo>
                  <a:lnTo>
                    <a:pt x="15488" y="6167"/>
                  </a:lnTo>
                  <a:cubicBezTo>
                    <a:pt x="16120" y="7011"/>
                    <a:pt x="16469" y="8057"/>
                    <a:pt x="16469" y="9111"/>
                  </a:cubicBezTo>
                  <a:cubicBezTo>
                    <a:pt x="16469" y="11815"/>
                    <a:pt x="14269" y="14016"/>
                    <a:pt x="11564" y="14016"/>
                  </a:cubicBezTo>
                  <a:lnTo>
                    <a:pt x="10864" y="14016"/>
                  </a:lnTo>
                  <a:cubicBezTo>
                    <a:pt x="8158" y="14016"/>
                    <a:pt x="5958" y="11815"/>
                    <a:pt x="5958" y="9111"/>
                  </a:cubicBezTo>
                  <a:cubicBezTo>
                    <a:pt x="5958" y="8057"/>
                    <a:pt x="6306" y="7011"/>
                    <a:pt x="6938" y="6167"/>
                  </a:cubicBezTo>
                  <a:lnTo>
                    <a:pt x="8936" y="3505"/>
                  </a:lnTo>
                  <a:close/>
                  <a:moveTo>
                    <a:pt x="8533" y="1"/>
                  </a:moveTo>
                  <a:cubicBezTo>
                    <a:pt x="7885" y="1"/>
                    <a:pt x="7360" y="528"/>
                    <a:pt x="7360" y="1174"/>
                  </a:cubicBezTo>
                  <a:cubicBezTo>
                    <a:pt x="7360" y="1387"/>
                    <a:pt x="7416" y="1595"/>
                    <a:pt x="7527" y="1779"/>
                  </a:cubicBezTo>
                  <a:lnTo>
                    <a:pt x="8338" y="3133"/>
                  </a:lnTo>
                  <a:lnTo>
                    <a:pt x="6470" y="5625"/>
                  </a:lnTo>
                  <a:cubicBezTo>
                    <a:pt x="6416" y="5616"/>
                    <a:pt x="6362" y="5606"/>
                    <a:pt x="6307" y="5606"/>
                  </a:cubicBezTo>
                  <a:cubicBezTo>
                    <a:pt x="5842" y="5606"/>
                    <a:pt x="5594" y="5890"/>
                    <a:pt x="5430" y="6077"/>
                  </a:cubicBezTo>
                  <a:cubicBezTo>
                    <a:pt x="5278" y="6251"/>
                    <a:pt x="5217" y="6308"/>
                    <a:pt x="5081" y="6308"/>
                  </a:cubicBezTo>
                  <a:cubicBezTo>
                    <a:pt x="4944" y="6308"/>
                    <a:pt x="4883" y="6251"/>
                    <a:pt x="4730" y="6077"/>
                  </a:cubicBezTo>
                  <a:cubicBezTo>
                    <a:pt x="4566" y="5890"/>
                    <a:pt x="4318" y="5606"/>
                    <a:pt x="3852" y="5606"/>
                  </a:cubicBezTo>
                  <a:cubicBezTo>
                    <a:pt x="3387" y="5606"/>
                    <a:pt x="3140" y="5890"/>
                    <a:pt x="2976" y="6077"/>
                  </a:cubicBezTo>
                  <a:cubicBezTo>
                    <a:pt x="2825" y="6251"/>
                    <a:pt x="2763" y="6308"/>
                    <a:pt x="2627" y="6308"/>
                  </a:cubicBezTo>
                  <a:cubicBezTo>
                    <a:pt x="2492" y="6308"/>
                    <a:pt x="2431" y="6251"/>
                    <a:pt x="2278" y="6077"/>
                  </a:cubicBezTo>
                  <a:cubicBezTo>
                    <a:pt x="2114" y="5890"/>
                    <a:pt x="1867" y="5606"/>
                    <a:pt x="1402" y="5606"/>
                  </a:cubicBezTo>
                  <a:cubicBezTo>
                    <a:pt x="823" y="5606"/>
                    <a:pt x="351" y="6078"/>
                    <a:pt x="351" y="6659"/>
                  </a:cubicBezTo>
                  <a:lnTo>
                    <a:pt x="351" y="6718"/>
                  </a:lnTo>
                  <a:cubicBezTo>
                    <a:pt x="351" y="6999"/>
                    <a:pt x="460" y="7264"/>
                    <a:pt x="659" y="7461"/>
                  </a:cubicBezTo>
                  <a:lnTo>
                    <a:pt x="1958" y="8760"/>
                  </a:lnTo>
                  <a:lnTo>
                    <a:pt x="829" y="9890"/>
                  </a:lnTo>
                  <a:cubicBezTo>
                    <a:pt x="294" y="10423"/>
                    <a:pt x="0" y="11134"/>
                    <a:pt x="0" y="11889"/>
                  </a:cubicBezTo>
                  <a:cubicBezTo>
                    <a:pt x="0" y="13448"/>
                    <a:pt x="1268" y="14718"/>
                    <a:pt x="2828" y="14718"/>
                  </a:cubicBezTo>
                  <a:lnTo>
                    <a:pt x="4881" y="14718"/>
                  </a:lnTo>
                  <a:cubicBezTo>
                    <a:pt x="5860" y="14718"/>
                    <a:pt x="6752" y="14214"/>
                    <a:pt x="7265" y="13405"/>
                  </a:cubicBezTo>
                  <a:cubicBezTo>
                    <a:pt x="8240" y="14223"/>
                    <a:pt x="9495" y="14718"/>
                    <a:pt x="10862" y="14718"/>
                  </a:cubicBezTo>
                  <a:lnTo>
                    <a:pt x="11564" y="14718"/>
                  </a:lnTo>
                  <a:cubicBezTo>
                    <a:pt x="14655" y="14718"/>
                    <a:pt x="17171" y="12203"/>
                    <a:pt x="17171" y="9111"/>
                  </a:cubicBezTo>
                  <a:cubicBezTo>
                    <a:pt x="17171" y="7907"/>
                    <a:pt x="16773" y="6711"/>
                    <a:pt x="16048" y="5747"/>
                  </a:cubicBezTo>
                  <a:lnTo>
                    <a:pt x="16050" y="5747"/>
                  </a:lnTo>
                  <a:lnTo>
                    <a:pt x="14088" y="3133"/>
                  </a:lnTo>
                  <a:lnTo>
                    <a:pt x="14901" y="1777"/>
                  </a:lnTo>
                  <a:cubicBezTo>
                    <a:pt x="15010" y="1595"/>
                    <a:pt x="15068" y="1387"/>
                    <a:pt x="15068" y="1174"/>
                  </a:cubicBezTo>
                  <a:cubicBezTo>
                    <a:pt x="15068" y="528"/>
                    <a:pt x="14541" y="1"/>
                    <a:pt x="13895" y="1"/>
                  </a:cubicBezTo>
                  <a:lnTo>
                    <a:pt x="13667" y="1"/>
                  </a:lnTo>
                  <a:cubicBezTo>
                    <a:pt x="13201" y="1"/>
                    <a:pt x="12953" y="283"/>
                    <a:pt x="12789" y="471"/>
                  </a:cubicBezTo>
                  <a:cubicBezTo>
                    <a:pt x="12636" y="644"/>
                    <a:pt x="12576" y="701"/>
                    <a:pt x="12440" y="701"/>
                  </a:cubicBezTo>
                  <a:cubicBezTo>
                    <a:pt x="12302" y="701"/>
                    <a:pt x="12242" y="644"/>
                    <a:pt x="12089" y="471"/>
                  </a:cubicBezTo>
                  <a:cubicBezTo>
                    <a:pt x="11925" y="284"/>
                    <a:pt x="11677" y="1"/>
                    <a:pt x="11212" y="1"/>
                  </a:cubicBezTo>
                  <a:cubicBezTo>
                    <a:pt x="10746" y="1"/>
                    <a:pt x="10499" y="284"/>
                    <a:pt x="10335" y="471"/>
                  </a:cubicBezTo>
                  <a:cubicBezTo>
                    <a:pt x="10182" y="646"/>
                    <a:pt x="10121" y="701"/>
                    <a:pt x="9986" y="701"/>
                  </a:cubicBezTo>
                  <a:cubicBezTo>
                    <a:pt x="9850" y="701"/>
                    <a:pt x="9790" y="646"/>
                    <a:pt x="9637" y="471"/>
                  </a:cubicBezTo>
                  <a:cubicBezTo>
                    <a:pt x="9473" y="284"/>
                    <a:pt x="9227" y="1"/>
                    <a:pt x="876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7"/>
            <p:cNvSpPr/>
            <p:nvPr/>
          </p:nvSpPr>
          <p:spPr>
            <a:xfrm>
              <a:off x="1578900" y="3302250"/>
              <a:ext cx="70125" cy="157750"/>
            </a:xfrm>
            <a:custGeom>
              <a:rect b="b" l="l" r="r" t="t"/>
              <a:pathLst>
                <a:path extrusionOk="0" h="6310" w="2805">
                  <a:moveTo>
                    <a:pt x="1053" y="0"/>
                  </a:moveTo>
                  <a:lnTo>
                    <a:pt x="1053" y="702"/>
                  </a:lnTo>
                  <a:lnTo>
                    <a:pt x="1" y="702"/>
                  </a:lnTo>
                  <a:lnTo>
                    <a:pt x="1" y="2103"/>
                  </a:lnTo>
                  <a:cubicBezTo>
                    <a:pt x="1" y="2877"/>
                    <a:pt x="630" y="3505"/>
                    <a:pt x="1402" y="3505"/>
                  </a:cubicBezTo>
                  <a:cubicBezTo>
                    <a:pt x="1790" y="3505"/>
                    <a:pt x="2104" y="3820"/>
                    <a:pt x="2104" y="4206"/>
                  </a:cubicBezTo>
                  <a:lnTo>
                    <a:pt x="2104" y="4906"/>
                  </a:lnTo>
                  <a:lnTo>
                    <a:pt x="1402" y="4906"/>
                  </a:lnTo>
                  <a:cubicBezTo>
                    <a:pt x="1016" y="4906"/>
                    <a:pt x="702" y="4592"/>
                    <a:pt x="702" y="4206"/>
                  </a:cubicBezTo>
                  <a:lnTo>
                    <a:pt x="1" y="4206"/>
                  </a:lnTo>
                  <a:cubicBezTo>
                    <a:pt x="1" y="4857"/>
                    <a:pt x="449" y="5401"/>
                    <a:pt x="1051" y="5557"/>
                  </a:cubicBezTo>
                  <a:lnTo>
                    <a:pt x="1051" y="6309"/>
                  </a:lnTo>
                  <a:lnTo>
                    <a:pt x="1753" y="6309"/>
                  </a:lnTo>
                  <a:lnTo>
                    <a:pt x="1753" y="5608"/>
                  </a:lnTo>
                  <a:lnTo>
                    <a:pt x="2803" y="5608"/>
                  </a:lnTo>
                  <a:lnTo>
                    <a:pt x="2803" y="4206"/>
                  </a:lnTo>
                  <a:cubicBezTo>
                    <a:pt x="2803" y="3433"/>
                    <a:pt x="2175" y="2805"/>
                    <a:pt x="1402" y="2805"/>
                  </a:cubicBezTo>
                  <a:cubicBezTo>
                    <a:pt x="1016" y="2805"/>
                    <a:pt x="702" y="2491"/>
                    <a:pt x="702" y="2103"/>
                  </a:cubicBezTo>
                  <a:lnTo>
                    <a:pt x="702" y="1403"/>
                  </a:lnTo>
                  <a:lnTo>
                    <a:pt x="1402" y="1403"/>
                  </a:lnTo>
                  <a:cubicBezTo>
                    <a:pt x="1790" y="1403"/>
                    <a:pt x="2104" y="1717"/>
                    <a:pt x="2104" y="2103"/>
                  </a:cubicBezTo>
                  <a:lnTo>
                    <a:pt x="2805" y="2103"/>
                  </a:lnTo>
                  <a:cubicBezTo>
                    <a:pt x="2805" y="1452"/>
                    <a:pt x="2356" y="909"/>
                    <a:pt x="1753" y="752"/>
                  </a:cubicBezTo>
                  <a:lnTo>
                    <a:pt x="1753"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7"/>
            <p:cNvSpPr/>
            <p:nvPr/>
          </p:nvSpPr>
          <p:spPr>
            <a:xfrm>
              <a:off x="1662100" y="3381075"/>
              <a:ext cx="65775" cy="98675"/>
            </a:xfrm>
            <a:custGeom>
              <a:rect b="b" l="l" r="r" t="t"/>
              <a:pathLst>
                <a:path extrusionOk="0" h="3947" w="2631">
                  <a:moveTo>
                    <a:pt x="1929" y="1"/>
                  </a:moveTo>
                  <a:cubicBezTo>
                    <a:pt x="1929" y="1373"/>
                    <a:pt x="1191" y="2652"/>
                    <a:pt x="1" y="3340"/>
                  </a:cubicBezTo>
                  <a:lnTo>
                    <a:pt x="353" y="3946"/>
                  </a:lnTo>
                  <a:cubicBezTo>
                    <a:pt x="1758" y="3135"/>
                    <a:pt x="2631" y="1623"/>
                    <a:pt x="263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7"/>
            <p:cNvSpPr/>
            <p:nvPr/>
          </p:nvSpPr>
          <p:spPr>
            <a:xfrm>
              <a:off x="1219750" y="2986900"/>
              <a:ext cx="297875" cy="297875"/>
            </a:xfrm>
            <a:custGeom>
              <a:rect b="b" l="l" r="r" t="t"/>
              <a:pathLst>
                <a:path extrusionOk="0" h="11915" w="11915">
                  <a:moveTo>
                    <a:pt x="5606" y="719"/>
                  </a:moveTo>
                  <a:lnTo>
                    <a:pt x="5606" y="1420"/>
                  </a:lnTo>
                  <a:cubicBezTo>
                    <a:pt x="4195" y="1529"/>
                    <a:pt x="2961" y="2279"/>
                    <a:pt x="2201" y="3385"/>
                  </a:cubicBezTo>
                  <a:lnTo>
                    <a:pt x="1593" y="3033"/>
                  </a:lnTo>
                  <a:cubicBezTo>
                    <a:pt x="2475" y="1719"/>
                    <a:pt x="3937" y="830"/>
                    <a:pt x="5606" y="719"/>
                  </a:cubicBezTo>
                  <a:close/>
                  <a:moveTo>
                    <a:pt x="1246" y="3642"/>
                  </a:moveTo>
                  <a:lnTo>
                    <a:pt x="1854" y="3993"/>
                  </a:lnTo>
                  <a:cubicBezTo>
                    <a:pt x="1567" y="4589"/>
                    <a:pt x="1402" y="5254"/>
                    <a:pt x="1402" y="5957"/>
                  </a:cubicBezTo>
                  <a:cubicBezTo>
                    <a:pt x="1402" y="6661"/>
                    <a:pt x="1558" y="7318"/>
                    <a:pt x="1849" y="7925"/>
                  </a:cubicBezTo>
                  <a:lnTo>
                    <a:pt x="1246" y="8272"/>
                  </a:lnTo>
                  <a:cubicBezTo>
                    <a:pt x="901" y="7572"/>
                    <a:pt x="702" y="6788"/>
                    <a:pt x="702" y="5957"/>
                  </a:cubicBezTo>
                  <a:cubicBezTo>
                    <a:pt x="702" y="5126"/>
                    <a:pt x="901" y="4342"/>
                    <a:pt x="1246" y="3642"/>
                  </a:cubicBezTo>
                  <a:close/>
                  <a:moveTo>
                    <a:pt x="10668" y="3642"/>
                  </a:moveTo>
                  <a:cubicBezTo>
                    <a:pt x="11014" y="4341"/>
                    <a:pt x="11213" y="5125"/>
                    <a:pt x="11213" y="5957"/>
                  </a:cubicBezTo>
                  <a:cubicBezTo>
                    <a:pt x="11213" y="6788"/>
                    <a:pt x="11014" y="7572"/>
                    <a:pt x="10668" y="8272"/>
                  </a:cubicBezTo>
                  <a:lnTo>
                    <a:pt x="10061" y="7922"/>
                  </a:lnTo>
                  <a:cubicBezTo>
                    <a:pt x="10346" y="7326"/>
                    <a:pt x="10512" y="6661"/>
                    <a:pt x="10512" y="5957"/>
                  </a:cubicBezTo>
                  <a:cubicBezTo>
                    <a:pt x="10512" y="5254"/>
                    <a:pt x="10355" y="4597"/>
                    <a:pt x="10066" y="3990"/>
                  </a:cubicBezTo>
                  <a:lnTo>
                    <a:pt x="10668" y="3642"/>
                  </a:lnTo>
                  <a:close/>
                  <a:moveTo>
                    <a:pt x="6307" y="719"/>
                  </a:moveTo>
                  <a:cubicBezTo>
                    <a:pt x="7978" y="830"/>
                    <a:pt x="9440" y="1719"/>
                    <a:pt x="10322" y="3033"/>
                  </a:cubicBezTo>
                  <a:lnTo>
                    <a:pt x="9711" y="3385"/>
                  </a:lnTo>
                  <a:cubicBezTo>
                    <a:pt x="9472" y="3039"/>
                    <a:pt x="9190" y="2719"/>
                    <a:pt x="8858" y="2445"/>
                  </a:cubicBezTo>
                  <a:lnTo>
                    <a:pt x="8410" y="2984"/>
                  </a:lnTo>
                  <a:cubicBezTo>
                    <a:pt x="9300" y="3720"/>
                    <a:pt x="9812" y="4803"/>
                    <a:pt x="9812" y="5957"/>
                  </a:cubicBezTo>
                  <a:cubicBezTo>
                    <a:pt x="9812" y="8082"/>
                    <a:pt x="8083" y="9812"/>
                    <a:pt x="5957" y="9812"/>
                  </a:cubicBezTo>
                  <a:cubicBezTo>
                    <a:pt x="5274" y="9812"/>
                    <a:pt x="4600" y="9626"/>
                    <a:pt x="4005" y="9277"/>
                  </a:cubicBezTo>
                  <a:lnTo>
                    <a:pt x="3650" y="9881"/>
                  </a:lnTo>
                  <a:cubicBezTo>
                    <a:pt x="4250" y="10234"/>
                    <a:pt x="4920" y="10444"/>
                    <a:pt x="5606" y="10498"/>
                  </a:cubicBezTo>
                  <a:lnTo>
                    <a:pt x="5606" y="11196"/>
                  </a:lnTo>
                  <a:cubicBezTo>
                    <a:pt x="3937" y="11084"/>
                    <a:pt x="2475" y="10196"/>
                    <a:pt x="1593" y="8882"/>
                  </a:cubicBezTo>
                  <a:lnTo>
                    <a:pt x="2204" y="8528"/>
                  </a:lnTo>
                  <a:cubicBezTo>
                    <a:pt x="2443" y="8874"/>
                    <a:pt x="2725" y="9194"/>
                    <a:pt x="3057" y="9470"/>
                  </a:cubicBezTo>
                  <a:lnTo>
                    <a:pt x="3503" y="8929"/>
                  </a:lnTo>
                  <a:cubicBezTo>
                    <a:pt x="2613" y="8194"/>
                    <a:pt x="2103" y="7110"/>
                    <a:pt x="2103" y="5957"/>
                  </a:cubicBezTo>
                  <a:cubicBezTo>
                    <a:pt x="2103" y="3832"/>
                    <a:pt x="3832" y="2103"/>
                    <a:pt x="5957" y="2103"/>
                  </a:cubicBezTo>
                  <a:cubicBezTo>
                    <a:pt x="6640" y="2103"/>
                    <a:pt x="7315" y="2287"/>
                    <a:pt x="7909" y="2636"/>
                  </a:cubicBezTo>
                  <a:lnTo>
                    <a:pt x="8265" y="2033"/>
                  </a:lnTo>
                  <a:cubicBezTo>
                    <a:pt x="7664" y="1680"/>
                    <a:pt x="6994" y="1471"/>
                    <a:pt x="6307" y="1417"/>
                  </a:cubicBezTo>
                  <a:lnTo>
                    <a:pt x="6307" y="719"/>
                  </a:lnTo>
                  <a:close/>
                  <a:moveTo>
                    <a:pt x="9712" y="8530"/>
                  </a:moveTo>
                  <a:lnTo>
                    <a:pt x="10322" y="8882"/>
                  </a:lnTo>
                  <a:cubicBezTo>
                    <a:pt x="9438" y="10196"/>
                    <a:pt x="7978" y="11084"/>
                    <a:pt x="6307" y="11196"/>
                  </a:cubicBezTo>
                  <a:lnTo>
                    <a:pt x="6307" y="10495"/>
                  </a:lnTo>
                  <a:cubicBezTo>
                    <a:pt x="7720" y="10386"/>
                    <a:pt x="8952" y="9635"/>
                    <a:pt x="9712" y="8530"/>
                  </a:cubicBezTo>
                  <a:close/>
                  <a:moveTo>
                    <a:pt x="5957" y="0"/>
                  </a:moveTo>
                  <a:cubicBezTo>
                    <a:pt x="2673" y="0"/>
                    <a:pt x="0" y="2673"/>
                    <a:pt x="0" y="5957"/>
                  </a:cubicBezTo>
                  <a:cubicBezTo>
                    <a:pt x="0" y="9242"/>
                    <a:pt x="2673" y="11914"/>
                    <a:pt x="5957" y="11914"/>
                  </a:cubicBezTo>
                  <a:cubicBezTo>
                    <a:pt x="9242" y="11914"/>
                    <a:pt x="11915" y="9242"/>
                    <a:pt x="11915" y="5957"/>
                  </a:cubicBezTo>
                  <a:cubicBezTo>
                    <a:pt x="11915" y="2673"/>
                    <a:pt x="9242" y="0"/>
                    <a:pt x="5957"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7"/>
            <p:cNvSpPr/>
            <p:nvPr/>
          </p:nvSpPr>
          <p:spPr>
            <a:xfrm>
              <a:off x="1307350" y="3083275"/>
              <a:ext cx="122675" cy="108750"/>
            </a:xfrm>
            <a:custGeom>
              <a:rect b="b" l="l" r="r" t="t"/>
              <a:pathLst>
                <a:path extrusionOk="0" h="4350" w="4907">
                  <a:moveTo>
                    <a:pt x="3565" y="700"/>
                  </a:moveTo>
                  <a:cubicBezTo>
                    <a:pt x="3918" y="700"/>
                    <a:pt x="4205" y="988"/>
                    <a:pt x="4205" y="1342"/>
                  </a:cubicBezTo>
                  <a:cubicBezTo>
                    <a:pt x="4205" y="1510"/>
                    <a:pt x="4137" y="1674"/>
                    <a:pt x="4018" y="1794"/>
                  </a:cubicBezTo>
                  <a:lnTo>
                    <a:pt x="2453" y="3359"/>
                  </a:lnTo>
                  <a:lnTo>
                    <a:pt x="889" y="1794"/>
                  </a:lnTo>
                  <a:cubicBezTo>
                    <a:pt x="769" y="1674"/>
                    <a:pt x="702" y="1510"/>
                    <a:pt x="702" y="1342"/>
                  </a:cubicBezTo>
                  <a:cubicBezTo>
                    <a:pt x="702" y="988"/>
                    <a:pt x="988" y="700"/>
                    <a:pt x="1342" y="700"/>
                  </a:cubicBezTo>
                  <a:cubicBezTo>
                    <a:pt x="1512" y="700"/>
                    <a:pt x="1675" y="768"/>
                    <a:pt x="1796" y="889"/>
                  </a:cubicBezTo>
                  <a:lnTo>
                    <a:pt x="2453" y="1546"/>
                  </a:lnTo>
                  <a:lnTo>
                    <a:pt x="3111" y="889"/>
                  </a:lnTo>
                  <a:cubicBezTo>
                    <a:pt x="3232" y="768"/>
                    <a:pt x="3393" y="700"/>
                    <a:pt x="3565" y="700"/>
                  </a:cubicBezTo>
                  <a:close/>
                  <a:moveTo>
                    <a:pt x="1342" y="0"/>
                  </a:moveTo>
                  <a:cubicBezTo>
                    <a:pt x="601" y="0"/>
                    <a:pt x="1" y="602"/>
                    <a:pt x="1" y="1342"/>
                  </a:cubicBezTo>
                  <a:cubicBezTo>
                    <a:pt x="1" y="1699"/>
                    <a:pt x="140" y="2036"/>
                    <a:pt x="393" y="2290"/>
                  </a:cubicBezTo>
                  <a:lnTo>
                    <a:pt x="2453" y="4350"/>
                  </a:lnTo>
                  <a:lnTo>
                    <a:pt x="4513" y="2290"/>
                  </a:lnTo>
                  <a:cubicBezTo>
                    <a:pt x="4767" y="2036"/>
                    <a:pt x="4906" y="1700"/>
                    <a:pt x="4906" y="1342"/>
                  </a:cubicBezTo>
                  <a:cubicBezTo>
                    <a:pt x="4906" y="602"/>
                    <a:pt x="4304" y="0"/>
                    <a:pt x="3565" y="0"/>
                  </a:cubicBezTo>
                  <a:cubicBezTo>
                    <a:pt x="3206" y="0"/>
                    <a:pt x="2869" y="140"/>
                    <a:pt x="2615" y="392"/>
                  </a:cubicBezTo>
                  <a:lnTo>
                    <a:pt x="2453" y="556"/>
                  </a:lnTo>
                  <a:lnTo>
                    <a:pt x="2290" y="392"/>
                  </a:lnTo>
                  <a:cubicBezTo>
                    <a:pt x="2036" y="140"/>
                    <a:pt x="1701" y="0"/>
                    <a:pt x="134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47"/>
          <p:cNvGrpSpPr/>
          <p:nvPr/>
        </p:nvGrpSpPr>
        <p:grpSpPr>
          <a:xfrm>
            <a:off x="1982563" y="2193197"/>
            <a:ext cx="543150" cy="543175"/>
            <a:chOff x="1219750" y="2116450"/>
            <a:chExt cx="543150" cy="543175"/>
          </a:xfrm>
        </p:grpSpPr>
        <p:sp>
          <p:nvSpPr>
            <p:cNvPr id="1503" name="Google Shape;1503;p47"/>
            <p:cNvSpPr/>
            <p:nvPr/>
          </p:nvSpPr>
          <p:spPr>
            <a:xfrm>
              <a:off x="1219750" y="2116450"/>
              <a:ext cx="543150" cy="543175"/>
            </a:xfrm>
            <a:custGeom>
              <a:rect b="b" l="l" r="r" t="t"/>
              <a:pathLst>
                <a:path extrusionOk="0" h="21727" w="21726">
                  <a:moveTo>
                    <a:pt x="10296" y="702"/>
                  </a:moveTo>
                  <a:cubicBezTo>
                    <a:pt x="10415" y="702"/>
                    <a:pt x="10513" y="799"/>
                    <a:pt x="10513" y="918"/>
                  </a:cubicBezTo>
                  <a:cubicBezTo>
                    <a:pt x="10513" y="952"/>
                    <a:pt x="10506" y="986"/>
                    <a:pt x="10490" y="1015"/>
                  </a:cubicBezTo>
                  <a:lnTo>
                    <a:pt x="9245" y="3505"/>
                  </a:lnTo>
                  <a:lnTo>
                    <a:pt x="5192" y="3505"/>
                  </a:lnTo>
                  <a:cubicBezTo>
                    <a:pt x="5047" y="3098"/>
                    <a:pt x="4661" y="2804"/>
                    <a:pt x="4205" y="2804"/>
                  </a:cubicBezTo>
                  <a:cubicBezTo>
                    <a:pt x="3811" y="2804"/>
                    <a:pt x="3471" y="3024"/>
                    <a:pt x="3292" y="3346"/>
                  </a:cubicBezTo>
                  <a:lnTo>
                    <a:pt x="2126" y="1015"/>
                  </a:lnTo>
                  <a:cubicBezTo>
                    <a:pt x="2111" y="986"/>
                    <a:pt x="2103" y="952"/>
                    <a:pt x="2103" y="918"/>
                  </a:cubicBezTo>
                  <a:cubicBezTo>
                    <a:pt x="2103" y="799"/>
                    <a:pt x="2200" y="702"/>
                    <a:pt x="2319" y="702"/>
                  </a:cubicBezTo>
                  <a:lnTo>
                    <a:pt x="2454" y="702"/>
                  </a:lnTo>
                  <a:cubicBezTo>
                    <a:pt x="2737" y="702"/>
                    <a:pt x="2887" y="900"/>
                    <a:pt x="3129" y="1250"/>
                  </a:cubicBezTo>
                  <a:cubicBezTo>
                    <a:pt x="3390" y="1630"/>
                    <a:pt x="3716" y="2104"/>
                    <a:pt x="4381" y="2104"/>
                  </a:cubicBezTo>
                  <a:cubicBezTo>
                    <a:pt x="5047" y="2104"/>
                    <a:pt x="5373" y="1630"/>
                    <a:pt x="5635" y="1250"/>
                  </a:cubicBezTo>
                  <a:cubicBezTo>
                    <a:pt x="5876" y="900"/>
                    <a:pt x="6026" y="702"/>
                    <a:pt x="6310" y="702"/>
                  </a:cubicBezTo>
                  <a:cubicBezTo>
                    <a:pt x="6594" y="702"/>
                    <a:pt x="6744" y="900"/>
                    <a:pt x="6984" y="1250"/>
                  </a:cubicBezTo>
                  <a:cubicBezTo>
                    <a:pt x="7246" y="1630"/>
                    <a:pt x="7571" y="2104"/>
                    <a:pt x="8237" y="2104"/>
                  </a:cubicBezTo>
                  <a:cubicBezTo>
                    <a:pt x="8903" y="2104"/>
                    <a:pt x="9228" y="1630"/>
                    <a:pt x="9489" y="1250"/>
                  </a:cubicBezTo>
                  <a:cubicBezTo>
                    <a:pt x="9729" y="900"/>
                    <a:pt x="9879" y="702"/>
                    <a:pt x="10162" y="702"/>
                  </a:cubicBezTo>
                  <a:close/>
                  <a:moveTo>
                    <a:pt x="4206" y="3505"/>
                  </a:moveTo>
                  <a:cubicBezTo>
                    <a:pt x="4399" y="3505"/>
                    <a:pt x="4555" y="3663"/>
                    <a:pt x="4555" y="3856"/>
                  </a:cubicBezTo>
                  <a:cubicBezTo>
                    <a:pt x="4555" y="4049"/>
                    <a:pt x="4399" y="4206"/>
                    <a:pt x="4206" y="4206"/>
                  </a:cubicBezTo>
                  <a:cubicBezTo>
                    <a:pt x="4012" y="4206"/>
                    <a:pt x="3855" y="4049"/>
                    <a:pt x="3855" y="3856"/>
                  </a:cubicBezTo>
                  <a:cubicBezTo>
                    <a:pt x="3855" y="3663"/>
                    <a:pt x="4012" y="3505"/>
                    <a:pt x="4206" y="3505"/>
                  </a:cubicBezTo>
                  <a:close/>
                  <a:moveTo>
                    <a:pt x="15770" y="2804"/>
                  </a:moveTo>
                  <a:cubicBezTo>
                    <a:pt x="17508" y="2804"/>
                    <a:pt x="18923" y="4219"/>
                    <a:pt x="18923" y="5959"/>
                  </a:cubicBezTo>
                  <a:cubicBezTo>
                    <a:pt x="18923" y="6435"/>
                    <a:pt x="18816" y="6890"/>
                    <a:pt x="18612" y="7316"/>
                  </a:cubicBezTo>
                  <a:cubicBezTo>
                    <a:pt x="18556" y="7352"/>
                    <a:pt x="18503" y="7391"/>
                    <a:pt x="18453" y="7427"/>
                  </a:cubicBezTo>
                  <a:cubicBezTo>
                    <a:pt x="18226" y="7591"/>
                    <a:pt x="18064" y="7711"/>
                    <a:pt x="17695" y="7711"/>
                  </a:cubicBezTo>
                  <a:cubicBezTo>
                    <a:pt x="17327" y="7711"/>
                    <a:pt x="17163" y="7591"/>
                    <a:pt x="16937" y="7426"/>
                  </a:cubicBezTo>
                  <a:cubicBezTo>
                    <a:pt x="16900" y="7400"/>
                    <a:pt x="16860" y="7372"/>
                    <a:pt x="16820" y="7343"/>
                  </a:cubicBezTo>
                  <a:lnTo>
                    <a:pt x="16820" y="6659"/>
                  </a:lnTo>
                  <a:cubicBezTo>
                    <a:pt x="16820" y="6080"/>
                    <a:pt x="16349" y="5608"/>
                    <a:pt x="15770" y="5608"/>
                  </a:cubicBezTo>
                  <a:cubicBezTo>
                    <a:pt x="15575" y="5608"/>
                    <a:pt x="15419" y="5450"/>
                    <a:pt x="15419" y="5257"/>
                  </a:cubicBezTo>
                  <a:lnTo>
                    <a:pt x="15419" y="4906"/>
                  </a:lnTo>
                  <a:lnTo>
                    <a:pt x="15770" y="4906"/>
                  </a:lnTo>
                  <a:cubicBezTo>
                    <a:pt x="15963" y="4906"/>
                    <a:pt x="16119" y="5064"/>
                    <a:pt x="16119" y="5257"/>
                  </a:cubicBezTo>
                  <a:lnTo>
                    <a:pt x="16820" y="5257"/>
                  </a:lnTo>
                  <a:cubicBezTo>
                    <a:pt x="16820" y="4801"/>
                    <a:pt x="16526" y="4416"/>
                    <a:pt x="16119" y="4271"/>
                  </a:cubicBezTo>
                  <a:lnTo>
                    <a:pt x="16119" y="3505"/>
                  </a:lnTo>
                  <a:lnTo>
                    <a:pt x="15419" y="3505"/>
                  </a:lnTo>
                  <a:lnTo>
                    <a:pt x="15419" y="4206"/>
                  </a:lnTo>
                  <a:lnTo>
                    <a:pt x="14717" y="4206"/>
                  </a:lnTo>
                  <a:lnTo>
                    <a:pt x="14717" y="5257"/>
                  </a:lnTo>
                  <a:cubicBezTo>
                    <a:pt x="14717" y="5836"/>
                    <a:pt x="15189" y="6308"/>
                    <a:pt x="15770" y="6308"/>
                  </a:cubicBezTo>
                  <a:cubicBezTo>
                    <a:pt x="15963" y="6308"/>
                    <a:pt x="16119" y="6466"/>
                    <a:pt x="16119" y="6659"/>
                  </a:cubicBezTo>
                  <a:lnTo>
                    <a:pt x="16119" y="7009"/>
                  </a:lnTo>
                  <a:lnTo>
                    <a:pt x="15770" y="7009"/>
                  </a:lnTo>
                  <a:cubicBezTo>
                    <a:pt x="15575" y="7009"/>
                    <a:pt x="15419" y="6851"/>
                    <a:pt x="15419" y="6659"/>
                  </a:cubicBezTo>
                  <a:lnTo>
                    <a:pt x="14717" y="6659"/>
                  </a:lnTo>
                  <a:cubicBezTo>
                    <a:pt x="14717" y="6870"/>
                    <a:pt x="14782" y="7067"/>
                    <a:pt x="14889" y="7233"/>
                  </a:cubicBezTo>
                  <a:cubicBezTo>
                    <a:pt x="14779" y="7296"/>
                    <a:pt x="14684" y="7363"/>
                    <a:pt x="14596" y="7426"/>
                  </a:cubicBezTo>
                  <a:cubicBezTo>
                    <a:pt x="14371" y="7591"/>
                    <a:pt x="14207" y="7711"/>
                    <a:pt x="13840" y="7711"/>
                  </a:cubicBezTo>
                  <a:cubicBezTo>
                    <a:pt x="13472" y="7711"/>
                    <a:pt x="13308" y="7591"/>
                    <a:pt x="13083" y="7426"/>
                  </a:cubicBezTo>
                  <a:cubicBezTo>
                    <a:pt x="13034" y="7391"/>
                    <a:pt x="12982" y="7354"/>
                    <a:pt x="12927" y="7317"/>
                  </a:cubicBezTo>
                  <a:cubicBezTo>
                    <a:pt x="12722" y="6891"/>
                    <a:pt x="12614" y="6435"/>
                    <a:pt x="12614" y="5959"/>
                  </a:cubicBezTo>
                  <a:cubicBezTo>
                    <a:pt x="12614" y="4219"/>
                    <a:pt x="14030" y="2804"/>
                    <a:pt x="15770" y="2804"/>
                  </a:cubicBezTo>
                  <a:close/>
                  <a:moveTo>
                    <a:pt x="19785" y="7711"/>
                  </a:moveTo>
                  <a:cubicBezTo>
                    <a:pt x="19890" y="7711"/>
                    <a:pt x="19974" y="7795"/>
                    <a:pt x="19974" y="7898"/>
                  </a:cubicBezTo>
                  <a:cubicBezTo>
                    <a:pt x="19974" y="7934"/>
                    <a:pt x="19963" y="7971"/>
                    <a:pt x="19942" y="8002"/>
                  </a:cubicBezTo>
                  <a:lnTo>
                    <a:pt x="18810" y="9699"/>
                  </a:lnTo>
                  <a:cubicBezTo>
                    <a:pt x="18638" y="9353"/>
                    <a:pt x="18284" y="9112"/>
                    <a:pt x="17871" y="9112"/>
                  </a:cubicBezTo>
                  <a:cubicBezTo>
                    <a:pt x="17414" y="9112"/>
                    <a:pt x="17030" y="9405"/>
                    <a:pt x="16885" y="9812"/>
                  </a:cubicBezTo>
                  <a:lnTo>
                    <a:pt x="12803" y="9812"/>
                  </a:lnTo>
                  <a:lnTo>
                    <a:pt x="11596" y="8002"/>
                  </a:lnTo>
                  <a:cubicBezTo>
                    <a:pt x="11575" y="7971"/>
                    <a:pt x="11564" y="7934"/>
                    <a:pt x="11564" y="7898"/>
                  </a:cubicBezTo>
                  <a:cubicBezTo>
                    <a:pt x="11564" y="7793"/>
                    <a:pt x="11648" y="7711"/>
                    <a:pt x="11751" y="7711"/>
                  </a:cubicBezTo>
                  <a:lnTo>
                    <a:pt x="11915" y="7711"/>
                  </a:lnTo>
                  <a:cubicBezTo>
                    <a:pt x="12282" y="7711"/>
                    <a:pt x="12444" y="7829"/>
                    <a:pt x="12671" y="7994"/>
                  </a:cubicBezTo>
                  <a:cubicBezTo>
                    <a:pt x="12927" y="8179"/>
                    <a:pt x="13244" y="8411"/>
                    <a:pt x="13840" y="8411"/>
                  </a:cubicBezTo>
                  <a:cubicBezTo>
                    <a:pt x="14436" y="8411"/>
                    <a:pt x="14753" y="8179"/>
                    <a:pt x="15008" y="7994"/>
                  </a:cubicBezTo>
                  <a:cubicBezTo>
                    <a:pt x="15235" y="7829"/>
                    <a:pt x="15399" y="7711"/>
                    <a:pt x="15767" y="7711"/>
                  </a:cubicBezTo>
                  <a:cubicBezTo>
                    <a:pt x="16134" y="7711"/>
                    <a:pt x="16298" y="7829"/>
                    <a:pt x="16525" y="7994"/>
                  </a:cubicBezTo>
                  <a:cubicBezTo>
                    <a:pt x="16780" y="8179"/>
                    <a:pt x="17099" y="8411"/>
                    <a:pt x="17695" y="8411"/>
                  </a:cubicBezTo>
                  <a:cubicBezTo>
                    <a:pt x="18291" y="8411"/>
                    <a:pt x="18609" y="8179"/>
                    <a:pt x="18865" y="7994"/>
                  </a:cubicBezTo>
                  <a:cubicBezTo>
                    <a:pt x="19092" y="7829"/>
                    <a:pt x="19255" y="7711"/>
                    <a:pt x="19623" y="7711"/>
                  </a:cubicBezTo>
                  <a:close/>
                  <a:moveTo>
                    <a:pt x="17871" y="9812"/>
                  </a:moveTo>
                  <a:cubicBezTo>
                    <a:pt x="18064" y="9812"/>
                    <a:pt x="18222" y="9970"/>
                    <a:pt x="18222" y="10163"/>
                  </a:cubicBezTo>
                  <a:cubicBezTo>
                    <a:pt x="18222" y="10356"/>
                    <a:pt x="18064" y="10514"/>
                    <a:pt x="17871" y="10514"/>
                  </a:cubicBezTo>
                  <a:cubicBezTo>
                    <a:pt x="17678" y="10514"/>
                    <a:pt x="17520" y="10356"/>
                    <a:pt x="17520" y="10163"/>
                  </a:cubicBezTo>
                  <a:cubicBezTo>
                    <a:pt x="17520" y="9970"/>
                    <a:pt x="17678" y="9812"/>
                    <a:pt x="17871" y="9812"/>
                  </a:cubicBezTo>
                  <a:close/>
                  <a:moveTo>
                    <a:pt x="9266" y="4206"/>
                  </a:moveTo>
                  <a:lnTo>
                    <a:pt x="11115" y="7211"/>
                  </a:lnTo>
                  <a:cubicBezTo>
                    <a:pt x="11124" y="7227"/>
                    <a:pt x="11132" y="7242"/>
                    <a:pt x="11141" y="7256"/>
                  </a:cubicBezTo>
                  <a:cubicBezTo>
                    <a:pt x="10970" y="7418"/>
                    <a:pt x="10862" y="7645"/>
                    <a:pt x="10862" y="7898"/>
                  </a:cubicBezTo>
                  <a:cubicBezTo>
                    <a:pt x="10862" y="8074"/>
                    <a:pt x="10914" y="8244"/>
                    <a:pt x="11012" y="8391"/>
                  </a:cubicBezTo>
                  <a:lnTo>
                    <a:pt x="12203" y="10175"/>
                  </a:lnTo>
                  <a:lnTo>
                    <a:pt x="10611" y="12903"/>
                  </a:lnTo>
                  <a:cubicBezTo>
                    <a:pt x="10397" y="13270"/>
                    <a:pt x="10225" y="13661"/>
                    <a:pt x="10097" y="14064"/>
                  </a:cubicBezTo>
                  <a:cubicBezTo>
                    <a:pt x="9110" y="14937"/>
                    <a:pt x="7848" y="15419"/>
                    <a:pt x="6529" y="15419"/>
                  </a:cubicBezTo>
                  <a:lnTo>
                    <a:pt x="6087" y="15419"/>
                  </a:lnTo>
                  <a:cubicBezTo>
                    <a:pt x="3117" y="15419"/>
                    <a:pt x="702" y="13002"/>
                    <a:pt x="702" y="10034"/>
                  </a:cubicBezTo>
                  <a:cubicBezTo>
                    <a:pt x="702" y="9037"/>
                    <a:pt x="977" y="8061"/>
                    <a:pt x="1500" y="7211"/>
                  </a:cubicBezTo>
                  <a:lnTo>
                    <a:pt x="3273" y="4331"/>
                  </a:lnTo>
                  <a:cubicBezTo>
                    <a:pt x="3376" y="4531"/>
                    <a:pt x="3540" y="4693"/>
                    <a:pt x="3742" y="4795"/>
                  </a:cubicBezTo>
                  <a:cubicBezTo>
                    <a:pt x="3672" y="4974"/>
                    <a:pt x="3595" y="5156"/>
                    <a:pt x="3514" y="5346"/>
                  </a:cubicBezTo>
                  <a:cubicBezTo>
                    <a:pt x="3181" y="6118"/>
                    <a:pt x="2803" y="6995"/>
                    <a:pt x="2803" y="8060"/>
                  </a:cubicBezTo>
                  <a:lnTo>
                    <a:pt x="3505" y="8060"/>
                  </a:lnTo>
                  <a:cubicBezTo>
                    <a:pt x="3505" y="7139"/>
                    <a:pt x="3837" y="6369"/>
                    <a:pt x="4157" y="5623"/>
                  </a:cubicBezTo>
                  <a:cubicBezTo>
                    <a:pt x="4179" y="5573"/>
                    <a:pt x="4198" y="5525"/>
                    <a:pt x="4220" y="5475"/>
                  </a:cubicBezTo>
                  <a:cubicBezTo>
                    <a:pt x="4391" y="5720"/>
                    <a:pt x="4555" y="6000"/>
                    <a:pt x="4555" y="6659"/>
                  </a:cubicBezTo>
                  <a:lnTo>
                    <a:pt x="5257" y="6659"/>
                  </a:lnTo>
                  <a:cubicBezTo>
                    <a:pt x="5257" y="5726"/>
                    <a:pt x="4966" y="5314"/>
                    <a:pt x="4753" y="5014"/>
                  </a:cubicBezTo>
                  <a:cubicBezTo>
                    <a:pt x="4698" y="4935"/>
                    <a:pt x="4658" y="4874"/>
                    <a:pt x="4626" y="4818"/>
                  </a:cubicBezTo>
                  <a:cubicBezTo>
                    <a:pt x="4891" y="4701"/>
                    <a:pt x="5094" y="4479"/>
                    <a:pt x="5192" y="4206"/>
                  </a:cubicBezTo>
                  <a:close/>
                  <a:moveTo>
                    <a:pt x="16885" y="10514"/>
                  </a:moveTo>
                  <a:cubicBezTo>
                    <a:pt x="16981" y="10786"/>
                    <a:pt x="17186" y="11008"/>
                    <a:pt x="17450" y="11125"/>
                  </a:cubicBezTo>
                  <a:cubicBezTo>
                    <a:pt x="17419" y="11181"/>
                    <a:pt x="17379" y="11243"/>
                    <a:pt x="17324" y="11321"/>
                  </a:cubicBezTo>
                  <a:cubicBezTo>
                    <a:pt x="17111" y="11621"/>
                    <a:pt x="16820" y="12033"/>
                    <a:pt x="16820" y="12966"/>
                  </a:cubicBezTo>
                  <a:lnTo>
                    <a:pt x="17520" y="12966"/>
                  </a:lnTo>
                  <a:cubicBezTo>
                    <a:pt x="17520" y="12307"/>
                    <a:pt x="17686" y="12027"/>
                    <a:pt x="17856" y="11782"/>
                  </a:cubicBezTo>
                  <a:cubicBezTo>
                    <a:pt x="17877" y="11832"/>
                    <a:pt x="17897" y="11880"/>
                    <a:pt x="17918" y="11930"/>
                  </a:cubicBezTo>
                  <a:cubicBezTo>
                    <a:pt x="18240" y="12676"/>
                    <a:pt x="18572" y="13447"/>
                    <a:pt x="18572" y="14367"/>
                  </a:cubicBezTo>
                  <a:lnTo>
                    <a:pt x="19272" y="14367"/>
                  </a:lnTo>
                  <a:cubicBezTo>
                    <a:pt x="19272" y="13303"/>
                    <a:pt x="18896" y="12425"/>
                    <a:pt x="18563" y="11653"/>
                  </a:cubicBezTo>
                  <a:cubicBezTo>
                    <a:pt x="18482" y="11463"/>
                    <a:pt x="18405" y="11281"/>
                    <a:pt x="18333" y="11102"/>
                  </a:cubicBezTo>
                  <a:cubicBezTo>
                    <a:pt x="18534" y="11004"/>
                    <a:pt x="18696" y="10843"/>
                    <a:pt x="18799" y="10647"/>
                  </a:cubicBezTo>
                  <a:lnTo>
                    <a:pt x="20321" y="13257"/>
                  </a:lnTo>
                  <a:cubicBezTo>
                    <a:pt x="20781" y="14045"/>
                    <a:pt x="21024" y="14944"/>
                    <a:pt x="21024" y="15859"/>
                  </a:cubicBezTo>
                  <a:cubicBezTo>
                    <a:pt x="21024" y="18708"/>
                    <a:pt x="18707" y="21025"/>
                    <a:pt x="15858" y="21025"/>
                  </a:cubicBezTo>
                  <a:lnTo>
                    <a:pt x="15679" y="21025"/>
                  </a:lnTo>
                  <a:cubicBezTo>
                    <a:pt x="12830" y="21025"/>
                    <a:pt x="10513" y="18708"/>
                    <a:pt x="10513" y="15859"/>
                  </a:cubicBezTo>
                  <a:cubicBezTo>
                    <a:pt x="10513" y="14946"/>
                    <a:pt x="10755" y="14045"/>
                    <a:pt x="11216" y="13255"/>
                  </a:cubicBezTo>
                  <a:lnTo>
                    <a:pt x="12817" y="10514"/>
                  </a:lnTo>
                  <a:close/>
                  <a:moveTo>
                    <a:pt x="2319" y="1"/>
                  </a:moveTo>
                  <a:cubicBezTo>
                    <a:pt x="1814" y="1"/>
                    <a:pt x="1402" y="413"/>
                    <a:pt x="1402" y="918"/>
                  </a:cubicBezTo>
                  <a:cubicBezTo>
                    <a:pt x="1402" y="1061"/>
                    <a:pt x="1435" y="1203"/>
                    <a:pt x="1498" y="1329"/>
                  </a:cubicBezTo>
                  <a:lnTo>
                    <a:pt x="2753" y="3839"/>
                  </a:lnTo>
                  <a:lnTo>
                    <a:pt x="902" y="6844"/>
                  </a:lnTo>
                  <a:cubicBezTo>
                    <a:pt x="313" y="7804"/>
                    <a:pt x="0" y="8907"/>
                    <a:pt x="0" y="10034"/>
                  </a:cubicBezTo>
                  <a:cubicBezTo>
                    <a:pt x="0" y="13390"/>
                    <a:pt x="2731" y="16119"/>
                    <a:pt x="6087" y="16119"/>
                  </a:cubicBezTo>
                  <a:lnTo>
                    <a:pt x="6529" y="16119"/>
                  </a:lnTo>
                  <a:cubicBezTo>
                    <a:pt x="7724" y="16119"/>
                    <a:pt x="8876" y="15768"/>
                    <a:pt x="9859" y="15122"/>
                  </a:cubicBezTo>
                  <a:lnTo>
                    <a:pt x="9859" y="15122"/>
                  </a:lnTo>
                  <a:cubicBezTo>
                    <a:pt x="9829" y="15366"/>
                    <a:pt x="9812" y="15612"/>
                    <a:pt x="9812" y="15859"/>
                  </a:cubicBezTo>
                  <a:cubicBezTo>
                    <a:pt x="9812" y="19093"/>
                    <a:pt x="12444" y="21726"/>
                    <a:pt x="15679" y="21726"/>
                  </a:cubicBezTo>
                  <a:lnTo>
                    <a:pt x="15858" y="21726"/>
                  </a:lnTo>
                  <a:cubicBezTo>
                    <a:pt x="19093" y="21726"/>
                    <a:pt x="21726" y="19093"/>
                    <a:pt x="21726" y="15859"/>
                  </a:cubicBezTo>
                  <a:cubicBezTo>
                    <a:pt x="21726" y="14822"/>
                    <a:pt x="21450" y="13799"/>
                    <a:pt x="20926" y="12903"/>
                  </a:cubicBezTo>
                  <a:lnTo>
                    <a:pt x="19335" y="10175"/>
                  </a:lnTo>
                  <a:lnTo>
                    <a:pt x="20525" y="8391"/>
                  </a:lnTo>
                  <a:cubicBezTo>
                    <a:pt x="20623" y="8244"/>
                    <a:pt x="20674" y="8074"/>
                    <a:pt x="20674" y="7898"/>
                  </a:cubicBezTo>
                  <a:cubicBezTo>
                    <a:pt x="20674" y="7407"/>
                    <a:pt x="20276" y="7009"/>
                    <a:pt x="19785" y="7009"/>
                  </a:cubicBezTo>
                  <a:lnTo>
                    <a:pt x="19623" y="7009"/>
                  </a:lnTo>
                  <a:cubicBezTo>
                    <a:pt x="19568" y="7009"/>
                    <a:pt x="19519" y="7014"/>
                    <a:pt x="19468" y="7017"/>
                  </a:cubicBezTo>
                  <a:cubicBezTo>
                    <a:pt x="19566" y="6674"/>
                    <a:pt x="19623" y="6317"/>
                    <a:pt x="19623" y="5959"/>
                  </a:cubicBezTo>
                  <a:cubicBezTo>
                    <a:pt x="19623" y="3833"/>
                    <a:pt x="17894" y="2104"/>
                    <a:pt x="15768" y="2104"/>
                  </a:cubicBezTo>
                  <a:cubicBezTo>
                    <a:pt x="13644" y="2104"/>
                    <a:pt x="11915" y="3833"/>
                    <a:pt x="11915" y="5959"/>
                  </a:cubicBezTo>
                  <a:cubicBezTo>
                    <a:pt x="11915" y="6322"/>
                    <a:pt x="11970" y="6675"/>
                    <a:pt x="12068" y="7017"/>
                  </a:cubicBezTo>
                  <a:cubicBezTo>
                    <a:pt x="12017" y="7014"/>
                    <a:pt x="11968" y="7009"/>
                    <a:pt x="11915" y="7009"/>
                  </a:cubicBezTo>
                  <a:lnTo>
                    <a:pt x="11806" y="7009"/>
                  </a:lnTo>
                  <a:cubicBezTo>
                    <a:pt x="11775" y="6954"/>
                    <a:pt x="11746" y="6899"/>
                    <a:pt x="11712" y="6844"/>
                  </a:cubicBezTo>
                  <a:lnTo>
                    <a:pt x="9862" y="3839"/>
                  </a:lnTo>
                  <a:lnTo>
                    <a:pt x="11117" y="1329"/>
                  </a:lnTo>
                  <a:cubicBezTo>
                    <a:pt x="11179" y="1203"/>
                    <a:pt x="11213" y="1061"/>
                    <a:pt x="11213" y="918"/>
                  </a:cubicBezTo>
                  <a:cubicBezTo>
                    <a:pt x="11213" y="413"/>
                    <a:pt x="10801" y="1"/>
                    <a:pt x="10296" y="1"/>
                  </a:cubicBezTo>
                  <a:lnTo>
                    <a:pt x="10162" y="1"/>
                  </a:lnTo>
                  <a:cubicBezTo>
                    <a:pt x="9496" y="1"/>
                    <a:pt x="9171" y="474"/>
                    <a:pt x="8911" y="854"/>
                  </a:cubicBezTo>
                  <a:cubicBezTo>
                    <a:pt x="8671" y="1205"/>
                    <a:pt x="8521" y="1402"/>
                    <a:pt x="8237" y="1402"/>
                  </a:cubicBezTo>
                  <a:cubicBezTo>
                    <a:pt x="7954" y="1402"/>
                    <a:pt x="7804" y="1205"/>
                    <a:pt x="7562" y="854"/>
                  </a:cubicBezTo>
                  <a:cubicBezTo>
                    <a:pt x="7301" y="474"/>
                    <a:pt x="6977" y="1"/>
                    <a:pt x="6310" y="1"/>
                  </a:cubicBezTo>
                  <a:cubicBezTo>
                    <a:pt x="5644" y="1"/>
                    <a:pt x="5318" y="474"/>
                    <a:pt x="5058" y="854"/>
                  </a:cubicBezTo>
                  <a:cubicBezTo>
                    <a:pt x="4816" y="1205"/>
                    <a:pt x="4666" y="1402"/>
                    <a:pt x="4382" y="1402"/>
                  </a:cubicBezTo>
                  <a:cubicBezTo>
                    <a:pt x="4097" y="1402"/>
                    <a:pt x="3947" y="1205"/>
                    <a:pt x="3707" y="854"/>
                  </a:cubicBezTo>
                  <a:cubicBezTo>
                    <a:pt x="3445" y="474"/>
                    <a:pt x="3120" y="1"/>
                    <a:pt x="2454"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7"/>
            <p:cNvSpPr/>
            <p:nvPr/>
          </p:nvSpPr>
          <p:spPr>
            <a:xfrm>
              <a:off x="1578900" y="2431800"/>
              <a:ext cx="70125" cy="157750"/>
            </a:xfrm>
            <a:custGeom>
              <a:rect b="b" l="l" r="r" t="t"/>
              <a:pathLst>
                <a:path extrusionOk="0" h="6310" w="2805">
                  <a:moveTo>
                    <a:pt x="1053" y="1"/>
                  </a:moveTo>
                  <a:lnTo>
                    <a:pt x="1053" y="702"/>
                  </a:lnTo>
                  <a:lnTo>
                    <a:pt x="1" y="702"/>
                  </a:lnTo>
                  <a:lnTo>
                    <a:pt x="1" y="2104"/>
                  </a:lnTo>
                  <a:cubicBezTo>
                    <a:pt x="1" y="2877"/>
                    <a:pt x="630" y="3505"/>
                    <a:pt x="1402" y="3505"/>
                  </a:cubicBezTo>
                  <a:cubicBezTo>
                    <a:pt x="1790" y="3505"/>
                    <a:pt x="2104" y="3821"/>
                    <a:pt x="2104" y="4207"/>
                  </a:cubicBezTo>
                  <a:lnTo>
                    <a:pt x="2104" y="4908"/>
                  </a:lnTo>
                  <a:lnTo>
                    <a:pt x="1402" y="4908"/>
                  </a:lnTo>
                  <a:cubicBezTo>
                    <a:pt x="1016" y="4908"/>
                    <a:pt x="702" y="4593"/>
                    <a:pt x="702" y="4207"/>
                  </a:cubicBezTo>
                  <a:lnTo>
                    <a:pt x="1" y="4207"/>
                  </a:lnTo>
                  <a:cubicBezTo>
                    <a:pt x="1" y="4858"/>
                    <a:pt x="449" y="5401"/>
                    <a:pt x="1051" y="5559"/>
                  </a:cubicBezTo>
                  <a:lnTo>
                    <a:pt x="1051" y="6309"/>
                  </a:lnTo>
                  <a:lnTo>
                    <a:pt x="1753" y="6309"/>
                  </a:lnTo>
                  <a:lnTo>
                    <a:pt x="1753" y="5608"/>
                  </a:lnTo>
                  <a:lnTo>
                    <a:pt x="2803" y="5608"/>
                  </a:lnTo>
                  <a:lnTo>
                    <a:pt x="2803" y="4207"/>
                  </a:lnTo>
                  <a:cubicBezTo>
                    <a:pt x="2803" y="3433"/>
                    <a:pt x="2175" y="2805"/>
                    <a:pt x="1402" y="2805"/>
                  </a:cubicBezTo>
                  <a:cubicBezTo>
                    <a:pt x="1016" y="2805"/>
                    <a:pt x="702" y="2491"/>
                    <a:pt x="702" y="2104"/>
                  </a:cubicBezTo>
                  <a:lnTo>
                    <a:pt x="702" y="1404"/>
                  </a:lnTo>
                  <a:lnTo>
                    <a:pt x="1402" y="1404"/>
                  </a:lnTo>
                  <a:cubicBezTo>
                    <a:pt x="1790" y="1404"/>
                    <a:pt x="2104" y="1718"/>
                    <a:pt x="2104" y="2104"/>
                  </a:cubicBezTo>
                  <a:lnTo>
                    <a:pt x="2805" y="2104"/>
                  </a:lnTo>
                  <a:cubicBezTo>
                    <a:pt x="2805" y="1453"/>
                    <a:pt x="2356" y="909"/>
                    <a:pt x="1753" y="753"/>
                  </a:cubicBezTo>
                  <a:lnTo>
                    <a:pt x="1753"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7"/>
            <p:cNvSpPr/>
            <p:nvPr/>
          </p:nvSpPr>
          <p:spPr>
            <a:xfrm>
              <a:off x="1657750" y="2256625"/>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7"/>
            <p:cNvSpPr/>
            <p:nvPr/>
          </p:nvSpPr>
          <p:spPr>
            <a:xfrm>
              <a:off x="1552625" y="2256625"/>
              <a:ext cx="17525" cy="17525"/>
            </a:xfrm>
            <a:custGeom>
              <a:rect b="b" l="l" r="r" t="t"/>
              <a:pathLst>
                <a:path extrusionOk="0" h="701" w="701">
                  <a:moveTo>
                    <a:pt x="1" y="1"/>
                  </a:moveTo>
                  <a:lnTo>
                    <a:pt x="1" y="701"/>
                  </a:lnTo>
                  <a:lnTo>
                    <a:pt x="701" y="701"/>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7"/>
            <p:cNvSpPr/>
            <p:nvPr/>
          </p:nvSpPr>
          <p:spPr>
            <a:xfrm>
              <a:off x="1254775" y="2361750"/>
              <a:ext cx="122675" cy="122650"/>
            </a:xfrm>
            <a:custGeom>
              <a:rect b="b" l="l" r="r" t="t"/>
              <a:pathLst>
                <a:path extrusionOk="0" h="4906" w="4907">
                  <a:moveTo>
                    <a:pt x="1" y="0"/>
                  </a:moveTo>
                  <a:cubicBezTo>
                    <a:pt x="1" y="2706"/>
                    <a:pt x="2202" y="4906"/>
                    <a:pt x="4906" y="4906"/>
                  </a:cubicBezTo>
                  <a:lnTo>
                    <a:pt x="4906" y="4206"/>
                  </a:lnTo>
                  <a:cubicBezTo>
                    <a:pt x="2588" y="4206"/>
                    <a:pt x="702" y="2319"/>
                    <a:pt x="70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7"/>
            <p:cNvSpPr/>
            <p:nvPr/>
          </p:nvSpPr>
          <p:spPr>
            <a:xfrm>
              <a:off x="1662100" y="2510650"/>
              <a:ext cx="65775" cy="98650"/>
            </a:xfrm>
            <a:custGeom>
              <a:rect b="b" l="l" r="r" t="t"/>
              <a:pathLst>
                <a:path extrusionOk="0" h="3946" w="2631">
                  <a:moveTo>
                    <a:pt x="1929" y="0"/>
                  </a:moveTo>
                  <a:lnTo>
                    <a:pt x="1929" y="2"/>
                  </a:lnTo>
                  <a:cubicBezTo>
                    <a:pt x="1929" y="1373"/>
                    <a:pt x="1191" y="2653"/>
                    <a:pt x="1" y="3341"/>
                  </a:cubicBezTo>
                  <a:lnTo>
                    <a:pt x="353" y="3946"/>
                  </a:lnTo>
                  <a:cubicBezTo>
                    <a:pt x="1758" y="3134"/>
                    <a:pt x="2631" y="1622"/>
                    <a:pt x="263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 name="Google Shape;1509;p47"/>
          <p:cNvGrpSpPr/>
          <p:nvPr/>
        </p:nvGrpSpPr>
        <p:grpSpPr>
          <a:xfrm>
            <a:off x="3928788" y="3965597"/>
            <a:ext cx="420525" cy="543150"/>
            <a:chOff x="3165975" y="3888850"/>
            <a:chExt cx="420525" cy="543150"/>
          </a:xfrm>
        </p:grpSpPr>
        <p:sp>
          <p:nvSpPr>
            <p:cNvPr id="1510" name="Google Shape;1510;p47"/>
            <p:cNvSpPr/>
            <p:nvPr/>
          </p:nvSpPr>
          <p:spPr>
            <a:xfrm>
              <a:off x="3165975" y="3888850"/>
              <a:ext cx="420525" cy="543150"/>
            </a:xfrm>
            <a:custGeom>
              <a:rect b="b" l="l" r="r" t="t"/>
              <a:pathLst>
                <a:path extrusionOk="0" h="21726" w="16821">
                  <a:moveTo>
                    <a:pt x="14367" y="702"/>
                  </a:moveTo>
                  <a:cubicBezTo>
                    <a:pt x="14947" y="702"/>
                    <a:pt x="15419" y="1174"/>
                    <a:pt x="15419" y="1752"/>
                  </a:cubicBezTo>
                  <a:lnTo>
                    <a:pt x="15419" y="2103"/>
                  </a:lnTo>
                  <a:lnTo>
                    <a:pt x="1402" y="2103"/>
                  </a:lnTo>
                  <a:lnTo>
                    <a:pt x="1402" y="1752"/>
                  </a:lnTo>
                  <a:cubicBezTo>
                    <a:pt x="1402" y="1174"/>
                    <a:pt x="1874" y="702"/>
                    <a:pt x="2454" y="702"/>
                  </a:cubicBezTo>
                  <a:close/>
                  <a:moveTo>
                    <a:pt x="15419" y="2803"/>
                  </a:moveTo>
                  <a:lnTo>
                    <a:pt x="15419" y="11915"/>
                  </a:lnTo>
                  <a:lnTo>
                    <a:pt x="1402" y="11915"/>
                  </a:lnTo>
                  <a:lnTo>
                    <a:pt x="1402" y="2803"/>
                  </a:lnTo>
                  <a:close/>
                  <a:moveTo>
                    <a:pt x="15417" y="12614"/>
                  </a:moveTo>
                  <a:lnTo>
                    <a:pt x="15417" y="16119"/>
                  </a:lnTo>
                  <a:lnTo>
                    <a:pt x="1402" y="16119"/>
                  </a:lnTo>
                  <a:lnTo>
                    <a:pt x="1402" y="12614"/>
                  </a:lnTo>
                  <a:close/>
                  <a:moveTo>
                    <a:pt x="16119" y="16820"/>
                  </a:moveTo>
                  <a:lnTo>
                    <a:pt x="16119" y="19974"/>
                  </a:lnTo>
                  <a:cubicBezTo>
                    <a:pt x="16119" y="20553"/>
                    <a:pt x="15647" y="21024"/>
                    <a:pt x="15068" y="21024"/>
                  </a:cubicBezTo>
                  <a:lnTo>
                    <a:pt x="1753" y="21024"/>
                  </a:lnTo>
                  <a:cubicBezTo>
                    <a:pt x="1172" y="21024"/>
                    <a:pt x="700" y="20553"/>
                    <a:pt x="700" y="19974"/>
                  </a:cubicBezTo>
                  <a:lnTo>
                    <a:pt x="700" y="16820"/>
                  </a:lnTo>
                  <a:close/>
                  <a:moveTo>
                    <a:pt x="2454" y="0"/>
                  </a:moveTo>
                  <a:cubicBezTo>
                    <a:pt x="1486" y="0"/>
                    <a:pt x="702" y="784"/>
                    <a:pt x="702" y="1752"/>
                  </a:cubicBezTo>
                  <a:lnTo>
                    <a:pt x="702" y="16119"/>
                  </a:lnTo>
                  <a:lnTo>
                    <a:pt x="0" y="16119"/>
                  </a:lnTo>
                  <a:lnTo>
                    <a:pt x="0" y="19974"/>
                  </a:lnTo>
                  <a:cubicBezTo>
                    <a:pt x="0" y="20942"/>
                    <a:pt x="785" y="21726"/>
                    <a:pt x="1753" y="21726"/>
                  </a:cubicBezTo>
                  <a:lnTo>
                    <a:pt x="15068" y="21726"/>
                  </a:lnTo>
                  <a:cubicBezTo>
                    <a:pt x="16036" y="21726"/>
                    <a:pt x="16820" y="20942"/>
                    <a:pt x="16820" y="19974"/>
                  </a:cubicBezTo>
                  <a:lnTo>
                    <a:pt x="16820" y="16119"/>
                  </a:lnTo>
                  <a:lnTo>
                    <a:pt x="16119" y="16119"/>
                  </a:lnTo>
                  <a:lnTo>
                    <a:pt x="16119" y="1752"/>
                  </a:lnTo>
                  <a:cubicBezTo>
                    <a:pt x="16119" y="784"/>
                    <a:pt x="15335" y="0"/>
                    <a:pt x="14367"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7"/>
            <p:cNvSpPr/>
            <p:nvPr/>
          </p:nvSpPr>
          <p:spPr>
            <a:xfrm>
              <a:off x="3218550" y="4221725"/>
              <a:ext cx="175225" cy="52600"/>
            </a:xfrm>
            <a:custGeom>
              <a:rect b="b" l="l" r="r" t="t"/>
              <a:pathLst>
                <a:path extrusionOk="0" h="2104" w="7009">
                  <a:moveTo>
                    <a:pt x="6162" y="702"/>
                  </a:moveTo>
                  <a:lnTo>
                    <a:pt x="5975" y="889"/>
                  </a:lnTo>
                  <a:cubicBezTo>
                    <a:pt x="5644" y="1220"/>
                    <a:pt x="5203" y="1402"/>
                    <a:pt x="4736" y="1402"/>
                  </a:cubicBezTo>
                  <a:lnTo>
                    <a:pt x="700" y="1402"/>
                  </a:lnTo>
                  <a:lnTo>
                    <a:pt x="700" y="702"/>
                  </a:lnTo>
                  <a:close/>
                  <a:moveTo>
                    <a:pt x="0" y="1"/>
                  </a:moveTo>
                  <a:lnTo>
                    <a:pt x="0" y="2104"/>
                  </a:lnTo>
                  <a:lnTo>
                    <a:pt x="4736" y="2104"/>
                  </a:lnTo>
                  <a:cubicBezTo>
                    <a:pt x="5392" y="2104"/>
                    <a:pt x="6007" y="1848"/>
                    <a:pt x="6470" y="1385"/>
                  </a:cubicBezTo>
                  <a:lnTo>
                    <a:pt x="7009" y="846"/>
                  </a:lnTo>
                  <a:lnTo>
                    <a:pt x="7009"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7"/>
            <p:cNvSpPr/>
            <p:nvPr/>
          </p:nvSpPr>
          <p:spPr>
            <a:xfrm>
              <a:off x="3481325" y="4221725"/>
              <a:ext cx="52600" cy="52600"/>
            </a:xfrm>
            <a:custGeom>
              <a:rect b="b" l="l" r="r" t="t"/>
              <a:pathLst>
                <a:path extrusionOk="0" h="2104" w="2104">
                  <a:moveTo>
                    <a:pt x="1053" y="702"/>
                  </a:moveTo>
                  <a:cubicBezTo>
                    <a:pt x="1246" y="702"/>
                    <a:pt x="1402" y="859"/>
                    <a:pt x="1402" y="1052"/>
                  </a:cubicBezTo>
                  <a:cubicBezTo>
                    <a:pt x="1402" y="1245"/>
                    <a:pt x="1246" y="1402"/>
                    <a:pt x="1053" y="1402"/>
                  </a:cubicBezTo>
                  <a:cubicBezTo>
                    <a:pt x="860" y="1402"/>
                    <a:pt x="702" y="1245"/>
                    <a:pt x="702" y="1052"/>
                  </a:cubicBezTo>
                  <a:cubicBezTo>
                    <a:pt x="702" y="859"/>
                    <a:pt x="860" y="702"/>
                    <a:pt x="1053" y="702"/>
                  </a:cubicBezTo>
                  <a:close/>
                  <a:moveTo>
                    <a:pt x="1053" y="1"/>
                  </a:moveTo>
                  <a:cubicBezTo>
                    <a:pt x="472" y="1"/>
                    <a:pt x="1" y="473"/>
                    <a:pt x="1" y="1052"/>
                  </a:cubicBezTo>
                  <a:cubicBezTo>
                    <a:pt x="1" y="1632"/>
                    <a:pt x="472" y="2104"/>
                    <a:pt x="1053" y="2104"/>
                  </a:cubicBezTo>
                  <a:cubicBezTo>
                    <a:pt x="1632" y="2104"/>
                    <a:pt x="2103" y="1632"/>
                    <a:pt x="2103" y="1052"/>
                  </a:cubicBezTo>
                  <a:cubicBezTo>
                    <a:pt x="2103" y="473"/>
                    <a:pt x="1632" y="1"/>
                    <a:pt x="105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7"/>
            <p:cNvSpPr/>
            <p:nvPr/>
          </p:nvSpPr>
          <p:spPr>
            <a:xfrm>
              <a:off x="3411250" y="4221725"/>
              <a:ext cx="52600" cy="52600"/>
            </a:xfrm>
            <a:custGeom>
              <a:rect b="b" l="l" r="r" t="t"/>
              <a:pathLst>
                <a:path extrusionOk="0" h="2104" w="2104">
                  <a:moveTo>
                    <a:pt x="1051" y="702"/>
                  </a:moveTo>
                  <a:cubicBezTo>
                    <a:pt x="1244" y="702"/>
                    <a:pt x="1402" y="859"/>
                    <a:pt x="1402" y="1052"/>
                  </a:cubicBezTo>
                  <a:cubicBezTo>
                    <a:pt x="1402" y="1245"/>
                    <a:pt x="1244" y="1402"/>
                    <a:pt x="1051" y="1402"/>
                  </a:cubicBezTo>
                  <a:cubicBezTo>
                    <a:pt x="859" y="1402"/>
                    <a:pt x="702" y="1245"/>
                    <a:pt x="702" y="1052"/>
                  </a:cubicBezTo>
                  <a:cubicBezTo>
                    <a:pt x="702" y="859"/>
                    <a:pt x="859" y="702"/>
                    <a:pt x="1051" y="702"/>
                  </a:cubicBezTo>
                  <a:close/>
                  <a:moveTo>
                    <a:pt x="1051" y="1"/>
                  </a:moveTo>
                  <a:cubicBezTo>
                    <a:pt x="473" y="1"/>
                    <a:pt x="1" y="473"/>
                    <a:pt x="1" y="1052"/>
                  </a:cubicBezTo>
                  <a:cubicBezTo>
                    <a:pt x="1" y="1632"/>
                    <a:pt x="473" y="2104"/>
                    <a:pt x="1051" y="2104"/>
                  </a:cubicBezTo>
                  <a:cubicBezTo>
                    <a:pt x="1632" y="2104"/>
                    <a:pt x="2104" y="1632"/>
                    <a:pt x="2104" y="1052"/>
                  </a:cubicBezTo>
                  <a:cubicBezTo>
                    <a:pt x="2104" y="473"/>
                    <a:pt x="1632" y="1"/>
                    <a:pt x="105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7"/>
            <p:cNvSpPr/>
            <p:nvPr/>
          </p:nvSpPr>
          <p:spPr>
            <a:xfrm>
              <a:off x="3472600" y="4323575"/>
              <a:ext cx="86975" cy="73400"/>
            </a:xfrm>
            <a:custGeom>
              <a:rect b="b" l="l" r="r" t="t"/>
              <a:pathLst>
                <a:path extrusionOk="0" h="2936" w="3479">
                  <a:moveTo>
                    <a:pt x="1051" y="1534"/>
                  </a:moveTo>
                  <a:cubicBezTo>
                    <a:pt x="1244" y="1534"/>
                    <a:pt x="1402" y="1690"/>
                    <a:pt x="1402" y="1883"/>
                  </a:cubicBezTo>
                  <a:cubicBezTo>
                    <a:pt x="1402" y="2076"/>
                    <a:pt x="1244" y="2234"/>
                    <a:pt x="1051" y="2234"/>
                  </a:cubicBezTo>
                  <a:cubicBezTo>
                    <a:pt x="858" y="2234"/>
                    <a:pt x="700" y="2076"/>
                    <a:pt x="700" y="1883"/>
                  </a:cubicBezTo>
                  <a:cubicBezTo>
                    <a:pt x="700" y="1690"/>
                    <a:pt x="858" y="1534"/>
                    <a:pt x="1051" y="1534"/>
                  </a:cubicBezTo>
                  <a:close/>
                  <a:moveTo>
                    <a:pt x="2828" y="1"/>
                  </a:moveTo>
                  <a:lnTo>
                    <a:pt x="2215" y="1533"/>
                  </a:lnTo>
                  <a:lnTo>
                    <a:pt x="2037" y="1533"/>
                  </a:lnTo>
                  <a:cubicBezTo>
                    <a:pt x="1892" y="1127"/>
                    <a:pt x="1507" y="833"/>
                    <a:pt x="1051" y="833"/>
                  </a:cubicBezTo>
                  <a:cubicBezTo>
                    <a:pt x="472" y="833"/>
                    <a:pt x="0" y="1304"/>
                    <a:pt x="0" y="1883"/>
                  </a:cubicBezTo>
                  <a:cubicBezTo>
                    <a:pt x="0" y="2462"/>
                    <a:pt x="472" y="2935"/>
                    <a:pt x="1051" y="2935"/>
                  </a:cubicBezTo>
                  <a:cubicBezTo>
                    <a:pt x="1507" y="2935"/>
                    <a:pt x="1892" y="2641"/>
                    <a:pt x="2037" y="2234"/>
                  </a:cubicBezTo>
                  <a:lnTo>
                    <a:pt x="2690" y="2234"/>
                  </a:lnTo>
                  <a:lnTo>
                    <a:pt x="3479" y="261"/>
                  </a:lnTo>
                  <a:lnTo>
                    <a:pt x="2828"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7"/>
            <p:cNvSpPr/>
            <p:nvPr/>
          </p:nvSpPr>
          <p:spPr>
            <a:xfrm>
              <a:off x="3376225" y="4326850"/>
              <a:ext cx="95125" cy="74600"/>
            </a:xfrm>
            <a:custGeom>
              <a:rect b="b" l="l" r="r" t="t"/>
              <a:pathLst>
                <a:path extrusionOk="0" h="2984" w="3805">
                  <a:moveTo>
                    <a:pt x="1051" y="702"/>
                  </a:moveTo>
                  <a:cubicBezTo>
                    <a:pt x="1244" y="702"/>
                    <a:pt x="1402" y="859"/>
                    <a:pt x="1402" y="1052"/>
                  </a:cubicBezTo>
                  <a:cubicBezTo>
                    <a:pt x="1402" y="1245"/>
                    <a:pt x="1244" y="1402"/>
                    <a:pt x="1051" y="1402"/>
                  </a:cubicBezTo>
                  <a:cubicBezTo>
                    <a:pt x="858" y="1402"/>
                    <a:pt x="702" y="1245"/>
                    <a:pt x="702" y="1052"/>
                  </a:cubicBezTo>
                  <a:cubicBezTo>
                    <a:pt x="702" y="859"/>
                    <a:pt x="858" y="702"/>
                    <a:pt x="1051" y="702"/>
                  </a:cubicBezTo>
                  <a:close/>
                  <a:moveTo>
                    <a:pt x="1051" y="0"/>
                  </a:moveTo>
                  <a:cubicBezTo>
                    <a:pt x="472" y="0"/>
                    <a:pt x="0" y="472"/>
                    <a:pt x="0" y="1052"/>
                  </a:cubicBezTo>
                  <a:cubicBezTo>
                    <a:pt x="0" y="1631"/>
                    <a:pt x="472" y="2103"/>
                    <a:pt x="1051" y="2103"/>
                  </a:cubicBezTo>
                  <a:cubicBezTo>
                    <a:pt x="1507" y="2103"/>
                    <a:pt x="1893" y="1809"/>
                    <a:pt x="2039" y="1402"/>
                  </a:cubicBezTo>
                  <a:lnTo>
                    <a:pt x="2255" y="1402"/>
                  </a:lnTo>
                  <a:lnTo>
                    <a:pt x="3204" y="2984"/>
                  </a:lnTo>
                  <a:lnTo>
                    <a:pt x="3805" y="2624"/>
                  </a:lnTo>
                  <a:lnTo>
                    <a:pt x="2652" y="702"/>
                  </a:lnTo>
                  <a:lnTo>
                    <a:pt x="2037" y="702"/>
                  </a:lnTo>
                  <a:cubicBezTo>
                    <a:pt x="1893" y="294"/>
                    <a:pt x="1507" y="0"/>
                    <a:pt x="105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7"/>
            <p:cNvSpPr/>
            <p:nvPr/>
          </p:nvSpPr>
          <p:spPr>
            <a:xfrm>
              <a:off x="3201000" y="4326850"/>
              <a:ext cx="157700" cy="70125"/>
            </a:xfrm>
            <a:custGeom>
              <a:rect b="b" l="l" r="r" t="t"/>
              <a:pathLst>
                <a:path extrusionOk="0" h="2805" w="6308">
                  <a:moveTo>
                    <a:pt x="5257" y="702"/>
                  </a:moveTo>
                  <a:cubicBezTo>
                    <a:pt x="5450" y="702"/>
                    <a:pt x="5608" y="859"/>
                    <a:pt x="5608" y="1052"/>
                  </a:cubicBezTo>
                  <a:lnTo>
                    <a:pt x="5608" y="1752"/>
                  </a:lnTo>
                  <a:cubicBezTo>
                    <a:pt x="5608" y="1945"/>
                    <a:pt x="5450" y="2103"/>
                    <a:pt x="5257" y="2103"/>
                  </a:cubicBezTo>
                  <a:lnTo>
                    <a:pt x="1053" y="2103"/>
                  </a:lnTo>
                  <a:cubicBezTo>
                    <a:pt x="860" y="2103"/>
                    <a:pt x="702" y="1945"/>
                    <a:pt x="702" y="1752"/>
                  </a:cubicBezTo>
                  <a:lnTo>
                    <a:pt x="702" y="1052"/>
                  </a:lnTo>
                  <a:cubicBezTo>
                    <a:pt x="702" y="859"/>
                    <a:pt x="860" y="702"/>
                    <a:pt x="1053" y="702"/>
                  </a:cubicBezTo>
                  <a:close/>
                  <a:moveTo>
                    <a:pt x="1053" y="0"/>
                  </a:moveTo>
                  <a:cubicBezTo>
                    <a:pt x="473" y="0"/>
                    <a:pt x="1" y="472"/>
                    <a:pt x="1" y="1052"/>
                  </a:cubicBezTo>
                  <a:lnTo>
                    <a:pt x="1" y="1752"/>
                  </a:lnTo>
                  <a:cubicBezTo>
                    <a:pt x="1" y="2333"/>
                    <a:pt x="473" y="2804"/>
                    <a:pt x="1053" y="2804"/>
                  </a:cubicBezTo>
                  <a:lnTo>
                    <a:pt x="5257" y="2804"/>
                  </a:lnTo>
                  <a:cubicBezTo>
                    <a:pt x="5836" y="2804"/>
                    <a:pt x="6308" y="2333"/>
                    <a:pt x="6308" y="1752"/>
                  </a:cubicBezTo>
                  <a:lnTo>
                    <a:pt x="6308" y="1052"/>
                  </a:lnTo>
                  <a:cubicBezTo>
                    <a:pt x="6308" y="472"/>
                    <a:pt x="5836" y="0"/>
                    <a:pt x="5257"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7"/>
            <p:cNvSpPr/>
            <p:nvPr/>
          </p:nvSpPr>
          <p:spPr>
            <a:xfrm>
              <a:off x="3236050" y="4353150"/>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7"/>
            <p:cNvSpPr/>
            <p:nvPr/>
          </p:nvSpPr>
          <p:spPr>
            <a:xfrm>
              <a:off x="3271075" y="4353150"/>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7"/>
            <p:cNvSpPr/>
            <p:nvPr/>
          </p:nvSpPr>
          <p:spPr>
            <a:xfrm>
              <a:off x="3306150" y="4353150"/>
              <a:ext cx="17525" cy="17525"/>
            </a:xfrm>
            <a:custGeom>
              <a:rect b="b" l="l" r="r" t="t"/>
              <a:pathLst>
                <a:path extrusionOk="0" h="701" w="701">
                  <a:moveTo>
                    <a:pt x="1" y="0"/>
                  </a:moveTo>
                  <a:lnTo>
                    <a:pt x="1" y="700"/>
                  </a:lnTo>
                  <a:lnTo>
                    <a:pt x="701" y="700"/>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7"/>
            <p:cNvSpPr/>
            <p:nvPr/>
          </p:nvSpPr>
          <p:spPr>
            <a:xfrm>
              <a:off x="3288625" y="4011475"/>
              <a:ext cx="175225" cy="52600"/>
            </a:xfrm>
            <a:custGeom>
              <a:rect b="b" l="l" r="r" t="t"/>
              <a:pathLst>
                <a:path extrusionOk="0" h="2104" w="7009">
                  <a:moveTo>
                    <a:pt x="2103" y="702"/>
                  </a:moveTo>
                  <a:lnTo>
                    <a:pt x="2103" y="1402"/>
                  </a:lnTo>
                  <a:lnTo>
                    <a:pt x="702" y="1402"/>
                  </a:lnTo>
                  <a:lnTo>
                    <a:pt x="702" y="702"/>
                  </a:lnTo>
                  <a:close/>
                  <a:moveTo>
                    <a:pt x="4206" y="702"/>
                  </a:moveTo>
                  <a:lnTo>
                    <a:pt x="4206" y="1402"/>
                  </a:lnTo>
                  <a:lnTo>
                    <a:pt x="2803" y="1402"/>
                  </a:lnTo>
                  <a:lnTo>
                    <a:pt x="2803" y="702"/>
                  </a:lnTo>
                  <a:close/>
                  <a:moveTo>
                    <a:pt x="6307" y="702"/>
                  </a:moveTo>
                  <a:lnTo>
                    <a:pt x="6307" y="1402"/>
                  </a:lnTo>
                  <a:lnTo>
                    <a:pt x="4906" y="1402"/>
                  </a:lnTo>
                  <a:lnTo>
                    <a:pt x="4906" y="702"/>
                  </a:lnTo>
                  <a:close/>
                  <a:moveTo>
                    <a:pt x="0" y="1"/>
                  </a:moveTo>
                  <a:lnTo>
                    <a:pt x="0" y="2104"/>
                  </a:lnTo>
                  <a:lnTo>
                    <a:pt x="7009" y="2104"/>
                  </a:lnTo>
                  <a:lnTo>
                    <a:pt x="7009"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7"/>
            <p:cNvSpPr/>
            <p:nvPr/>
          </p:nvSpPr>
          <p:spPr>
            <a:xfrm>
              <a:off x="3332425" y="3976450"/>
              <a:ext cx="17525" cy="17575"/>
            </a:xfrm>
            <a:custGeom>
              <a:rect b="b" l="l" r="r" t="t"/>
              <a:pathLst>
                <a:path extrusionOk="0" h="703" w="701">
                  <a:moveTo>
                    <a:pt x="0" y="1"/>
                  </a:moveTo>
                  <a:lnTo>
                    <a:pt x="0" y="702"/>
                  </a:lnTo>
                  <a:lnTo>
                    <a:pt x="700" y="702"/>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7"/>
            <p:cNvSpPr/>
            <p:nvPr/>
          </p:nvSpPr>
          <p:spPr>
            <a:xfrm>
              <a:off x="3446300" y="397645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7"/>
            <p:cNvSpPr/>
            <p:nvPr/>
          </p:nvSpPr>
          <p:spPr>
            <a:xfrm>
              <a:off x="3481325" y="4002725"/>
              <a:ext cx="17575" cy="17550"/>
            </a:xfrm>
            <a:custGeom>
              <a:rect b="b" l="l" r="r" t="t"/>
              <a:pathLst>
                <a:path extrusionOk="0" h="702" w="703">
                  <a:moveTo>
                    <a:pt x="1" y="0"/>
                  </a:moveTo>
                  <a:lnTo>
                    <a:pt x="1"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7"/>
            <p:cNvSpPr/>
            <p:nvPr/>
          </p:nvSpPr>
          <p:spPr>
            <a:xfrm>
              <a:off x="3516375" y="4037750"/>
              <a:ext cx="17550" cy="17575"/>
            </a:xfrm>
            <a:custGeom>
              <a:rect b="b" l="l" r="r" t="t"/>
              <a:pathLst>
                <a:path extrusionOk="0" h="703" w="702">
                  <a:moveTo>
                    <a:pt x="0" y="1"/>
                  </a:moveTo>
                  <a:lnTo>
                    <a:pt x="0" y="702"/>
                  </a:lnTo>
                  <a:lnTo>
                    <a:pt x="701" y="702"/>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7"/>
            <p:cNvSpPr/>
            <p:nvPr/>
          </p:nvSpPr>
          <p:spPr>
            <a:xfrm>
              <a:off x="3516375" y="4072825"/>
              <a:ext cx="17550" cy="17525"/>
            </a:xfrm>
            <a:custGeom>
              <a:rect b="b" l="l" r="r" t="t"/>
              <a:pathLst>
                <a:path extrusionOk="0" h="701" w="702">
                  <a:moveTo>
                    <a:pt x="0" y="1"/>
                  </a:moveTo>
                  <a:lnTo>
                    <a:pt x="0" y="701"/>
                  </a:lnTo>
                  <a:lnTo>
                    <a:pt x="701" y="701"/>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7"/>
            <p:cNvSpPr/>
            <p:nvPr/>
          </p:nvSpPr>
          <p:spPr>
            <a:xfrm>
              <a:off x="3481325" y="4107875"/>
              <a:ext cx="17575" cy="17500"/>
            </a:xfrm>
            <a:custGeom>
              <a:rect b="b" l="l" r="r" t="t"/>
              <a:pathLst>
                <a:path extrusionOk="0" h="700"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7"/>
            <p:cNvSpPr/>
            <p:nvPr/>
          </p:nvSpPr>
          <p:spPr>
            <a:xfrm>
              <a:off x="3455050" y="4134125"/>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7"/>
            <p:cNvSpPr/>
            <p:nvPr/>
          </p:nvSpPr>
          <p:spPr>
            <a:xfrm>
              <a:off x="3420025" y="4151675"/>
              <a:ext cx="17525" cy="17525"/>
            </a:xfrm>
            <a:custGeom>
              <a:rect b="b" l="l" r="r" t="t"/>
              <a:pathLst>
                <a:path extrusionOk="0" h="701" w="701">
                  <a:moveTo>
                    <a:pt x="1" y="0"/>
                  </a:moveTo>
                  <a:lnTo>
                    <a:pt x="1"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7"/>
            <p:cNvSpPr/>
            <p:nvPr/>
          </p:nvSpPr>
          <p:spPr>
            <a:xfrm>
              <a:off x="3288625" y="397645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7"/>
            <p:cNvSpPr/>
            <p:nvPr/>
          </p:nvSpPr>
          <p:spPr>
            <a:xfrm>
              <a:off x="3253575" y="4002725"/>
              <a:ext cx="17575" cy="17550"/>
            </a:xfrm>
            <a:custGeom>
              <a:rect b="b" l="l" r="r" t="t"/>
              <a:pathLst>
                <a:path extrusionOk="0" h="702" w="703">
                  <a:moveTo>
                    <a:pt x="1" y="0"/>
                  </a:moveTo>
                  <a:lnTo>
                    <a:pt x="1"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7"/>
            <p:cNvSpPr/>
            <p:nvPr/>
          </p:nvSpPr>
          <p:spPr>
            <a:xfrm>
              <a:off x="3218550" y="4037750"/>
              <a:ext cx="17525" cy="17575"/>
            </a:xfrm>
            <a:custGeom>
              <a:rect b="b" l="l" r="r" t="t"/>
              <a:pathLst>
                <a:path extrusionOk="0" h="703" w="701">
                  <a:moveTo>
                    <a:pt x="0" y="1"/>
                  </a:moveTo>
                  <a:lnTo>
                    <a:pt x="0" y="702"/>
                  </a:lnTo>
                  <a:lnTo>
                    <a:pt x="700" y="702"/>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7"/>
            <p:cNvSpPr/>
            <p:nvPr/>
          </p:nvSpPr>
          <p:spPr>
            <a:xfrm>
              <a:off x="3218550" y="4072825"/>
              <a:ext cx="17525" cy="17525"/>
            </a:xfrm>
            <a:custGeom>
              <a:rect b="b" l="l" r="r" t="t"/>
              <a:pathLst>
                <a:path extrusionOk="0" h="701" w="701">
                  <a:moveTo>
                    <a:pt x="0" y="1"/>
                  </a:moveTo>
                  <a:lnTo>
                    <a:pt x="0" y="701"/>
                  </a:lnTo>
                  <a:lnTo>
                    <a:pt x="700" y="701"/>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7"/>
            <p:cNvSpPr/>
            <p:nvPr/>
          </p:nvSpPr>
          <p:spPr>
            <a:xfrm>
              <a:off x="3253575" y="4107875"/>
              <a:ext cx="17575" cy="17500"/>
            </a:xfrm>
            <a:custGeom>
              <a:rect b="b" l="l" r="r" t="t"/>
              <a:pathLst>
                <a:path extrusionOk="0" h="700"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7"/>
            <p:cNvSpPr/>
            <p:nvPr/>
          </p:nvSpPr>
          <p:spPr>
            <a:xfrm>
              <a:off x="3279850" y="4134125"/>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7"/>
            <p:cNvSpPr/>
            <p:nvPr/>
          </p:nvSpPr>
          <p:spPr>
            <a:xfrm>
              <a:off x="3314875" y="415167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7"/>
            <p:cNvSpPr/>
            <p:nvPr/>
          </p:nvSpPr>
          <p:spPr>
            <a:xfrm>
              <a:off x="3288625" y="408155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7"/>
            <p:cNvSpPr/>
            <p:nvPr/>
          </p:nvSpPr>
          <p:spPr>
            <a:xfrm>
              <a:off x="3323650" y="4107875"/>
              <a:ext cx="17550" cy="17500"/>
            </a:xfrm>
            <a:custGeom>
              <a:rect b="b" l="l" r="r" t="t"/>
              <a:pathLst>
                <a:path extrusionOk="0" h="700" w="702">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7"/>
            <p:cNvSpPr/>
            <p:nvPr/>
          </p:nvSpPr>
          <p:spPr>
            <a:xfrm>
              <a:off x="3349950" y="4134125"/>
              <a:ext cx="17525" cy="17575"/>
            </a:xfrm>
            <a:custGeom>
              <a:rect b="b" l="l" r="r" t="t"/>
              <a:pathLst>
                <a:path extrusionOk="0" h="703" w="701">
                  <a:moveTo>
                    <a:pt x="1" y="1"/>
                  </a:moveTo>
                  <a:lnTo>
                    <a:pt x="1" y="702"/>
                  </a:lnTo>
                  <a:lnTo>
                    <a:pt x="701" y="702"/>
                  </a:lnTo>
                  <a:lnTo>
                    <a:pt x="701"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7"/>
            <p:cNvSpPr/>
            <p:nvPr/>
          </p:nvSpPr>
          <p:spPr>
            <a:xfrm>
              <a:off x="3446300" y="4081550"/>
              <a:ext cx="17550" cy="17575"/>
            </a:xfrm>
            <a:custGeom>
              <a:rect b="b" l="l" r="r" t="t"/>
              <a:pathLst>
                <a:path extrusionOk="0" h="703" w="702">
                  <a:moveTo>
                    <a:pt x="0" y="1"/>
                  </a:moveTo>
                  <a:lnTo>
                    <a:pt x="0"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7"/>
            <p:cNvSpPr/>
            <p:nvPr/>
          </p:nvSpPr>
          <p:spPr>
            <a:xfrm>
              <a:off x="3411250" y="4107875"/>
              <a:ext cx="17575" cy="17500"/>
            </a:xfrm>
            <a:custGeom>
              <a:rect b="b" l="l" r="r" t="t"/>
              <a:pathLst>
                <a:path extrusionOk="0" h="700"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7"/>
            <p:cNvSpPr/>
            <p:nvPr/>
          </p:nvSpPr>
          <p:spPr>
            <a:xfrm>
              <a:off x="3385000" y="4134125"/>
              <a:ext cx="17525" cy="17575"/>
            </a:xfrm>
            <a:custGeom>
              <a:rect b="b" l="l" r="r" t="t"/>
              <a:pathLst>
                <a:path extrusionOk="0" h="703" w="701">
                  <a:moveTo>
                    <a:pt x="0" y="1"/>
                  </a:moveTo>
                  <a:lnTo>
                    <a:pt x="0" y="702"/>
                  </a:lnTo>
                  <a:lnTo>
                    <a:pt x="700" y="702"/>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 name="Google Shape;1542;p47"/>
          <p:cNvGrpSpPr/>
          <p:nvPr/>
        </p:nvGrpSpPr>
        <p:grpSpPr>
          <a:xfrm>
            <a:off x="1982563" y="3965597"/>
            <a:ext cx="543125" cy="543150"/>
            <a:chOff x="1219750" y="3888850"/>
            <a:chExt cx="543125" cy="543150"/>
          </a:xfrm>
        </p:grpSpPr>
        <p:sp>
          <p:nvSpPr>
            <p:cNvPr id="1543" name="Google Shape;1543;p47"/>
            <p:cNvSpPr/>
            <p:nvPr/>
          </p:nvSpPr>
          <p:spPr>
            <a:xfrm>
              <a:off x="1517600" y="4125350"/>
              <a:ext cx="87625" cy="52600"/>
            </a:xfrm>
            <a:custGeom>
              <a:rect b="b" l="l" r="r" t="t"/>
              <a:pathLst>
                <a:path extrusionOk="0" h="2104" w="3505">
                  <a:moveTo>
                    <a:pt x="2453" y="702"/>
                  </a:moveTo>
                  <a:cubicBezTo>
                    <a:pt x="2646" y="702"/>
                    <a:pt x="2803" y="860"/>
                    <a:pt x="2803" y="1053"/>
                  </a:cubicBezTo>
                  <a:lnTo>
                    <a:pt x="2803" y="1402"/>
                  </a:lnTo>
                  <a:lnTo>
                    <a:pt x="700" y="1402"/>
                  </a:lnTo>
                  <a:lnTo>
                    <a:pt x="700" y="1053"/>
                  </a:lnTo>
                  <a:cubicBezTo>
                    <a:pt x="700" y="860"/>
                    <a:pt x="858" y="702"/>
                    <a:pt x="1051" y="702"/>
                  </a:cubicBezTo>
                  <a:close/>
                  <a:moveTo>
                    <a:pt x="1051" y="1"/>
                  </a:moveTo>
                  <a:cubicBezTo>
                    <a:pt x="472" y="1"/>
                    <a:pt x="1" y="473"/>
                    <a:pt x="1" y="1053"/>
                  </a:cubicBezTo>
                  <a:lnTo>
                    <a:pt x="1" y="2104"/>
                  </a:lnTo>
                  <a:lnTo>
                    <a:pt x="3505" y="2104"/>
                  </a:lnTo>
                  <a:lnTo>
                    <a:pt x="3505" y="1053"/>
                  </a:lnTo>
                  <a:cubicBezTo>
                    <a:pt x="3505" y="473"/>
                    <a:pt x="3033" y="1"/>
                    <a:pt x="245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7"/>
            <p:cNvSpPr/>
            <p:nvPr/>
          </p:nvSpPr>
          <p:spPr>
            <a:xfrm>
              <a:off x="1219750" y="3888850"/>
              <a:ext cx="543125" cy="543150"/>
            </a:xfrm>
            <a:custGeom>
              <a:rect b="b" l="l" r="r" t="t"/>
              <a:pathLst>
                <a:path extrusionOk="0" h="21726" w="21725">
                  <a:moveTo>
                    <a:pt x="10337" y="2518"/>
                  </a:moveTo>
                  <a:lnTo>
                    <a:pt x="10663" y="3122"/>
                  </a:lnTo>
                  <a:cubicBezTo>
                    <a:pt x="10996" y="3740"/>
                    <a:pt x="11411" y="4298"/>
                    <a:pt x="11889" y="4787"/>
                  </a:cubicBezTo>
                  <a:lnTo>
                    <a:pt x="11709" y="4966"/>
                  </a:lnTo>
                  <a:cubicBezTo>
                    <a:pt x="11294" y="5379"/>
                    <a:pt x="10746" y="5607"/>
                    <a:pt x="10162" y="5607"/>
                  </a:cubicBezTo>
                  <a:lnTo>
                    <a:pt x="9812" y="5607"/>
                  </a:lnTo>
                  <a:lnTo>
                    <a:pt x="9812" y="6343"/>
                  </a:lnTo>
                  <a:cubicBezTo>
                    <a:pt x="9551" y="6396"/>
                    <a:pt x="9315" y="6513"/>
                    <a:pt x="9110" y="6667"/>
                  </a:cubicBezTo>
                  <a:lnTo>
                    <a:pt x="9110" y="4240"/>
                  </a:lnTo>
                  <a:cubicBezTo>
                    <a:pt x="9110" y="3457"/>
                    <a:pt x="9614" y="2771"/>
                    <a:pt x="10337" y="2518"/>
                  </a:cubicBezTo>
                  <a:close/>
                  <a:moveTo>
                    <a:pt x="14111" y="702"/>
                  </a:moveTo>
                  <a:cubicBezTo>
                    <a:pt x="16378" y="702"/>
                    <a:pt x="18222" y="2544"/>
                    <a:pt x="18222" y="4811"/>
                  </a:cubicBezTo>
                  <a:lnTo>
                    <a:pt x="18222" y="6667"/>
                  </a:lnTo>
                  <a:cubicBezTo>
                    <a:pt x="18016" y="6513"/>
                    <a:pt x="17781" y="6396"/>
                    <a:pt x="17520" y="6344"/>
                  </a:cubicBezTo>
                  <a:lnTo>
                    <a:pt x="17520" y="5607"/>
                  </a:lnTo>
                  <a:lnTo>
                    <a:pt x="16819" y="5607"/>
                  </a:lnTo>
                  <a:lnTo>
                    <a:pt x="16819" y="6295"/>
                  </a:lnTo>
                  <a:cubicBezTo>
                    <a:pt x="14492" y="6174"/>
                    <a:pt x="12392" y="4857"/>
                    <a:pt x="11279" y="2789"/>
                  </a:cubicBezTo>
                  <a:lnTo>
                    <a:pt x="10944" y="2166"/>
                  </a:lnTo>
                  <a:lnTo>
                    <a:pt x="11205" y="1904"/>
                  </a:lnTo>
                  <a:cubicBezTo>
                    <a:pt x="11982" y="1129"/>
                    <a:pt x="13014" y="702"/>
                    <a:pt x="14111" y="702"/>
                  </a:cubicBezTo>
                  <a:close/>
                  <a:moveTo>
                    <a:pt x="12403" y="5263"/>
                  </a:moveTo>
                  <a:cubicBezTo>
                    <a:pt x="13144" y="5889"/>
                    <a:pt x="14002" y="6364"/>
                    <a:pt x="14930" y="6658"/>
                  </a:cubicBezTo>
                  <a:lnTo>
                    <a:pt x="14016" y="6658"/>
                  </a:lnTo>
                  <a:lnTo>
                    <a:pt x="14016" y="7360"/>
                  </a:lnTo>
                  <a:lnTo>
                    <a:pt x="13316" y="7360"/>
                  </a:lnTo>
                  <a:lnTo>
                    <a:pt x="13316" y="6658"/>
                  </a:lnTo>
                  <a:lnTo>
                    <a:pt x="10512" y="6658"/>
                  </a:lnTo>
                  <a:lnTo>
                    <a:pt x="10512" y="6286"/>
                  </a:lnTo>
                  <a:cubicBezTo>
                    <a:pt x="11150" y="6209"/>
                    <a:pt x="11741" y="5923"/>
                    <a:pt x="12204" y="5462"/>
                  </a:cubicBezTo>
                  <a:lnTo>
                    <a:pt x="12403" y="5263"/>
                  </a:lnTo>
                  <a:close/>
                  <a:moveTo>
                    <a:pt x="12614" y="7360"/>
                  </a:moveTo>
                  <a:lnTo>
                    <a:pt x="12614" y="7709"/>
                  </a:lnTo>
                  <a:cubicBezTo>
                    <a:pt x="12614" y="7902"/>
                    <a:pt x="12458" y="8060"/>
                    <a:pt x="12264" y="8060"/>
                  </a:cubicBezTo>
                  <a:lnTo>
                    <a:pt x="10862" y="8060"/>
                  </a:lnTo>
                  <a:cubicBezTo>
                    <a:pt x="10669" y="8060"/>
                    <a:pt x="10512" y="7902"/>
                    <a:pt x="10512" y="7709"/>
                  </a:cubicBezTo>
                  <a:lnTo>
                    <a:pt x="10512" y="7360"/>
                  </a:lnTo>
                  <a:close/>
                  <a:moveTo>
                    <a:pt x="16819" y="7360"/>
                  </a:moveTo>
                  <a:lnTo>
                    <a:pt x="16819" y="7709"/>
                  </a:lnTo>
                  <a:cubicBezTo>
                    <a:pt x="16819" y="7902"/>
                    <a:pt x="16662" y="8060"/>
                    <a:pt x="16470" y="8060"/>
                  </a:cubicBezTo>
                  <a:lnTo>
                    <a:pt x="15068" y="8060"/>
                  </a:lnTo>
                  <a:cubicBezTo>
                    <a:pt x="14874" y="8060"/>
                    <a:pt x="14717" y="7902"/>
                    <a:pt x="14717" y="7709"/>
                  </a:cubicBezTo>
                  <a:lnTo>
                    <a:pt x="14717" y="7360"/>
                  </a:lnTo>
                  <a:close/>
                  <a:moveTo>
                    <a:pt x="9812" y="7073"/>
                  </a:moveTo>
                  <a:lnTo>
                    <a:pt x="9812" y="9046"/>
                  </a:lnTo>
                  <a:cubicBezTo>
                    <a:pt x="9404" y="8902"/>
                    <a:pt x="9110" y="8516"/>
                    <a:pt x="9110" y="8060"/>
                  </a:cubicBezTo>
                  <a:cubicBezTo>
                    <a:pt x="9110" y="7603"/>
                    <a:pt x="9404" y="7219"/>
                    <a:pt x="9812" y="7073"/>
                  </a:cubicBezTo>
                  <a:close/>
                  <a:moveTo>
                    <a:pt x="17520" y="7073"/>
                  </a:moveTo>
                  <a:cubicBezTo>
                    <a:pt x="17928" y="7219"/>
                    <a:pt x="18222" y="7603"/>
                    <a:pt x="18222" y="8060"/>
                  </a:cubicBezTo>
                  <a:cubicBezTo>
                    <a:pt x="18222" y="8516"/>
                    <a:pt x="17928" y="8902"/>
                    <a:pt x="17520" y="9046"/>
                  </a:cubicBezTo>
                  <a:lnTo>
                    <a:pt x="17520" y="7073"/>
                  </a:lnTo>
                  <a:close/>
                  <a:moveTo>
                    <a:pt x="14080" y="8060"/>
                  </a:moveTo>
                  <a:cubicBezTo>
                    <a:pt x="14226" y="8467"/>
                    <a:pt x="14612" y="8761"/>
                    <a:pt x="15068" y="8761"/>
                  </a:cubicBezTo>
                  <a:lnTo>
                    <a:pt x="16470" y="8761"/>
                  </a:lnTo>
                  <a:cubicBezTo>
                    <a:pt x="16592" y="8761"/>
                    <a:pt x="16710" y="8735"/>
                    <a:pt x="16820" y="8697"/>
                  </a:cubicBezTo>
                  <a:lnTo>
                    <a:pt x="16820" y="9072"/>
                  </a:lnTo>
                  <a:cubicBezTo>
                    <a:pt x="16820" y="10775"/>
                    <a:pt x="15485" y="12201"/>
                    <a:pt x="13783" y="12262"/>
                  </a:cubicBezTo>
                  <a:cubicBezTo>
                    <a:pt x="13744" y="12264"/>
                    <a:pt x="13704" y="12264"/>
                    <a:pt x="13665" y="12264"/>
                  </a:cubicBezTo>
                  <a:cubicBezTo>
                    <a:pt x="11927" y="12264"/>
                    <a:pt x="10512" y="10849"/>
                    <a:pt x="10512" y="9110"/>
                  </a:cubicBezTo>
                  <a:lnTo>
                    <a:pt x="10512" y="8697"/>
                  </a:lnTo>
                  <a:cubicBezTo>
                    <a:pt x="10622" y="8735"/>
                    <a:pt x="10738" y="8761"/>
                    <a:pt x="10862" y="8761"/>
                  </a:cubicBezTo>
                  <a:lnTo>
                    <a:pt x="12264" y="8761"/>
                  </a:lnTo>
                  <a:cubicBezTo>
                    <a:pt x="12720" y="8761"/>
                    <a:pt x="13106" y="8467"/>
                    <a:pt x="13250" y="8060"/>
                  </a:cubicBezTo>
                  <a:close/>
                  <a:moveTo>
                    <a:pt x="15417" y="12539"/>
                  </a:moveTo>
                  <a:lnTo>
                    <a:pt x="15417" y="13128"/>
                  </a:lnTo>
                  <a:lnTo>
                    <a:pt x="13665" y="14296"/>
                  </a:lnTo>
                  <a:lnTo>
                    <a:pt x="11913" y="13128"/>
                  </a:lnTo>
                  <a:lnTo>
                    <a:pt x="11913" y="12539"/>
                  </a:lnTo>
                  <a:cubicBezTo>
                    <a:pt x="12440" y="12809"/>
                    <a:pt x="13034" y="12965"/>
                    <a:pt x="13665" y="12965"/>
                  </a:cubicBezTo>
                  <a:cubicBezTo>
                    <a:pt x="14296" y="12965"/>
                    <a:pt x="14892" y="12811"/>
                    <a:pt x="15417" y="12539"/>
                  </a:cubicBezTo>
                  <a:close/>
                  <a:moveTo>
                    <a:pt x="11487" y="13687"/>
                  </a:moveTo>
                  <a:lnTo>
                    <a:pt x="13141" y="14789"/>
                  </a:lnTo>
                  <a:lnTo>
                    <a:pt x="11738" y="16427"/>
                  </a:lnTo>
                  <a:lnTo>
                    <a:pt x="11072" y="13765"/>
                  </a:lnTo>
                  <a:lnTo>
                    <a:pt x="11487" y="13687"/>
                  </a:lnTo>
                  <a:close/>
                  <a:moveTo>
                    <a:pt x="15845" y="13687"/>
                  </a:moveTo>
                  <a:lnTo>
                    <a:pt x="16260" y="13765"/>
                  </a:lnTo>
                  <a:lnTo>
                    <a:pt x="15593" y="16427"/>
                  </a:lnTo>
                  <a:lnTo>
                    <a:pt x="14189" y="14789"/>
                  </a:lnTo>
                  <a:lnTo>
                    <a:pt x="15845" y="13687"/>
                  </a:lnTo>
                  <a:close/>
                  <a:moveTo>
                    <a:pt x="13667" y="15256"/>
                  </a:moveTo>
                  <a:lnTo>
                    <a:pt x="14541" y="16276"/>
                  </a:lnTo>
                  <a:lnTo>
                    <a:pt x="14180" y="16820"/>
                  </a:lnTo>
                  <a:lnTo>
                    <a:pt x="13152" y="16820"/>
                  </a:lnTo>
                  <a:lnTo>
                    <a:pt x="12791" y="16276"/>
                  </a:lnTo>
                  <a:lnTo>
                    <a:pt x="13667" y="15256"/>
                  </a:lnTo>
                  <a:close/>
                  <a:moveTo>
                    <a:pt x="8060" y="10513"/>
                  </a:moveTo>
                  <a:cubicBezTo>
                    <a:pt x="8253" y="10513"/>
                    <a:pt x="8409" y="10669"/>
                    <a:pt x="8409" y="10862"/>
                  </a:cubicBezTo>
                  <a:lnTo>
                    <a:pt x="8409" y="20674"/>
                  </a:lnTo>
                  <a:cubicBezTo>
                    <a:pt x="8409" y="20868"/>
                    <a:pt x="8253" y="21024"/>
                    <a:pt x="8060" y="21024"/>
                  </a:cubicBezTo>
                  <a:lnTo>
                    <a:pt x="1051" y="21024"/>
                  </a:lnTo>
                  <a:cubicBezTo>
                    <a:pt x="858" y="21024"/>
                    <a:pt x="700" y="20868"/>
                    <a:pt x="700" y="20674"/>
                  </a:cubicBezTo>
                  <a:lnTo>
                    <a:pt x="700" y="10862"/>
                  </a:lnTo>
                  <a:cubicBezTo>
                    <a:pt x="700" y="10669"/>
                    <a:pt x="858" y="10513"/>
                    <a:pt x="1051" y="10513"/>
                  </a:cubicBezTo>
                  <a:close/>
                  <a:moveTo>
                    <a:pt x="10383" y="13893"/>
                  </a:moveTo>
                  <a:lnTo>
                    <a:pt x="11388" y="17914"/>
                  </a:lnTo>
                  <a:lnTo>
                    <a:pt x="12317" y="16829"/>
                  </a:lnTo>
                  <a:lnTo>
                    <a:pt x="12596" y="17249"/>
                  </a:lnTo>
                  <a:lnTo>
                    <a:pt x="11967" y="21024"/>
                  </a:lnTo>
                  <a:lnTo>
                    <a:pt x="9046" y="21024"/>
                  </a:lnTo>
                  <a:cubicBezTo>
                    <a:pt x="9086" y="20914"/>
                    <a:pt x="9110" y="20798"/>
                    <a:pt x="9110" y="20674"/>
                  </a:cubicBezTo>
                  <a:lnTo>
                    <a:pt x="9110" y="14132"/>
                  </a:lnTo>
                  <a:lnTo>
                    <a:pt x="10383" y="13893"/>
                  </a:lnTo>
                  <a:close/>
                  <a:moveTo>
                    <a:pt x="14070" y="17520"/>
                  </a:moveTo>
                  <a:lnTo>
                    <a:pt x="14655" y="21024"/>
                  </a:lnTo>
                  <a:lnTo>
                    <a:pt x="12677" y="21024"/>
                  </a:lnTo>
                  <a:lnTo>
                    <a:pt x="13262" y="17520"/>
                  </a:lnTo>
                  <a:close/>
                  <a:moveTo>
                    <a:pt x="16947" y="13893"/>
                  </a:moveTo>
                  <a:lnTo>
                    <a:pt x="19023" y="14282"/>
                  </a:lnTo>
                  <a:cubicBezTo>
                    <a:pt x="20182" y="14500"/>
                    <a:pt x="21024" y="15514"/>
                    <a:pt x="21024" y="16693"/>
                  </a:cubicBezTo>
                  <a:lnTo>
                    <a:pt x="21024" y="21024"/>
                  </a:lnTo>
                  <a:lnTo>
                    <a:pt x="18922" y="21024"/>
                  </a:lnTo>
                  <a:lnTo>
                    <a:pt x="18922" y="17520"/>
                  </a:lnTo>
                  <a:lnTo>
                    <a:pt x="18220" y="17520"/>
                  </a:lnTo>
                  <a:lnTo>
                    <a:pt x="18220" y="21024"/>
                  </a:lnTo>
                  <a:lnTo>
                    <a:pt x="15364" y="21024"/>
                  </a:lnTo>
                  <a:lnTo>
                    <a:pt x="14734" y="17249"/>
                  </a:lnTo>
                  <a:lnTo>
                    <a:pt x="15014" y="16829"/>
                  </a:lnTo>
                  <a:lnTo>
                    <a:pt x="15943" y="17914"/>
                  </a:lnTo>
                  <a:lnTo>
                    <a:pt x="16947" y="13893"/>
                  </a:lnTo>
                  <a:close/>
                  <a:moveTo>
                    <a:pt x="14112" y="0"/>
                  </a:moveTo>
                  <a:cubicBezTo>
                    <a:pt x="12827" y="0"/>
                    <a:pt x="11619" y="501"/>
                    <a:pt x="10711" y="1409"/>
                  </a:cubicBezTo>
                  <a:lnTo>
                    <a:pt x="10335" y="1783"/>
                  </a:lnTo>
                  <a:cubicBezTo>
                    <a:pt x="9213" y="2059"/>
                    <a:pt x="8410" y="3074"/>
                    <a:pt x="8410" y="4240"/>
                  </a:cubicBezTo>
                  <a:lnTo>
                    <a:pt x="8410" y="8060"/>
                  </a:lnTo>
                  <a:cubicBezTo>
                    <a:pt x="8410" y="8926"/>
                    <a:pt x="9044" y="9645"/>
                    <a:pt x="9873" y="9783"/>
                  </a:cubicBezTo>
                  <a:cubicBezTo>
                    <a:pt x="10037" y="10702"/>
                    <a:pt x="10521" y="11510"/>
                    <a:pt x="11213" y="12081"/>
                  </a:cubicBezTo>
                  <a:lnTo>
                    <a:pt x="11213" y="13025"/>
                  </a:lnTo>
                  <a:lnTo>
                    <a:pt x="9110" y="13419"/>
                  </a:lnTo>
                  <a:lnTo>
                    <a:pt x="9110" y="10862"/>
                  </a:lnTo>
                  <a:cubicBezTo>
                    <a:pt x="9110" y="10283"/>
                    <a:pt x="8638" y="9812"/>
                    <a:pt x="8060" y="9812"/>
                  </a:cubicBezTo>
                  <a:lnTo>
                    <a:pt x="1051" y="9812"/>
                  </a:lnTo>
                  <a:cubicBezTo>
                    <a:pt x="472" y="9812"/>
                    <a:pt x="0" y="10283"/>
                    <a:pt x="0" y="10862"/>
                  </a:cubicBezTo>
                  <a:lnTo>
                    <a:pt x="0" y="20674"/>
                  </a:lnTo>
                  <a:cubicBezTo>
                    <a:pt x="0" y="21254"/>
                    <a:pt x="472" y="21726"/>
                    <a:pt x="1051" y="21726"/>
                  </a:cubicBezTo>
                  <a:lnTo>
                    <a:pt x="21724" y="21726"/>
                  </a:lnTo>
                  <a:lnTo>
                    <a:pt x="21724" y="16693"/>
                  </a:lnTo>
                  <a:cubicBezTo>
                    <a:pt x="21724" y="15177"/>
                    <a:pt x="20643" y="13873"/>
                    <a:pt x="19153" y="13595"/>
                  </a:cubicBezTo>
                  <a:lnTo>
                    <a:pt x="16119" y="13025"/>
                  </a:lnTo>
                  <a:lnTo>
                    <a:pt x="16119" y="12081"/>
                  </a:lnTo>
                  <a:cubicBezTo>
                    <a:pt x="16810" y="11510"/>
                    <a:pt x="17295" y="10702"/>
                    <a:pt x="17457" y="9783"/>
                  </a:cubicBezTo>
                  <a:cubicBezTo>
                    <a:pt x="18288" y="9645"/>
                    <a:pt x="18922" y="8926"/>
                    <a:pt x="18922" y="8060"/>
                  </a:cubicBezTo>
                  <a:lnTo>
                    <a:pt x="18922" y="4811"/>
                  </a:lnTo>
                  <a:cubicBezTo>
                    <a:pt x="18922" y="2158"/>
                    <a:pt x="16764" y="0"/>
                    <a:pt x="1411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7"/>
            <p:cNvSpPr/>
            <p:nvPr/>
          </p:nvSpPr>
          <p:spPr>
            <a:xfrm>
              <a:off x="1272325" y="4209325"/>
              <a:ext cx="122650" cy="143850"/>
            </a:xfrm>
            <a:custGeom>
              <a:rect b="b" l="l" r="r" t="t"/>
              <a:pathLst>
                <a:path extrusionOk="0" h="5754" w="4906">
                  <a:moveTo>
                    <a:pt x="2452" y="992"/>
                  </a:moveTo>
                  <a:lnTo>
                    <a:pt x="4018" y="2557"/>
                  </a:lnTo>
                  <a:cubicBezTo>
                    <a:pt x="4135" y="2676"/>
                    <a:pt x="4204" y="2842"/>
                    <a:pt x="4204" y="3010"/>
                  </a:cubicBezTo>
                  <a:cubicBezTo>
                    <a:pt x="4204" y="3363"/>
                    <a:pt x="3916" y="3650"/>
                    <a:pt x="3564" y="3650"/>
                  </a:cubicBezTo>
                  <a:cubicBezTo>
                    <a:pt x="3396" y="3650"/>
                    <a:pt x="3230" y="3582"/>
                    <a:pt x="3111" y="3464"/>
                  </a:cubicBezTo>
                  <a:lnTo>
                    <a:pt x="2452" y="2805"/>
                  </a:lnTo>
                  <a:lnTo>
                    <a:pt x="1794" y="3464"/>
                  </a:lnTo>
                  <a:cubicBezTo>
                    <a:pt x="1674" y="3583"/>
                    <a:pt x="1510" y="3650"/>
                    <a:pt x="1340" y="3650"/>
                  </a:cubicBezTo>
                  <a:cubicBezTo>
                    <a:pt x="988" y="3650"/>
                    <a:pt x="700" y="3363"/>
                    <a:pt x="700" y="3010"/>
                  </a:cubicBezTo>
                  <a:cubicBezTo>
                    <a:pt x="700" y="2842"/>
                    <a:pt x="769" y="2676"/>
                    <a:pt x="889" y="2557"/>
                  </a:cubicBezTo>
                  <a:lnTo>
                    <a:pt x="2452" y="992"/>
                  </a:lnTo>
                  <a:close/>
                  <a:moveTo>
                    <a:pt x="2452" y="1"/>
                  </a:moveTo>
                  <a:lnTo>
                    <a:pt x="392" y="2061"/>
                  </a:lnTo>
                  <a:cubicBezTo>
                    <a:pt x="140" y="2315"/>
                    <a:pt x="0" y="2652"/>
                    <a:pt x="0" y="3010"/>
                  </a:cubicBezTo>
                  <a:cubicBezTo>
                    <a:pt x="0" y="3750"/>
                    <a:pt x="602" y="4352"/>
                    <a:pt x="1342" y="4352"/>
                  </a:cubicBezTo>
                  <a:cubicBezTo>
                    <a:pt x="1618" y="4352"/>
                    <a:pt x="1879" y="4266"/>
                    <a:pt x="2102" y="4113"/>
                  </a:cubicBezTo>
                  <a:lnTo>
                    <a:pt x="2102" y="5753"/>
                  </a:lnTo>
                  <a:lnTo>
                    <a:pt x="2803" y="5753"/>
                  </a:lnTo>
                  <a:lnTo>
                    <a:pt x="2803" y="4113"/>
                  </a:lnTo>
                  <a:cubicBezTo>
                    <a:pt x="3025" y="4266"/>
                    <a:pt x="3289" y="4352"/>
                    <a:pt x="3564" y="4352"/>
                  </a:cubicBezTo>
                  <a:cubicBezTo>
                    <a:pt x="4304" y="4352"/>
                    <a:pt x="4906" y="3750"/>
                    <a:pt x="4906" y="3010"/>
                  </a:cubicBezTo>
                  <a:cubicBezTo>
                    <a:pt x="4906" y="2652"/>
                    <a:pt x="4767" y="2315"/>
                    <a:pt x="4512" y="2061"/>
                  </a:cubicBezTo>
                  <a:lnTo>
                    <a:pt x="245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7"/>
            <p:cNvSpPr/>
            <p:nvPr/>
          </p:nvSpPr>
          <p:spPr>
            <a:xfrm>
              <a:off x="1254775" y="4169175"/>
              <a:ext cx="35075" cy="17550"/>
            </a:xfrm>
            <a:custGeom>
              <a:rect b="b" l="l" r="r" t="t"/>
              <a:pathLst>
                <a:path extrusionOk="0" h="702" w="1403">
                  <a:moveTo>
                    <a:pt x="1" y="0"/>
                  </a:moveTo>
                  <a:lnTo>
                    <a:pt x="1" y="702"/>
                  </a:lnTo>
                  <a:lnTo>
                    <a:pt x="1402" y="702"/>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7"/>
            <p:cNvSpPr/>
            <p:nvPr/>
          </p:nvSpPr>
          <p:spPr>
            <a:xfrm>
              <a:off x="1377425" y="4379425"/>
              <a:ext cx="35050" cy="17550"/>
            </a:xfrm>
            <a:custGeom>
              <a:rect b="b" l="l" r="r" t="t"/>
              <a:pathLst>
                <a:path extrusionOk="0" h="702" w="1402">
                  <a:moveTo>
                    <a:pt x="0" y="0"/>
                  </a:moveTo>
                  <a:lnTo>
                    <a:pt x="0" y="701"/>
                  </a:lnTo>
                  <a:lnTo>
                    <a:pt x="1402" y="701"/>
                  </a:ln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47"/>
          <p:cNvGrpSpPr/>
          <p:nvPr/>
        </p:nvGrpSpPr>
        <p:grpSpPr>
          <a:xfrm>
            <a:off x="1000938" y="3063647"/>
            <a:ext cx="543150" cy="543150"/>
            <a:chOff x="238125" y="2986900"/>
            <a:chExt cx="543150" cy="543150"/>
          </a:xfrm>
        </p:grpSpPr>
        <p:sp>
          <p:nvSpPr>
            <p:cNvPr id="1549" name="Google Shape;1549;p47"/>
            <p:cNvSpPr/>
            <p:nvPr/>
          </p:nvSpPr>
          <p:spPr>
            <a:xfrm>
              <a:off x="238125" y="2986900"/>
              <a:ext cx="543150" cy="543150"/>
            </a:xfrm>
            <a:custGeom>
              <a:rect b="b" l="l" r="r" t="t"/>
              <a:pathLst>
                <a:path extrusionOk="0" h="21726" w="21726">
                  <a:moveTo>
                    <a:pt x="4906" y="719"/>
                  </a:moveTo>
                  <a:lnTo>
                    <a:pt x="4906" y="1423"/>
                  </a:lnTo>
                  <a:cubicBezTo>
                    <a:pt x="4011" y="1523"/>
                    <a:pt x="3230" y="1999"/>
                    <a:pt x="2722" y="2687"/>
                  </a:cubicBezTo>
                  <a:lnTo>
                    <a:pt x="2111" y="2336"/>
                  </a:lnTo>
                  <a:cubicBezTo>
                    <a:pt x="2746" y="1438"/>
                    <a:pt x="3752" y="824"/>
                    <a:pt x="4906" y="719"/>
                  </a:cubicBezTo>
                  <a:close/>
                  <a:moveTo>
                    <a:pt x="5606" y="719"/>
                  </a:moveTo>
                  <a:cubicBezTo>
                    <a:pt x="6759" y="823"/>
                    <a:pt x="7765" y="1438"/>
                    <a:pt x="8401" y="2334"/>
                  </a:cubicBezTo>
                  <a:lnTo>
                    <a:pt x="7791" y="2688"/>
                  </a:lnTo>
                  <a:cubicBezTo>
                    <a:pt x="7281" y="1999"/>
                    <a:pt x="6502" y="1523"/>
                    <a:pt x="5606" y="1423"/>
                  </a:cubicBezTo>
                  <a:lnTo>
                    <a:pt x="5606" y="719"/>
                  </a:lnTo>
                  <a:close/>
                  <a:moveTo>
                    <a:pt x="1760" y="2942"/>
                  </a:moveTo>
                  <a:lnTo>
                    <a:pt x="2368" y="3293"/>
                  </a:lnTo>
                  <a:cubicBezTo>
                    <a:pt x="2198" y="3681"/>
                    <a:pt x="2103" y="4106"/>
                    <a:pt x="2103" y="4555"/>
                  </a:cubicBezTo>
                  <a:cubicBezTo>
                    <a:pt x="2103" y="5004"/>
                    <a:pt x="2198" y="5431"/>
                    <a:pt x="2368" y="5819"/>
                  </a:cubicBezTo>
                  <a:lnTo>
                    <a:pt x="1760" y="6169"/>
                  </a:lnTo>
                  <a:cubicBezTo>
                    <a:pt x="1532" y="5678"/>
                    <a:pt x="1401" y="5133"/>
                    <a:pt x="1401" y="4555"/>
                  </a:cubicBezTo>
                  <a:cubicBezTo>
                    <a:pt x="1401" y="3979"/>
                    <a:pt x="1532" y="3434"/>
                    <a:pt x="1760" y="2942"/>
                  </a:cubicBezTo>
                  <a:close/>
                  <a:moveTo>
                    <a:pt x="8751" y="2942"/>
                  </a:moveTo>
                  <a:cubicBezTo>
                    <a:pt x="8980" y="3434"/>
                    <a:pt x="9110" y="3979"/>
                    <a:pt x="9110" y="4555"/>
                  </a:cubicBezTo>
                  <a:cubicBezTo>
                    <a:pt x="9110" y="5131"/>
                    <a:pt x="8980" y="5678"/>
                    <a:pt x="8751" y="6169"/>
                  </a:cubicBezTo>
                  <a:lnTo>
                    <a:pt x="8143" y="5819"/>
                  </a:lnTo>
                  <a:cubicBezTo>
                    <a:pt x="8313" y="5431"/>
                    <a:pt x="8410" y="5004"/>
                    <a:pt x="8410" y="4555"/>
                  </a:cubicBezTo>
                  <a:cubicBezTo>
                    <a:pt x="8410" y="4106"/>
                    <a:pt x="8313" y="3681"/>
                    <a:pt x="8143" y="3293"/>
                  </a:cubicBezTo>
                  <a:lnTo>
                    <a:pt x="8751" y="2942"/>
                  </a:lnTo>
                  <a:close/>
                  <a:moveTo>
                    <a:pt x="5256" y="2103"/>
                  </a:moveTo>
                  <a:cubicBezTo>
                    <a:pt x="6609" y="2103"/>
                    <a:pt x="7708" y="3203"/>
                    <a:pt x="7708" y="4555"/>
                  </a:cubicBezTo>
                  <a:cubicBezTo>
                    <a:pt x="7708" y="5908"/>
                    <a:pt x="6609" y="7009"/>
                    <a:pt x="5256" y="7009"/>
                  </a:cubicBezTo>
                  <a:cubicBezTo>
                    <a:pt x="3904" y="7009"/>
                    <a:pt x="2803" y="5908"/>
                    <a:pt x="2803" y="4555"/>
                  </a:cubicBezTo>
                  <a:cubicBezTo>
                    <a:pt x="2803" y="3203"/>
                    <a:pt x="3904" y="2103"/>
                    <a:pt x="5256" y="2103"/>
                  </a:cubicBezTo>
                  <a:close/>
                  <a:moveTo>
                    <a:pt x="2722" y="6424"/>
                  </a:moveTo>
                  <a:cubicBezTo>
                    <a:pt x="3230" y="7113"/>
                    <a:pt x="4011" y="7589"/>
                    <a:pt x="4906" y="7689"/>
                  </a:cubicBezTo>
                  <a:lnTo>
                    <a:pt x="4906" y="8392"/>
                  </a:lnTo>
                  <a:cubicBezTo>
                    <a:pt x="3752" y="8288"/>
                    <a:pt x="2746" y="7674"/>
                    <a:pt x="2111" y="6776"/>
                  </a:cubicBezTo>
                  <a:lnTo>
                    <a:pt x="2722" y="6424"/>
                  </a:lnTo>
                  <a:close/>
                  <a:moveTo>
                    <a:pt x="7791" y="6424"/>
                  </a:moveTo>
                  <a:lnTo>
                    <a:pt x="8401" y="6776"/>
                  </a:lnTo>
                  <a:cubicBezTo>
                    <a:pt x="7767" y="7674"/>
                    <a:pt x="6759" y="8288"/>
                    <a:pt x="5606" y="8392"/>
                  </a:cubicBezTo>
                  <a:lnTo>
                    <a:pt x="5606" y="7689"/>
                  </a:lnTo>
                  <a:cubicBezTo>
                    <a:pt x="6502" y="7589"/>
                    <a:pt x="7281" y="7113"/>
                    <a:pt x="7791" y="6424"/>
                  </a:cubicBezTo>
                  <a:close/>
                  <a:moveTo>
                    <a:pt x="4204" y="9110"/>
                  </a:moveTo>
                  <a:lnTo>
                    <a:pt x="4204" y="10513"/>
                  </a:lnTo>
                  <a:lnTo>
                    <a:pt x="2452" y="10513"/>
                  </a:lnTo>
                  <a:cubicBezTo>
                    <a:pt x="2259" y="10513"/>
                    <a:pt x="2103" y="10355"/>
                    <a:pt x="2103" y="10162"/>
                  </a:cubicBezTo>
                  <a:lnTo>
                    <a:pt x="2103" y="9461"/>
                  </a:lnTo>
                  <a:cubicBezTo>
                    <a:pt x="2103" y="9268"/>
                    <a:pt x="2259" y="9110"/>
                    <a:pt x="2452" y="9110"/>
                  </a:cubicBezTo>
                  <a:close/>
                  <a:moveTo>
                    <a:pt x="7009" y="9112"/>
                  </a:moveTo>
                  <a:lnTo>
                    <a:pt x="7009" y="10513"/>
                  </a:lnTo>
                  <a:lnTo>
                    <a:pt x="4906" y="10513"/>
                  </a:lnTo>
                  <a:lnTo>
                    <a:pt x="4906" y="9112"/>
                  </a:lnTo>
                  <a:close/>
                  <a:moveTo>
                    <a:pt x="9811" y="9112"/>
                  </a:moveTo>
                  <a:lnTo>
                    <a:pt x="9811" y="10513"/>
                  </a:lnTo>
                  <a:lnTo>
                    <a:pt x="7708" y="10513"/>
                  </a:lnTo>
                  <a:lnTo>
                    <a:pt x="7708" y="9112"/>
                  </a:lnTo>
                  <a:close/>
                  <a:moveTo>
                    <a:pt x="12263" y="9110"/>
                  </a:moveTo>
                  <a:cubicBezTo>
                    <a:pt x="12456" y="9110"/>
                    <a:pt x="12614" y="9268"/>
                    <a:pt x="12614" y="9461"/>
                  </a:cubicBezTo>
                  <a:lnTo>
                    <a:pt x="12614" y="10724"/>
                  </a:lnTo>
                  <a:cubicBezTo>
                    <a:pt x="12351" y="10890"/>
                    <a:pt x="12103" y="11074"/>
                    <a:pt x="11868" y="11276"/>
                  </a:cubicBezTo>
                  <a:cubicBezTo>
                    <a:pt x="11743" y="10836"/>
                    <a:pt x="11341" y="10513"/>
                    <a:pt x="10862" y="10513"/>
                  </a:cubicBezTo>
                  <a:lnTo>
                    <a:pt x="10513" y="10513"/>
                  </a:lnTo>
                  <a:lnTo>
                    <a:pt x="10513" y="9110"/>
                  </a:lnTo>
                  <a:close/>
                  <a:moveTo>
                    <a:pt x="2803" y="11213"/>
                  </a:moveTo>
                  <a:lnTo>
                    <a:pt x="2803" y="12614"/>
                  </a:lnTo>
                  <a:lnTo>
                    <a:pt x="1051" y="12614"/>
                  </a:lnTo>
                  <a:cubicBezTo>
                    <a:pt x="858" y="12614"/>
                    <a:pt x="701" y="12458"/>
                    <a:pt x="701" y="12265"/>
                  </a:cubicBezTo>
                  <a:lnTo>
                    <a:pt x="700" y="12265"/>
                  </a:lnTo>
                  <a:lnTo>
                    <a:pt x="700" y="11564"/>
                  </a:lnTo>
                  <a:cubicBezTo>
                    <a:pt x="700" y="11371"/>
                    <a:pt x="858" y="11213"/>
                    <a:pt x="1051" y="11213"/>
                  </a:cubicBezTo>
                  <a:close/>
                  <a:moveTo>
                    <a:pt x="5607" y="11213"/>
                  </a:moveTo>
                  <a:lnTo>
                    <a:pt x="5607" y="12614"/>
                  </a:lnTo>
                  <a:lnTo>
                    <a:pt x="3504" y="12614"/>
                  </a:lnTo>
                  <a:lnTo>
                    <a:pt x="3504" y="11213"/>
                  </a:lnTo>
                  <a:close/>
                  <a:moveTo>
                    <a:pt x="10862" y="11213"/>
                  </a:moveTo>
                  <a:cubicBezTo>
                    <a:pt x="11055" y="11213"/>
                    <a:pt x="11213" y="11371"/>
                    <a:pt x="11213" y="11564"/>
                  </a:cubicBezTo>
                  <a:lnTo>
                    <a:pt x="11213" y="11937"/>
                  </a:lnTo>
                  <a:cubicBezTo>
                    <a:pt x="11034" y="12150"/>
                    <a:pt x="10873" y="12379"/>
                    <a:pt x="10724" y="12614"/>
                  </a:cubicBezTo>
                  <a:lnTo>
                    <a:pt x="9110" y="12614"/>
                  </a:lnTo>
                  <a:lnTo>
                    <a:pt x="9110" y="11213"/>
                  </a:lnTo>
                  <a:close/>
                  <a:moveTo>
                    <a:pt x="8410" y="11213"/>
                  </a:moveTo>
                  <a:lnTo>
                    <a:pt x="8410" y="12616"/>
                  </a:lnTo>
                  <a:lnTo>
                    <a:pt x="6307" y="12616"/>
                  </a:lnTo>
                  <a:lnTo>
                    <a:pt x="6307" y="11213"/>
                  </a:lnTo>
                  <a:close/>
                  <a:moveTo>
                    <a:pt x="15419" y="10530"/>
                  </a:moveTo>
                  <a:lnTo>
                    <a:pt x="15419" y="11231"/>
                  </a:lnTo>
                  <a:cubicBezTo>
                    <a:pt x="14006" y="11340"/>
                    <a:pt x="12772" y="12091"/>
                    <a:pt x="12012" y="13196"/>
                  </a:cubicBezTo>
                  <a:lnTo>
                    <a:pt x="11404" y="12844"/>
                  </a:lnTo>
                  <a:cubicBezTo>
                    <a:pt x="12286" y="11530"/>
                    <a:pt x="13748" y="10642"/>
                    <a:pt x="15419" y="10530"/>
                  </a:cubicBezTo>
                  <a:close/>
                  <a:moveTo>
                    <a:pt x="4204" y="13316"/>
                  </a:moveTo>
                  <a:lnTo>
                    <a:pt x="4204" y="14717"/>
                  </a:lnTo>
                  <a:lnTo>
                    <a:pt x="2452" y="14717"/>
                  </a:lnTo>
                  <a:cubicBezTo>
                    <a:pt x="2259" y="14717"/>
                    <a:pt x="2103" y="14560"/>
                    <a:pt x="2103" y="14367"/>
                  </a:cubicBezTo>
                  <a:lnTo>
                    <a:pt x="2103" y="13667"/>
                  </a:lnTo>
                  <a:cubicBezTo>
                    <a:pt x="2103" y="13474"/>
                    <a:pt x="2259" y="13316"/>
                    <a:pt x="2452" y="13316"/>
                  </a:cubicBezTo>
                  <a:close/>
                  <a:moveTo>
                    <a:pt x="7009" y="13316"/>
                  </a:moveTo>
                  <a:lnTo>
                    <a:pt x="7009" y="14717"/>
                  </a:lnTo>
                  <a:lnTo>
                    <a:pt x="4906" y="14717"/>
                  </a:lnTo>
                  <a:lnTo>
                    <a:pt x="4906" y="13316"/>
                  </a:lnTo>
                  <a:close/>
                  <a:moveTo>
                    <a:pt x="10346" y="13316"/>
                  </a:moveTo>
                  <a:cubicBezTo>
                    <a:pt x="10145" y="13757"/>
                    <a:pt x="9998" y="14227"/>
                    <a:pt x="9909" y="14717"/>
                  </a:cubicBezTo>
                  <a:lnTo>
                    <a:pt x="7708" y="14717"/>
                  </a:lnTo>
                  <a:lnTo>
                    <a:pt x="7708" y="13316"/>
                  </a:lnTo>
                  <a:close/>
                  <a:moveTo>
                    <a:pt x="2803" y="15419"/>
                  </a:moveTo>
                  <a:lnTo>
                    <a:pt x="2803" y="16820"/>
                  </a:lnTo>
                  <a:lnTo>
                    <a:pt x="1051" y="16820"/>
                  </a:lnTo>
                  <a:cubicBezTo>
                    <a:pt x="858" y="16820"/>
                    <a:pt x="701" y="16662"/>
                    <a:pt x="701" y="16469"/>
                  </a:cubicBezTo>
                  <a:lnTo>
                    <a:pt x="700" y="16469"/>
                  </a:lnTo>
                  <a:lnTo>
                    <a:pt x="700" y="15768"/>
                  </a:lnTo>
                  <a:cubicBezTo>
                    <a:pt x="700" y="15575"/>
                    <a:pt x="858" y="15419"/>
                    <a:pt x="1051" y="15419"/>
                  </a:cubicBezTo>
                  <a:close/>
                  <a:moveTo>
                    <a:pt x="5607" y="15419"/>
                  </a:moveTo>
                  <a:lnTo>
                    <a:pt x="5607" y="16820"/>
                  </a:lnTo>
                  <a:lnTo>
                    <a:pt x="3504" y="16820"/>
                  </a:lnTo>
                  <a:lnTo>
                    <a:pt x="3504" y="15419"/>
                  </a:lnTo>
                  <a:close/>
                  <a:moveTo>
                    <a:pt x="8410" y="15419"/>
                  </a:moveTo>
                  <a:lnTo>
                    <a:pt x="8410" y="16820"/>
                  </a:lnTo>
                  <a:lnTo>
                    <a:pt x="6307" y="16820"/>
                  </a:lnTo>
                  <a:lnTo>
                    <a:pt x="6307" y="15419"/>
                  </a:lnTo>
                  <a:close/>
                  <a:moveTo>
                    <a:pt x="9830" y="15419"/>
                  </a:moveTo>
                  <a:cubicBezTo>
                    <a:pt x="9822" y="15535"/>
                    <a:pt x="9811" y="15650"/>
                    <a:pt x="9811" y="15769"/>
                  </a:cubicBezTo>
                  <a:cubicBezTo>
                    <a:pt x="9811" y="16128"/>
                    <a:pt x="9848" y="16479"/>
                    <a:pt x="9909" y="16820"/>
                  </a:cubicBezTo>
                  <a:lnTo>
                    <a:pt x="9110" y="16820"/>
                  </a:lnTo>
                  <a:lnTo>
                    <a:pt x="9110" y="15419"/>
                  </a:lnTo>
                  <a:close/>
                  <a:moveTo>
                    <a:pt x="11057" y="13454"/>
                  </a:moveTo>
                  <a:lnTo>
                    <a:pt x="11665" y="13804"/>
                  </a:lnTo>
                  <a:cubicBezTo>
                    <a:pt x="11378" y="14400"/>
                    <a:pt x="11213" y="15065"/>
                    <a:pt x="11213" y="15769"/>
                  </a:cubicBezTo>
                  <a:cubicBezTo>
                    <a:pt x="11213" y="16472"/>
                    <a:pt x="11369" y="17130"/>
                    <a:pt x="11660" y="17736"/>
                  </a:cubicBezTo>
                  <a:lnTo>
                    <a:pt x="11057" y="18084"/>
                  </a:lnTo>
                  <a:cubicBezTo>
                    <a:pt x="10712" y="17384"/>
                    <a:pt x="10511" y="16600"/>
                    <a:pt x="10511" y="15769"/>
                  </a:cubicBezTo>
                  <a:cubicBezTo>
                    <a:pt x="10511" y="14938"/>
                    <a:pt x="10712" y="14154"/>
                    <a:pt x="11057" y="13454"/>
                  </a:cubicBezTo>
                  <a:close/>
                  <a:moveTo>
                    <a:pt x="20479" y="13454"/>
                  </a:moveTo>
                  <a:cubicBezTo>
                    <a:pt x="20825" y="14152"/>
                    <a:pt x="21024" y="14936"/>
                    <a:pt x="21024" y="15768"/>
                  </a:cubicBezTo>
                  <a:cubicBezTo>
                    <a:pt x="21024" y="16600"/>
                    <a:pt x="20825" y="17384"/>
                    <a:pt x="20479" y="18084"/>
                  </a:cubicBezTo>
                  <a:lnTo>
                    <a:pt x="19872" y="17733"/>
                  </a:lnTo>
                  <a:cubicBezTo>
                    <a:pt x="20159" y="17137"/>
                    <a:pt x="20324" y="16472"/>
                    <a:pt x="20324" y="15768"/>
                  </a:cubicBezTo>
                  <a:cubicBezTo>
                    <a:pt x="20324" y="15065"/>
                    <a:pt x="20166" y="14408"/>
                    <a:pt x="19877" y="13801"/>
                  </a:cubicBezTo>
                  <a:lnTo>
                    <a:pt x="20479" y="13454"/>
                  </a:lnTo>
                  <a:close/>
                  <a:moveTo>
                    <a:pt x="4204" y="17520"/>
                  </a:moveTo>
                  <a:lnTo>
                    <a:pt x="4204" y="18923"/>
                  </a:lnTo>
                  <a:lnTo>
                    <a:pt x="2452" y="18923"/>
                  </a:lnTo>
                  <a:cubicBezTo>
                    <a:pt x="2259" y="18923"/>
                    <a:pt x="2103" y="18765"/>
                    <a:pt x="2103" y="18572"/>
                  </a:cubicBezTo>
                  <a:lnTo>
                    <a:pt x="2103" y="17871"/>
                  </a:lnTo>
                  <a:cubicBezTo>
                    <a:pt x="2103" y="17678"/>
                    <a:pt x="2259" y="17520"/>
                    <a:pt x="2452" y="17520"/>
                  </a:cubicBezTo>
                  <a:close/>
                  <a:moveTo>
                    <a:pt x="7009" y="17520"/>
                  </a:moveTo>
                  <a:lnTo>
                    <a:pt x="7009" y="18923"/>
                  </a:lnTo>
                  <a:lnTo>
                    <a:pt x="4906" y="18923"/>
                  </a:lnTo>
                  <a:lnTo>
                    <a:pt x="4906" y="17520"/>
                  </a:lnTo>
                  <a:close/>
                  <a:moveTo>
                    <a:pt x="10075" y="17520"/>
                  </a:moveTo>
                  <a:cubicBezTo>
                    <a:pt x="10229" y="18019"/>
                    <a:pt x="10452" y="18488"/>
                    <a:pt x="10724" y="18923"/>
                  </a:cubicBezTo>
                  <a:lnTo>
                    <a:pt x="7708" y="18923"/>
                  </a:lnTo>
                  <a:lnTo>
                    <a:pt x="7708" y="17520"/>
                  </a:lnTo>
                  <a:close/>
                  <a:moveTo>
                    <a:pt x="16118" y="10536"/>
                  </a:moveTo>
                  <a:cubicBezTo>
                    <a:pt x="17788" y="10646"/>
                    <a:pt x="19246" y="11535"/>
                    <a:pt x="20128" y="12847"/>
                  </a:cubicBezTo>
                  <a:lnTo>
                    <a:pt x="19517" y="13199"/>
                  </a:lnTo>
                  <a:cubicBezTo>
                    <a:pt x="19280" y="12853"/>
                    <a:pt x="18998" y="12533"/>
                    <a:pt x="18665" y="12259"/>
                  </a:cubicBezTo>
                  <a:lnTo>
                    <a:pt x="18220" y="12800"/>
                  </a:lnTo>
                  <a:cubicBezTo>
                    <a:pt x="19108" y="13533"/>
                    <a:pt x="19618" y="14616"/>
                    <a:pt x="19618" y="15769"/>
                  </a:cubicBezTo>
                  <a:cubicBezTo>
                    <a:pt x="19618" y="17892"/>
                    <a:pt x="17890" y="19620"/>
                    <a:pt x="15768" y="19620"/>
                  </a:cubicBezTo>
                  <a:cubicBezTo>
                    <a:pt x="15086" y="19620"/>
                    <a:pt x="14412" y="19435"/>
                    <a:pt x="13818" y="19085"/>
                  </a:cubicBezTo>
                  <a:lnTo>
                    <a:pt x="13463" y="19689"/>
                  </a:lnTo>
                  <a:cubicBezTo>
                    <a:pt x="14063" y="20041"/>
                    <a:pt x="14732" y="20251"/>
                    <a:pt x="15417" y="20305"/>
                  </a:cubicBezTo>
                  <a:lnTo>
                    <a:pt x="15417" y="21003"/>
                  </a:lnTo>
                  <a:cubicBezTo>
                    <a:pt x="13749" y="20891"/>
                    <a:pt x="12289" y="20003"/>
                    <a:pt x="11407" y="18690"/>
                  </a:cubicBezTo>
                  <a:lnTo>
                    <a:pt x="12018" y="18338"/>
                  </a:lnTo>
                  <a:cubicBezTo>
                    <a:pt x="12257" y="18684"/>
                    <a:pt x="12539" y="19004"/>
                    <a:pt x="12871" y="19278"/>
                  </a:cubicBezTo>
                  <a:lnTo>
                    <a:pt x="13317" y="18739"/>
                  </a:lnTo>
                  <a:cubicBezTo>
                    <a:pt x="12427" y="18004"/>
                    <a:pt x="11917" y="16921"/>
                    <a:pt x="11917" y="15769"/>
                  </a:cubicBezTo>
                  <a:cubicBezTo>
                    <a:pt x="11917" y="13645"/>
                    <a:pt x="13645" y="11919"/>
                    <a:pt x="15768" y="11919"/>
                  </a:cubicBezTo>
                  <a:cubicBezTo>
                    <a:pt x="16449" y="11919"/>
                    <a:pt x="17125" y="12103"/>
                    <a:pt x="17717" y="12452"/>
                  </a:cubicBezTo>
                  <a:lnTo>
                    <a:pt x="18073" y="11849"/>
                  </a:lnTo>
                  <a:cubicBezTo>
                    <a:pt x="17474" y="11496"/>
                    <a:pt x="16803" y="11287"/>
                    <a:pt x="16118" y="11233"/>
                  </a:cubicBezTo>
                  <a:lnTo>
                    <a:pt x="16118" y="10536"/>
                  </a:lnTo>
                  <a:close/>
                  <a:moveTo>
                    <a:pt x="19523" y="18341"/>
                  </a:moveTo>
                  <a:lnTo>
                    <a:pt x="20133" y="18693"/>
                  </a:lnTo>
                  <a:cubicBezTo>
                    <a:pt x="19249" y="20007"/>
                    <a:pt x="17789" y="20896"/>
                    <a:pt x="16118" y="21008"/>
                  </a:cubicBezTo>
                  <a:lnTo>
                    <a:pt x="16118" y="20306"/>
                  </a:lnTo>
                  <a:cubicBezTo>
                    <a:pt x="17531" y="20197"/>
                    <a:pt x="18763" y="19447"/>
                    <a:pt x="19523" y="18341"/>
                  </a:cubicBezTo>
                  <a:close/>
                  <a:moveTo>
                    <a:pt x="2803" y="19623"/>
                  </a:moveTo>
                  <a:lnTo>
                    <a:pt x="2803" y="21024"/>
                  </a:lnTo>
                  <a:lnTo>
                    <a:pt x="1051" y="21024"/>
                  </a:lnTo>
                  <a:cubicBezTo>
                    <a:pt x="858" y="21024"/>
                    <a:pt x="701" y="20868"/>
                    <a:pt x="701" y="20675"/>
                  </a:cubicBezTo>
                  <a:lnTo>
                    <a:pt x="700" y="20675"/>
                  </a:lnTo>
                  <a:lnTo>
                    <a:pt x="700" y="19974"/>
                  </a:lnTo>
                  <a:cubicBezTo>
                    <a:pt x="700" y="19781"/>
                    <a:pt x="858" y="19623"/>
                    <a:pt x="1051" y="19623"/>
                  </a:cubicBezTo>
                  <a:close/>
                  <a:moveTo>
                    <a:pt x="5607" y="19623"/>
                  </a:moveTo>
                  <a:lnTo>
                    <a:pt x="5607" y="21024"/>
                  </a:lnTo>
                  <a:lnTo>
                    <a:pt x="3504" y="21024"/>
                  </a:lnTo>
                  <a:lnTo>
                    <a:pt x="3504" y="19623"/>
                  </a:lnTo>
                  <a:close/>
                  <a:moveTo>
                    <a:pt x="8410" y="19623"/>
                  </a:moveTo>
                  <a:lnTo>
                    <a:pt x="8410" y="21024"/>
                  </a:lnTo>
                  <a:lnTo>
                    <a:pt x="6307" y="21024"/>
                  </a:lnTo>
                  <a:lnTo>
                    <a:pt x="6307" y="19623"/>
                  </a:lnTo>
                  <a:close/>
                  <a:moveTo>
                    <a:pt x="11213" y="19623"/>
                  </a:moveTo>
                  <a:lnTo>
                    <a:pt x="11213" y="20675"/>
                  </a:lnTo>
                  <a:cubicBezTo>
                    <a:pt x="11213" y="20868"/>
                    <a:pt x="11055" y="21024"/>
                    <a:pt x="10862" y="21024"/>
                  </a:cubicBezTo>
                  <a:lnTo>
                    <a:pt x="9110" y="21024"/>
                  </a:lnTo>
                  <a:lnTo>
                    <a:pt x="9110" y="19623"/>
                  </a:lnTo>
                  <a:close/>
                  <a:moveTo>
                    <a:pt x="5256" y="0"/>
                  </a:moveTo>
                  <a:cubicBezTo>
                    <a:pt x="2745" y="0"/>
                    <a:pt x="701" y="2043"/>
                    <a:pt x="701" y="4555"/>
                  </a:cubicBezTo>
                  <a:cubicBezTo>
                    <a:pt x="701" y="6179"/>
                    <a:pt x="1558" y="7603"/>
                    <a:pt x="2840" y="8410"/>
                  </a:cubicBezTo>
                  <a:lnTo>
                    <a:pt x="2452" y="8410"/>
                  </a:lnTo>
                  <a:cubicBezTo>
                    <a:pt x="1873" y="8410"/>
                    <a:pt x="1401" y="8882"/>
                    <a:pt x="1401" y="9461"/>
                  </a:cubicBezTo>
                  <a:lnTo>
                    <a:pt x="1401" y="10162"/>
                  </a:lnTo>
                  <a:cubicBezTo>
                    <a:pt x="1401" y="10285"/>
                    <a:pt x="1426" y="10403"/>
                    <a:pt x="1466" y="10513"/>
                  </a:cubicBezTo>
                  <a:lnTo>
                    <a:pt x="1051" y="10513"/>
                  </a:lnTo>
                  <a:cubicBezTo>
                    <a:pt x="472" y="10513"/>
                    <a:pt x="0" y="10985"/>
                    <a:pt x="0" y="11564"/>
                  </a:cubicBezTo>
                  <a:lnTo>
                    <a:pt x="0" y="12265"/>
                  </a:lnTo>
                  <a:cubicBezTo>
                    <a:pt x="0" y="12844"/>
                    <a:pt x="472" y="13316"/>
                    <a:pt x="1051" y="13316"/>
                  </a:cubicBezTo>
                  <a:lnTo>
                    <a:pt x="1466" y="13316"/>
                  </a:lnTo>
                  <a:cubicBezTo>
                    <a:pt x="1426" y="13426"/>
                    <a:pt x="1401" y="13543"/>
                    <a:pt x="1401" y="13667"/>
                  </a:cubicBezTo>
                  <a:lnTo>
                    <a:pt x="1401" y="14367"/>
                  </a:lnTo>
                  <a:cubicBezTo>
                    <a:pt x="1401" y="14491"/>
                    <a:pt x="1426" y="14607"/>
                    <a:pt x="1466" y="14717"/>
                  </a:cubicBezTo>
                  <a:lnTo>
                    <a:pt x="1051" y="14717"/>
                  </a:lnTo>
                  <a:cubicBezTo>
                    <a:pt x="472" y="14717"/>
                    <a:pt x="0" y="15189"/>
                    <a:pt x="0" y="15769"/>
                  </a:cubicBezTo>
                  <a:lnTo>
                    <a:pt x="0" y="16469"/>
                  </a:lnTo>
                  <a:cubicBezTo>
                    <a:pt x="0" y="17050"/>
                    <a:pt x="472" y="17520"/>
                    <a:pt x="1051" y="17520"/>
                  </a:cubicBezTo>
                  <a:lnTo>
                    <a:pt x="1466" y="17520"/>
                  </a:lnTo>
                  <a:cubicBezTo>
                    <a:pt x="1426" y="17630"/>
                    <a:pt x="1401" y="17748"/>
                    <a:pt x="1401" y="17871"/>
                  </a:cubicBezTo>
                  <a:lnTo>
                    <a:pt x="1401" y="18572"/>
                  </a:lnTo>
                  <a:cubicBezTo>
                    <a:pt x="1401" y="18695"/>
                    <a:pt x="1426" y="18813"/>
                    <a:pt x="1466" y="18923"/>
                  </a:cubicBezTo>
                  <a:lnTo>
                    <a:pt x="1051" y="18923"/>
                  </a:lnTo>
                  <a:cubicBezTo>
                    <a:pt x="472" y="18923"/>
                    <a:pt x="0" y="19395"/>
                    <a:pt x="0" y="19974"/>
                  </a:cubicBezTo>
                  <a:lnTo>
                    <a:pt x="0" y="20675"/>
                  </a:lnTo>
                  <a:cubicBezTo>
                    <a:pt x="0" y="21254"/>
                    <a:pt x="472" y="21726"/>
                    <a:pt x="1051" y="21726"/>
                  </a:cubicBezTo>
                  <a:lnTo>
                    <a:pt x="10862" y="21726"/>
                  </a:lnTo>
                  <a:cubicBezTo>
                    <a:pt x="11442" y="21726"/>
                    <a:pt x="11914" y="21254"/>
                    <a:pt x="11914" y="20675"/>
                  </a:cubicBezTo>
                  <a:lnTo>
                    <a:pt x="11914" y="20303"/>
                  </a:lnTo>
                  <a:cubicBezTo>
                    <a:pt x="12954" y="21188"/>
                    <a:pt x="14299" y="21726"/>
                    <a:pt x="15768" y="21726"/>
                  </a:cubicBezTo>
                  <a:cubicBezTo>
                    <a:pt x="19053" y="21726"/>
                    <a:pt x="21726" y="19053"/>
                    <a:pt x="21726" y="15769"/>
                  </a:cubicBezTo>
                  <a:cubicBezTo>
                    <a:pt x="21726" y="12484"/>
                    <a:pt x="19053" y="9812"/>
                    <a:pt x="15768" y="9812"/>
                  </a:cubicBezTo>
                  <a:cubicBezTo>
                    <a:pt x="14893" y="9812"/>
                    <a:pt x="14065" y="10006"/>
                    <a:pt x="13316" y="10346"/>
                  </a:cubicBezTo>
                  <a:lnTo>
                    <a:pt x="13316" y="9461"/>
                  </a:lnTo>
                  <a:cubicBezTo>
                    <a:pt x="13316" y="8882"/>
                    <a:pt x="12844" y="8410"/>
                    <a:pt x="12265" y="8410"/>
                  </a:cubicBezTo>
                  <a:lnTo>
                    <a:pt x="7673" y="8410"/>
                  </a:lnTo>
                  <a:cubicBezTo>
                    <a:pt x="8955" y="7603"/>
                    <a:pt x="9811" y="6179"/>
                    <a:pt x="9811" y="4555"/>
                  </a:cubicBezTo>
                  <a:cubicBezTo>
                    <a:pt x="9811" y="2043"/>
                    <a:pt x="7768" y="0"/>
                    <a:pt x="5256"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7"/>
            <p:cNvSpPr/>
            <p:nvPr/>
          </p:nvSpPr>
          <p:spPr>
            <a:xfrm>
              <a:off x="568825" y="3296425"/>
              <a:ext cx="127025" cy="169375"/>
            </a:xfrm>
            <a:custGeom>
              <a:rect b="b" l="l" r="r" t="t"/>
              <a:pathLst>
                <a:path extrusionOk="0" h="6775" w="5081">
                  <a:moveTo>
                    <a:pt x="2540" y="1169"/>
                  </a:moveTo>
                  <a:lnTo>
                    <a:pt x="4205" y="3387"/>
                  </a:lnTo>
                  <a:lnTo>
                    <a:pt x="2540" y="5606"/>
                  </a:lnTo>
                  <a:lnTo>
                    <a:pt x="876" y="3387"/>
                  </a:lnTo>
                  <a:lnTo>
                    <a:pt x="2540" y="1169"/>
                  </a:lnTo>
                  <a:close/>
                  <a:moveTo>
                    <a:pt x="2540" y="1"/>
                  </a:moveTo>
                  <a:lnTo>
                    <a:pt x="0" y="3387"/>
                  </a:lnTo>
                  <a:lnTo>
                    <a:pt x="2540" y="6775"/>
                  </a:lnTo>
                  <a:lnTo>
                    <a:pt x="5081" y="3387"/>
                  </a:lnTo>
                  <a:lnTo>
                    <a:pt x="254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7"/>
            <p:cNvSpPr/>
            <p:nvPr/>
          </p:nvSpPr>
          <p:spPr>
            <a:xfrm>
              <a:off x="337050" y="3056975"/>
              <a:ext cx="50000" cy="87625"/>
            </a:xfrm>
            <a:custGeom>
              <a:rect b="b" l="l" r="r" t="t"/>
              <a:pathLst>
                <a:path extrusionOk="0" h="3505" w="2000">
                  <a:moveTo>
                    <a:pt x="1154" y="0"/>
                  </a:moveTo>
                  <a:lnTo>
                    <a:pt x="1" y="1155"/>
                  </a:lnTo>
                  <a:lnTo>
                    <a:pt x="495" y="1650"/>
                  </a:lnTo>
                  <a:lnTo>
                    <a:pt x="1299" y="847"/>
                  </a:lnTo>
                  <a:lnTo>
                    <a:pt x="1299" y="3504"/>
                  </a:lnTo>
                  <a:lnTo>
                    <a:pt x="1999" y="3504"/>
                  </a:lnTo>
                  <a:lnTo>
                    <a:pt x="1999"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2" name="Google Shape;1552;p47"/>
          <p:cNvSpPr/>
          <p:nvPr/>
        </p:nvSpPr>
        <p:spPr>
          <a:xfrm>
            <a:off x="1000938" y="2193197"/>
            <a:ext cx="543150" cy="543175"/>
          </a:xfrm>
          <a:custGeom>
            <a:rect b="b" l="l" r="r" t="t"/>
            <a:pathLst>
              <a:path extrusionOk="0" h="21727" w="21726">
                <a:moveTo>
                  <a:pt x="10513" y="721"/>
                </a:moveTo>
                <a:lnTo>
                  <a:pt x="10513" y="2122"/>
                </a:lnTo>
                <a:cubicBezTo>
                  <a:pt x="9327" y="2200"/>
                  <a:pt x="8249" y="2672"/>
                  <a:pt x="7407" y="3408"/>
                </a:cubicBezTo>
                <a:lnTo>
                  <a:pt x="6417" y="2419"/>
                </a:lnTo>
                <a:cubicBezTo>
                  <a:pt x="7516" y="1430"/>
                  <a:pt x="8941" y="802"/>
                  <a:pt x="10513" y="721"/>
                </a:cubicBezTo>
                <a:close/>
                <a:moveTo>
                  <a:pt x="14366" y="3505"/>
                </a:moveTo>
                <a:cubicBezTo>
                  <a:pt x="14559" y="3505"/>
                  <a:pt x="14717" y="3663"/>
                  <a:pt x="14717" y="3856"/>
                </a:cubicBezTo>
                <a:cubicBezTo>
                  <a:pt x="14717" y="4049"/>
                  <a:pt x="14559" y="4206"/>
                  <a:pt x="14366" y="4206"/>
                </a:cubicBezTo>
                <a:cubicBezTo>
                  <a:pt x="14173" y="4206"/>
                  <a:pt x="14017" y="4049"/>
                  <a:pt x="14017" y="3856"/>
                </a:cubicBezTo>
                <a:cubicBezTo>
                  <a:pt x="14017" y="3663"/>
                  <a:pt x="14173" y="3505"/>
                  <a:pt x="14366" y="3505"/>
                </a:cubicBezTo>
                <a:close/>
                <a:moveTo>
                  <a:pt x="5921" y="2914"/>
                </a:moveTo>
                <a:lnTo>
                  <a:pt x="6912" y="3905"/>
                </a:lnTo>
                <a:cubicBezTo>
                  <a:pt x="6174" y="4747"/>
                  <a:pt x="5702" y="5824"/>
                  <a:pt x="5624" y="7009"/>
                </a:cubicBezTo>
                <a:lnTo>
                  <a:pt x="4223" y="7009"/>
                </a:lnTo>
                <a:cubicBezTo>
                  <a:pt x="4305" y="5438"/>
                  <a:pt x="4932" y="4012"/>
                  <a:pt x="5921" y="2914"/>
                </a:cubicBezTo>
                <a:close/>
                <a:moveTo>
                  <a:pt x="11213" y="719"/>
                </a:moveTo>
                <a:cubicBezTo>
                  <a:pt x="14604" y="898"/>
                  <a:pt x="17325" y="3618"/>
                  <a:pt x="17503" y="7009"/>
                </a:cubicBezTo>
                <a:lnTo>
                  <a:pt x="16105" y="7009"/>
                </a:lnTo>
                <a:cubicBezTo>
                  <a:pt x="16045" y="6093"/>
                  <a:pt x="15745" y="5220"/>
                  <a:pt x="15230" y="4451"/>
                </a:cubicBezTo>
                <a:cubicBezTo>
                  <a:pt x="15348" y="4281"/>
                  <a:pt x="15419" y="4076"/>
                  <a:pt x="15419" y="3856"/>
                </a:cubicBezTo>
                <a:cubicBezTo>
                  <a:pt x="15419" y="3275"/>
                  <a:pt x="14947" y="2804"/>
                  <a:pt x="14366" y="2804"/>
                </a:cubicBezTo>
                <a:cubicBezTo>
                  <a:pt x="14146" y="2804"/>
                  <a:pt x="13941" y="2874"/>
                  <a:pt x="13771" y="2992"/>
                </a:cubicBezTo>
                <a:cubicBezTo>
                  <a:pt x="13002" y="2477"/>
                  <a:pt x="12129" y="2179"/>
                  <a:pt x="11213" y="2117"/>
                </a:cubicBezTo>
                <a:lnTo>
                  <a:pt x="11213" y="719"/>
                </a:lnTo>
                <a:close/>
                <a:moveTo>
                  <a:pt x="5624" y="7711"/>
                </a:moveTo>
                <a:cubicBezTo>
                  <a:pt x="5704" y="8895"/>
                  <a:pt x="6174" y="9973"/>
                  <a:pt x="6912" y="10815"/>
                </a:cubicBezTo>
                <a:lnTo>
                  <a:pt x="5921" y="11806"/>
                </a:lnTo>
                <a:cubicBezTo>
                  <a:pt x="4932" y="10706"/>
                  <a:pt x="4305" y="9281"/>
                  <a:pt x="4223" y="7711"/>
                </a:cubicBezTo>
                <a:close/>
                <a:moveTo>
                  <a:pt x="17503" y="7711"/>
                </a:moveTo>
                <a:cubicBezTo>
                  <a:pt x="17420" y="9281"/>
                  <a:pt x="16794" y="10706"/>
                  <a:pt x="15804" y="11806"/>
                </a:cubicBezTo>
                <a:lnTo>
                  <a:pt x="14814" y="10815"/>
                </a:lnTo>
                <a:cubicBezTo>
                  <a:pt x="15552" y="9973"/>
                  <a:pt x="16022" y="8895"/>
                  <a:pt x="16102" y="7711"/>
                </a:cubicBezTo>
                <a:close/>
                <a:moveTo>
                  <a:pt x="10862" y="2804"/>
                </a:moveTo>
                <a:cubicBezTo>
                  <a:pt x="11758" y="2804"/>
                  <a:pt x="12616" y="3065"/>
                  <a:pt x="13363" y="3560"/>
                </a:cubicBezTo>
                <a:cubicBezTo>
                  <a:pt x="13336" y="3655"/>
                  <a:pt x="13316" y="3752"/>
                  <a:pt x="13316" y="3856"/>
                </a:cubicBezTo>
                <a:cubicBezTo>
                  <a:pt x="13316" y="4125"/>
                  <a:pt x="13421" y="4369"/>
                  <a:pt x="13588" y="4556"/>
                </a:cubicBezTo>
                <a:lnTo>
                  <a:pt x="11914" y="4556"/>
                </a:lnTo>
                <a:lnTo>
                  <a:pt x="11914" y="5257"/>
                </a:lnTo>
                <a:lnTo>
                  <a:pt x="12470" y="5257"/>
                </a:lnTo>
                <a:lnTo>
                  <a:pt x="10862" y="6864"/>
                </a:lnTo>
                <a:lnTo>
                  <a:pt x="9255" y="5257"/>
                </a:lnTo>
                <a:lnTo>
                  <a:pt x="9811" y="5257"/>
                </a:lnTo>
                <a:lnTo>
                  <a:pt x="9811" y="4556"/>
                </a:lnTo>
                <a:lnTo>
                  <a:pt x="8059" y="4556"/>
                </a:lnTo>
                <a:lnTo>
                  <a:pt x="8059" y="6308"/>
                </a:lnTo>
                <a:lnTo>
                  <a:pt x="8761" y="6308"/>
                </a:lnTo>
                <a:lnTo>
                  <a:pt x="8761" y="5752"/>
                </a:lnTo>
                <a:lnTo>
                  <a:pt x="10367" y="7360"/>
                </a:lnTo>
                <a:lnTo>
                  <a:pt x="8761" y="8967"/>
                </a:lnTo>
                <a:lnTo>
                  <a:pt x="8761" y="8411"/>
                </a:lnTo>
                <a:lnTo>
                  <a:pt x="8059" y="8411"/>
                </a:lnTo>
                <a:lnTo>
                  <a:pt x="8059" y="10163"/>
                </a:lnTo>
                <a:lnTo>
                  <a:pt x="9811" y="10163"/>
                </a:lnTo>
                <a:lnTo>
                  <a:pt x="9811" y="9461"/>
                </a:lnTo>
                <a:lnTo>
                  <a:pt x="9255" y="9461"/>
                </a:lnTo>
                <a:lnTo>
                  <a:pt x="10862" y="7855"/>
                </a:lnTo>
                <a:lnTo>
                  <a:pt x="12470" y="9461"/>
                </a:lnTo>
                <a:lnTo>
                  <a:pt x="11914" y="9461"/>
                </a:lnTo>
                <a:lnTo>
                  <a:pt x="11914" y="10163"/>
                </a:lnTo>
                <a:lnTo>
                  <a:pt x="13666" y="10163"/>
                </a:lnTo>
                <a:lnTo>
                  <a:pt x="13666" y="8411"/>
                </a:lnTo>
                <a:lnTo>
                  <a:pt x="12965" y="8411"/>
                </a:lnTo>
                <a:lnTo>
                  <a:pt x="12965" y="8967"/>
                </a:lnTo>
                <a:lnTo>
                  <a:pt x="11358" y="7360"/>
                </a:lnTo>
                <a:lnTo>
                  <a:pt x="12965" y="5752"/>
                </a:lnTo>
                <a:lnTo>
                  <a:pt x="12965" y="6308"/>
                </a:lnTo>
                <a:lnTo>
                  <a:pt x="13666" y="6308"/>
                </a:lnTo>
                <a:lnTo>
                  <a:pt x="13666" y="4634"/>
                </a:lnTo>
                <a:cubicBezTo>
                  <a:pt x="13852" y="4802"/>
                  <a:pt x="14097" y="4906"/>
                  <a:pt x="14366" y="4906"/>
                </a:cubicBezTo>
                <a:cubicBezTo>
                  <a:pt x="14470" y="4906"/>
                  <a:pt x="14567" y="4886"/>
                  <a:pt x="14662" y="4859"/>
                </a:cubicBezTo>
                <a:cubicBezTo>
                  <a:pt x="15157" y="5605"/>
                  <a:pt x="15419" y="6462"/>
                  <a:pt x="15419" y="7360"/>
                </a:cubicBezTo>
                <a:cubicBezTo>
                  <a:pt x="15419" y="9870"/>
                  <a:pt x="13374" y="11915"/>
                  <a:pt x="10862" y="11915"/>
                </a:cubicBezTo>
                <a:cubicBezTo>
                  <a:pt x="8350" y="11915"/>
                  <a:pt x="6307" y="9872"/>
                  <a:pt x="6307" y="7360"/>
                </a:cubicBezTo>
                <a:cubicBezTo>
                  <a:pt x="6307" y="4848"/>
                  <a:pt x="8350" y="2804"/>
                  <a:pt x="10862" y="2804"/>
                </a:cubicBezTo>
                <a:close/>
                <a:moveTo>
                  <a:pt x="7407" y="11310"/>
                </a:moveTo>
                <a:cubicBezTo>
                  <a:pt x="8249" y="12048"/>
                  <a:pt x="9327" y="12520"/>
                  <a:pt x="10513" y="12598"/>
                </a:cubicBezTo>
                <a:lnTo>
                  <a:pt x="10513" y="13999"/>
                </a:lnTo>
                <a:cubicBezTo>
                  <a:pt x="8941" y="13917"/>
                  <a:pt x="7516" y="13290"/>
                  <a:pt x="6417" y="12301"/>
                </a:cubicBezTo>
                <a:lnTo>
                  <a:pt x="7407" y="11310"/>
                </a:lnTo>
                <a:close/>
                <a:moveTo>
                  <a:pt x="14317" y="11310"/>
                </a:moveTo>
                <a:lnTo>
                  <a:pt x="15308" y="12301"/>
                </a:lnTo>
                <a:cubicBezTo>
                  <a:pt x="14210" y="13290"/>
                  <a:pt x="12784" y="13917"/>
                  <a:pt x="11213" y="13999"/>
                </a:cubicBezTo>
                <a:lnTo>
                  <a:pt x="11213" y="12598"/>
                </a:lnTo>
                <a:cubicBezTo>
                  <a:pt x="12398" y="12518"/>
                  <a:pt x="13475" y="12048"/>
                  <a:pt x="14317" y="11310"/>
                </a:cubicBezTo>
                <a:close/>
                <a:moveTo>
                  <a:pt x="7009" y="14718"/>
                </a:moveTo>
                <a:lnTo>
                  <a:pt x="7009" y="16119"/>
                </a:lnTo>
                <a:lnTo>
                  <a:pt x="5607" y="16119"/>
                </a:lnTo>
                <a:lnTo>
                  <a:pt x="5607" y="14718"/>
                </a:lnTo>
                <a:close/>
                <a:moveTo>
                  <a:pt x="9110" y="14718"/>
                </a:moveTo>
                <a:lnTo>
                  <a:pt x="9110" y="16119"/>
                </a:lnTo>
                <a:lnTo>
                  <a:pt x="7708" y="16119"/>
                </a:lnTo>
                <a:lnTo>
                  <a:pt x="7708" y="14718"/>
                </a:lnTo>
                <a:close/>
                <a:moveTo>
                  <a:pt x="11213" y="14718"/>
                </a:moveTo>
                <a:lnTo>
                  <a:pt x="11213" y="16119"/>
                </a:lnTo>
                <a:lnTo>
                  <a:pt x="9811" y="16119"/>
                </a:lnTo>
                <a:lnTo>
                  <a:pt x="9811" y="14718"/>
                </a:lnTo>
                <a:close/>
                <a:moveTo>
                  <a:pt x="13316" y="14718"/>
                </a:moveTo>
                <a:lnTo>
                  <a:pt x="13316" y="16119"/>
                </a:lnTo>
                <a:lnTo>
                  <a:pt x="11914" y="16119"/>
                </a:lnTo>
                <a:lnTo>
                  <a:pt x="11914" y="14718"/>
                </a:lnTo>
                <a:close/>
                <a:moveTo>
                  <a:pt x="15419" y="14718"/>
                </a:moveTo>
                <a:lnTo>
                  <a:pt x="15419" y="16119"/>
                </a:lnTo>
                <a:lnTo>
                  <a:pt x="14016" y="16119"/>
                </a:lnTo>
                <a:lnTo>
                  <a:pt x="14016" y="14718"/>
                </a:lnTo>
                <a:close/>
                <a:moveTo>
                  <a:pt x="17520" y="14718"/>
                </a:moveTo>
                <a:lnTo>
                  <a:pt x="17520" y="16119"/>
                </a:lnTo>
                <a:lnTo>
                  <a:pt x="16118" y="16119"/>
                </a:lnTo>
                <a:lnTo>
                  <a:pt x="16118" y="14718"/>
                </a:lnTo>
                <a:close/>
                <a:moveTo>
                  <a:pt x="19623" y="14718"/>
                </a:moveTo>
                <a:lnTo>
                  <a:pt x="19623" y="16119"/>
                </a:lnTo>
                <a:lnTo>
                  <a:pt x="18221" y="16119"/>
                </a:lnTo>
                <a:lnTo>
                  <a:pt x="18221" y="14718"/>
                </a:lnTo>
                <a:close/>
                <a:moveTo>
                  <a:pt x="4906" y="14718"/>
                </a:moveTo>
                <a:lnTo>
                  <a:pt x="4906" y="18222"/>
                </a:lnTo>
                <a:lnTo>
                  <a:pt x="3154" y="18222"/>
                </a:lnTo>
                <a:cubicBezTo>
                  <a:pt x="2575" y="18222"/>
                  <a:pt x="2103" y="17750"/>
                  <a:pt x="2103" y="17171"/>
                </a:cubicBezTo>
                <a:lnTo>
                  <a:pt x="2103" y="15770"/>
                </a:lnTo>
                <a:cubicBezTo>
                  <a:pt x="2103" y="15189"/>
                  <a:pt x="2575" y="14718"/>
                  <a:pt x="3154" y="14718"/>
                </a:cubicBezTo>
                <a:close/>
                <a:moveTo>
                  <a:pt x="7009" y="16821"/>
                </a:moveTo>
                <a:lnTo>
                  <a:pt x="7009" y="18222"/>
                </a:lnTo>
                <a:lnTo>
                  <a:pt x="5607" y="18222"/>
                </a:lnTo>
                <a:lnTo>
                  <a:pt x="5607" y="16821"/>
                </a:lnTo>
                <a:close/>
                <a:moveTo>
                  <a:pt x="9111" y="16821"/>
                </a:moveTo>
                <a:lnTo>
                  <a:pt x="9111" y="18222"/>
                </a:lnTo>
                <a:lnTo>
                  <a:pt x="7708" y="18222"/>
                </a:lnTo>
                <a:lnTo>
                  <a:pt x="7708" y="16821"/>
                </a:lnTo>
                <a:close/>
                <a:moveTo>
                  <a:pt x="11213" y="16821"/>
                </a:moveTo>
                <a:lnTo>
                  <a:pt x="11213" y="18222"/>
                </a:lnTo>
                <a:lnTo>
                  <a:pt x="9811" y="18222"/>
                </a:lnTo>
                <a:lnTo>
                  <a:pt x="9811" y="16821"/>
                </a:lnTo>
                <a:close/>
                <a:moveTo>
                  <a:pt x="13316" y="16821"/>
                </a:moveTo>
                <a:lnTo>
                  <a:pt x="13316" y="18222"/>
                </a:lnTo>
                <a:lnTo>
                  <a:pt x="11914" y="18222"/>
                </a:lnTo>
                <a:lnTo>
                  <a:pt x="11914" y="16821"/>
                </a:lnTo>
                <a:close/>
                <a:moveTo>
                  <a:pt x="15419" y="16821"/>
                </a:moveTo>
                <a:lnTo>
                  <a:pt x="15419" y="18222"/>
                </a:lnTo>
                <a:lnTo>
                  <a:pt x="14017" y="18222"/>
                </a:lnTo>
                <a:lnTo>
                  <a:pt x="14017" y="16821"/>
                </a:lnTo>
                <a:close/>
                <a:moveTo>
                  <a:pt x="17520" y="16821"/>
                </a:moveTo>
                <a:lnTo>
                  <a:pt x="17520" y="18222"/>
                </a:lnTo>
                <a:lnTo>
                  <a:pt x="16118" y="18222"/>
                </a:lnTo>
                <a:lnTo>
                  <a:pt x="16118" y="16821"/>
                </a:lnTo>
                <a:close/>
                <a:moveTo>
                  <a:pt x="19623" y="16821"/>
                </a:moveTo>
                <a:lnTo>
                  <a:pt x="19623" y="18222"/>
                </a:lnTo>
                <a:lnTo>
                  <a:pt x="18221" y="18222"/>
                </a:lnTo>
                <a:lnTo>
                  <a:pt x="18221" y="16821"/>
                </a:lnTo>
                <a:close/>
                <a:moveTo>
                  <a:pt x="8410" y="18923"/>
                </a:moveTo>
                <a:lnTo>
                  <a:pt x="8410" y="19623"/>
                </a:lnTo>
                <a:lnTo>
                  <a:pt x="7009" y="19623"/>
                </a:lnTo>
                <a:lnTo>
                  <a:pt x="7009" y="18923"/>
                </a:lnTo>
                <a:close/>
                <a:moveTo>
                  <a:pt x="16820" y="18923"/>
                </a:moveTo>
                <a:lnTo>
                  <a:pt x="16820" y="19623"/>
                </a:lnTo>
                <a:lnTo>
                  <a:pt x="9110" y="19623"/>
                </a:lnTo>
                <a:lnTo>
                  <a:pt x="9110" y="18923"/>
                </a:lnTo>
                <a:close/>
                <a:moveTo>
                  <a:pt x="20673" y="13316"/>
                </a:moveTo>
                <a:cubicBezTo>
                  <a:pt x="20866" y="13316"/>
                  <a:pt x="21024" y="13473"/>
                  <a:pt x="21024" y="13667"/>
                </a:cubicBezTo>
                <a:lnTo>
                  <a:pt x="21024" y="20674"/>
                </a:lnTo>
                <a:lnTo>
                  <a:pt x="21024" y="20676"/>
                </a:lnTo>
                <a:cubicBezTo>
                  <a:pt x="21024" y="20869"/>
                  <a:pt x="20866" y="21025"/>
                  <a:pt x="20673" y="21025"/>
                </a:cubicBezTo>
                <a:lnTo>
                  <a:pt x="1051" y="21025"/>
                </a:lnTo>
                <a:cubicBezTo>
                  <a:pt x="858" y="21025"/>
                  <a:pt x="701" y="20869"/>
                  <a:pt x="701" y="20676"/>
                </a:cubicBezTo>
                <a:lnTo>
                  <a:pt x="701" y="13667"/>
                </a:lnTo>
                <a:cubicBezTo>
                  <a:pt x="701" y="13474"/>
                  <a:pt x="858" y="13316"/>
                  <a:pt x="1051" y="13316"/>
                </a:cubicBezTo>
                <a:lnTo>
                  <a:pt x="6560" y="13316"/>
                </a:lnTo>
                <a:cubicBezTo>
                  <a:pt x="6932" y="13586"/>
                  <a:pt x="7330" y="13820"/>
                  <a:pt x="7748" y="14018"/>
                </a:cubicBezTo>
                <a:lnTo>
                  <a:pt x="3154" y="14018"/>
                </a:lnTo>
                <a:cubicBezTo>
                  <a:pt x="2187" y="14018"/>
                  <a:pt x="1401" y="14803"/>
                  <a:pt x="1401" y="15770"/>
                </a:cubicBezTo>
                <a:lnTo>
                  <a:pt x="1401" y="17171"/>
                </a:lnTo>
                <a:cubicBezTo>
                  <a:pt x="1401" y="18136"/>
                  <a:pt x="2187" y="18923"/>
                  <a:pt x="3154" y="18923"/>
                </a:cubicBezTo>
                <a:lnTo>
                  <a:pt x="6307" y="18923"/>
                </a:lnTo>
                <a:lnTo>
                  <a:pt x="6307" y="20325"/>
                </a:lnTo>
                <a:lnTo>
                  <a:pt x="17520" y="20325"/>
                </a:lnTo>
                <a:lnTo>
                  <a:pt x="17520" y="18923"/>
                </a:lnTo>
                <a:lnTo>
                  <a:pt x="20324" y="18923"/>
                </a:lnTo>
                <a:lnTo>
                  <a:pt x="20324" y="14018"/>
                </a:lnTo>
                <a:lnTo>
                  <a:pt x="13976" y="14018"/>
                </a:lnTo>
                <a:cubicBezTo>
                  <a:pt x="14395" y="13820"/>
                  <a:pt x="14794" y="13586"/>
                  <a:pt x="15166" y="13316"/>
                </a:cubicBezTo>
                <a:close/>
                <a:moveTo>
                  <a:pt x="10862" y="1"/>
                </a:moveTo>
                <a:cubicBezTo>
                  <a:pt x="6805" y="1"/>
                  <a:pt x="3504" y="3301"/>
                  <a:pt x="3504" y="7360"/>
                </a:cubicBezTo>
                <a:cubicBezTo>
                  <a:pt x="3504" y="9418"/>
                  <a:pt x="4356" y="11279"/>
                  <a:pt x="5722" y="12615"/>
                </a:cubicBezTo>
                <a:lnTo>
                  <a:pt x="1051" y="12615"/>
                </a:lnTo>
                <a:cubicBezTo>
                  <a:pt x="472" y="12615"/>
                  <a:pt x="0" y="13087"/>
                  <a:pt x="0" y="13667"/>
                </a:cubicBezTo>
                <a:lnTo>
                  <a:pt x="0" y="20676"/>
                </a:lnTo>
                <a:cubicBezTo>
                  <a:pt x="0" y="21255"/>
                  <a:pt x="472" y="21726"/>
                  <a:pt x="1051" y="21726"/>
                </a:cubicBezTo>
                <a:lnTo>
                  <a:pt x="20673" y="21726"/>
                </a:lnTo>
                <a:cubicBezTo>
                  <a:pt x="21254" y="21726"/>
                  <a:pt x="21726" y="21255"/>
                  <a:pt x="21726" y="20676"/>
                </a:cubicBezTo>
                <a:lnTo>
                  <a:pt x="21726" y="13667"/>
                </a:lnTo>
                <a:cubicBezTo>
                  <a:pt x="21726" y="13087"/>
                  <a:pt x="21254" y="12615"/>
                  <a:pt x="20673" y="12615"/>
                </a:cubicBezTo>
                <a:lnTo>
                  <a:pt x="16002" y="12615"/>
                </a:lnTo>
                <a:cubicBezTo>
                  <a:pt x="17370" y="11279"/>
                  <a:pt x="18221" y="9418"/>
                  <a:pt x="18221" y="7360"/>
                </a:cubicBezTo>
                <a:cubicBezTo>
                  <a:pt x="18221" y="3301"/>
                  <a:pt x="14921" y="1"/>
                  <a:pt x="10862"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3" name="Google Shape;1553;p47"/>
          <p:cNvGrpSpPr/>
          <p:nvPr/>
        </p:nvGrpSpPr>
        <p:grpSpPr>
          <a:xfrm>
            <a:off x="4759363" y="1360247"/>
            <a:ext cx="543175" cy="543000"/>
            <a:chOff x="3996550" y="1283500"/>
            <a:chExt cx="543175" cy="543000"/>
          </a:xfrm>
        </p:grpSpPr>
        <p:sp>
          <p:nvSpPr>
            <p:cNvPr id="1554" name="Google Shape;1554;p47"/>
            <p:cNvSpPr/>
            <p:nvPr/>
          </p:nvSpPr>
          <p:spPr>
            <a:xfrm>
              <a:off x="4215575" y="1388350"/>
              <a:ext cx="52550" cy="52575"/>
            </a:xfrm>
            <a:custGeom>
              <a:rect b="b" l="l" r="r" t="t"/>
              <a:pathLst>
                <a:path extrusionOk="0" h="2103" w="2102">
                  <a:moveTo>
                    <a:pt x="1051" y="702"/>
                  </a:moveTo>
                  <a:cubicBezTo>
                    <a:pt x="1244" y="702"/>
                    <a:pt x="1402" y="858"/>
                    <a:pt x="1402" y="1051"/>
                  </a:cubicBezTo>
                  <a:cubicBezTo>
                    <a:pt x="1402" y="1244"/>
                    <a:pt x="1244" y="1401"/>
                    <a:pt x="1051" y="1401"/>
                  </a:cubicBezTo>
                  <a:cubicBezTo>
                    <a:pt x="858" y="1401"/>
                    <a:pt x="700" y="1245"/>
                    <a:pt x="700" y="1051"/>
                  </a:cubicBezTo>
                  <a:cubicBezTo>
                    <a:pt x="700" y="858"/>
                    <a:pt x="858" y="702"/>
                    <a:pt x="1051" y="702"/>
                  </a:cubicBezTo>
                  <a:close/>
                  <a:moveTo>
                    <a:pt x="1051" y="0"/>
                  </a:moveTo>
                  <a:cubicBezTo>
                    <a:pt x="472" y="0"/>
                    <a:pt x="0" y="472"/>
                    <a:pt x="0" y="1051"/>
                  </a:cubicBezTo>
                  <a:cubicBezTo>
                    <a:pt x="0" y="1631"/>
                    <a:pt x="472" y="2103"/>
                    <a:pt x="1051" y="2103"/>
                  </a:cubicBezTo>
                  <a:cubicBezTo>
                    <a:pt x="1630" y="2103"/>
                    <a:pt x="2102" y="1631"/>
                    <a:pt x="2102" y="1051"/>
                  </a:cubicBezTo>
                  <a:cubicBezTo>
                    <a:pt x="2102" y="472"/>
                    <a:pt x="1630" y="0"/>
                    <a:pt x="105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7"/>
            <p:cNvSpPr/>
            <p:nvPr/>
          </p:nvSpPr>
          <p:spPr>
            <a:xfrm>
              <a:off x="4145475" y="1423375"/>
              <a:ext cx="17550" cy="17550"/>
            </a:xfrm>
            <a:custGeom>
              <a:rect b="b" l="l" r="r" t="t"/>
              <a:pathLst>
                <a:path extrusionOk="0" h="702" w="702">
                  <a:moveTo>
                    <a:pt x="351" y="0"/>
                  </a:moveTo>
                  <a:cubicBezTo>
                    <a:pt x="158" y="0"/>
                    <a:pt x="0" y="158"/>
                    <a:pt x="0" y="351"/>
                  </a:cubicBezTo>
                  <a:cubicBezTo>
                    <a:pt x="0" y="544"/>
                    <a:pt x="158" y="702"/>
                    <a:pt x="351" y="702"/>
                  </a:cubicBezTo>
                  <a:cubicBezTo>
                    <a:pt x="544" y="702"/>
                    <a:pt x="701" y="544"/>
                    <a:pt x="701" y="351"/>
                  </a:cubicBezTo>
                  <a:cubicBezTo>
                    <a:pt x="701" y="158"/>
                    <a:pt x="544" y="0"/>
                    <a:pt x="35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7"/>
            <p:cNvSpPr/>
            <p:nvPr/>
          </p:nvSpPr>
          <p:spPr>
            <a:xfrm>
              <a:off x="4320675" y="1423375"/>
              <a:ext cx="17575" cy="17550"/>
            </a:xfrm>
            <a:custGeom>
              <a:rect b="b" l="l" r="r" t="t"/>
              <a:pathLst>
                <a:path extrusionOk="0" h="702" w="703">
                  <a:moveTo>
                    <a:pt x="351" y="0"/>
                  </a:moveTo>
                  <a:cubicBezTo>
                    <a:pt x="158" y="0"/>
                    <a:pt x="1" y="158"/>
                    <a:pt x="1" y="351"/>
                  </a:cubicBezTo>
                  <a:cubicBezTo>
                    <a:pt x="1" y="544"/>
                    <a:pt x="158" y="702"/>
                    <a:pt x="351" y="702"/>
                  </a:cubicBezTo>
                  <a:cubicBezTo>
                    <a:pt x="544" y="702"/>
                    <a:pt x="702" y="544"/>
                    <a:pt x="702" y="351"/>
                  </a:cubicBezTo>
                  <a:cubicBezTo>
                    <a:pt x="702" y="158"/>
                    <a:pt x="544" y="0"/>
                    <a:pt x="35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7"/>
            <p:cNvSpPr/>
            <p:nvPr/>
          </p:nvSpPr>
          <p:spPr>
            <a:xfrm>
              <a:off x="3996550" y="1283500"/>
              <a:ext cx="543175" cy="543000"/>
            </a:xfrm>
            <a:custGeom>
              <a:rect b="b" l="l" r="r" t="t"/>
              <a:pathLst>
                <a:path extrusionOk="0" h="21720" w="21727">
                  <a:moveTo>
                    <a:pt x="20325" y="4194"/>
                  </a:moveTo>
                  <a:cubicBezTo>
                    <a:pt x="20711" y="4194"/>
                    <a:pt x="21025" y="4508"/>
                    <a:pt x="21025" y="4896"/>
                  </a:cubicBezTo>
                  <a:cubicBezTo>
                    <a:pt x="21025" y="5281"/>
                    <a:pt x="20711" y="5595"/>
                    <a:pt x="20325" y="5595"/>
                  </a:cubicBezTo>
                  <a:cubicBezTo>
                    <a:pt x="19937" y="5595"/>
                    <a:pt x="19623" y="5281"/>
                    <a:pt x="19623" y="4896"/>
                  </a:cubicBezTo>
                  <a:cubicBezTo>
                    <a:pt x="19623" y="4508"/>
                    <a:pt x="19937" y="4194"/>
                    <a:pt x="20325" y="4194"/>
                  </a:cubicBezTo>
                  <a:close/>
                  <a:moveTo>
                    <a:pt x="9809" y="1391"/>
                  </a:moveTo>
                  <a:lnTo>
                    <a:pt x="12168" y="5432"/>
                  </a:lnTo>
                  <a:lnTo>
                    <a:pt x="15523" y="2687"/>
                  </a:lnTo>
                  <a:lnTo>
                    <a:pt x="14445" y="7003"/>
                  </a:lnTo>
                  <a:lnTo>
                    <a:pt x="5181" y="7003"/>
                  </a:lnTo>
                  <a:lnTo>
                    <a:pt x="4101" y="2689"/>
                  </a:lnTo>
                  <a:lnTo>
                    <a:pt x="4101" y="2689"/>
                  </a:lnTo>
                  <a:lnTo>
                    <a:pt x="7452" y="5432"/>
                  </a:lnTo>
                  <a:lnTo>
                    <a:pt x="9809" y="1391"/>
                  </a:lnTo>
                  <a:close/>
                  <a:moveTo>
                    <a:pt x="19974" y="13310"/>
                  </a:moveTo>
                  <a:lnTo>
                    <a:pt x="19974" y="15764"/>
                  </a:lnTo>
                  <a:cubicBezTo>
                    <a:pt x="19974" y="15957"/>
                    <a:pt x="19816" y="16114"/>
                    <a:pt x="19623" y="16114"/>
                  </a:cubicBezTo>
                  <a:lnTo>
                    <a:pt x="18922" y="16114"/>
                  </a:lnTo>
                  <a:lnTo>
                    <a:pt x="18922" y="13310"/>
                  </a:lnTo>
                  <a:close/>
                  <a:moveTo>
                    <a:pt x="17171" y="7704"/>
                  </a:moveTo>
                  <a:cubicBezTo>
                    <a:pt x="17752" y="7704"/>
                    <a:pt x="18222" y="8175"/>
                    <a:pt x="18222" y="8755"/>
                  </a:cubicBezTo>
                  <a:lnTo>
                    <a:pt x="18222" y="18917"/>
                  </a:lnTo>
                  <a:lnTo>
                    <a:pt x="14512" y="18917"/>
                  </a:lnTo>
                  <a:lnTo>
                    <a:pt x="13811" y="18216"/>
                  </a:lnTo>
                  <a:lnTo>
                    <a:pt x="5813" y="18216"/>
                  </a:lnTo>
                  <a:lnTo>
                    <a:pt x="5112" y="18917"/>
                  </a:lnTo>
                  <a:lnTo>
                    <a:pt x="1402" y="18917"/>
                  </a:lnTo>
                  <a:lnTo>
                    <a:pt x="1402" y="8755"/>
                  </a:lnTo>
                  <a:cubicBezTo>
                    <a:pt x="1402" y="8176"/>
                    <a:pt x="1874" y="7704"/>
                    <a:pt x="2453" y="7704"/>
                  </a:cubicBezTo>
                  <a:close/>
                  <a:moveTo>
                    <a:pt x="13522" y="18917"/>
                  </a:moveTo>
                  <a:lnTo>
                    <a:pt x="14223" y="19617"/>
                  </a:lnTo>
                  <a:lnTo>
                    <a:pt x="18573" y="19617"/>
                  </a:lnTo>
                  <a:cubicBezTo>
                    <a:pt x="18766" y="19617"/>
                    <a:pt x="18922" y="19775"/>
                    <a:pt x="18922" y="19968"/>
                  </a:cubicBezTo>
                  <a:lnTo>
                    <a:pt x="18922" y="21020"/>
                  </a:lnTo>
                  <a:lnTo>
                    <a:pt x="702" y="21020"/>
                  </a:lnTo>
                  <a:lnTo>
                    <a:pt x="702" y="19968"/>
                  </a:lnTo>
                  <a:cubicBezTo>
                    <a:pt x="702" y="19775"/>
                    <a:pt x="858" y="19617"/>
                    <a:pt x="1051" y="19617"/>
                  </a:cubicBezTo>
                  <a:lnTo>
                    <a:pt x="5401" y="19617"/>
                  </a:lnTo>
                  <a:lnTo>
                    <a:pt x="6103" y="18917"/>
                  </a:lnTo>
                  <a:close/>
                  <a:moveTo>
                    <a:pt x="9809" y="1"/>
                  </a:moveTo>
                  <a:lnTo>
                    <a:pt x="7260" y="4370"/>
                  </a:lnTo>
                  <a:lnTo>
                    <a:pt x="2908" y="806"/>
                  </a:lnTo>
                  <a:lnTo>
                    <a:pt x="4458" y="7003"/>
                  </a:lnTo>
                  <a:lnTo>
                    <a:pt x="2453" y="7003"/>
                  </a:lnTo>
                  <a:cubicBezTo>
                    <a:pt x="1486" y="7003"/>
                    <a:pt x="701" y="7787"/>
                    <a:pt x="701" y="8755"/>
                  </a:cubicBezTo>
                  <a:lnTo>
                    <a:pt x="701" y="18982"/>
                  </a:lnTo>
                  <a:cubicBezTo>
                    <a:pt x="295" y="19127"/>
                    <a:pt x="1" y="19511"/>
                    <a:pt x="1" y="19968"/>
                  </a:cubicBezTo>
                  <a:lnTo>
                    <a:pt x="1" y="21720"/>
                  </a:lnTo>
                  <a:lnTo>
                    <a:pt x="19623" y="21720"/>
                  </a:lnTo>
                  <a:lnTo>
                    <a:pt x="19623" y="19968"/>
                  </a:lnTo>
                  <a:cubicBezTo>
                    <a:pt x="19623" y="19511"/>
                    <a:pt x="19329" y="19127"/>
                    <a:pt x="18922" y="18982"/>
                  </a:cubicBezTo>
                  <a:lnTo>
                    <a:pt x="18922" y="16814"/>
                  </a:lnTo>
                  <a:lnTo>
                    <a:pt x="19623" y="16814"/>
                  </a:lnTo>
                  <a:cubicBezTo>
                    <a:pt x="20204" y="16814"/>
                    <a:pt x="20674" y="16344"/>
                    <a:pt x="20674" y="15764"/>
                  </a:cubicBezTo>
                  <a:lnTo>
                    <a:pt x="20674" y="6253"/>
                  </a:lnTo>
                  <a:cubicBezTo>
                    <a:pt x="21278" y="6096"/>
                    <a:pt x="21726" y="5551"/>
                    <a:pt x="21726" y="4900"/>
                  </a:cubicBezTo>
                  <a:cubicBezTo>
                    <a:pt x="21726" y="4129"/>
                    <a:pt x="21099" y="3500"/>
                    <a:pt x="20327" y="3500"/>
                  </a:cubicBezTo>
                  <a:cubicBezTo>
                    <a:pt x="20292" y="3500"/>
                    <a:pt x="20257" y="3501"/>
                    <a:pt x="20222" y="3503"/>
                  </a:cubicBezTo>
                  <a:cubicBezTo>
                    <a:pt x="19519" y="3552"/>
                    <a:pt x="18956" y="4131"/>
                    <a:pt x="18923" y="4836"/>
                  </a:cubicBezTo>
                  <a:cubicBezTo>
                    <a:pt x="18893" y="5516"/>
                    <a:pt x="19351" y="6090"/>
                    <a:pt x="19974" y="6253"/>
                  </a:cubicBezTo>
                  <a:lnTo>
                    <a:pt x="19974" y="12610"/>
                  </a:lnTo>
                  <a:lnTo>
                    <a:pt x="18922" y="12610"/>
                  </a:lnTo>
                  <a:lnTo>
                    <a:pt x="18922" y="8755"/>
                  </a:lnTo>
                  <a:cubicBezTo>
                    <a:pt x="18922" y="7787"/>
                    <a:pt x="18138" y="7003"/>
                    <a:pt x="17171" y="7003"/>
                  </a:cubicBezTo>
                  <a:lnTo>
                    <a:pt x="15166" y="7003"/>
                  </a:lnTo>
                  <a:lnTo>
                    <a:pt x="16715" y="806"/>
                  </a:lnTo>
                  <a:lnTo>
                    <a:pt x="12359" y="4369"/>
                  </a:lnTo>
                  <a:lnTo>
                    <a:pt x="9809"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7"/>
            <p:cNvSpPr/>
            <p:nvPr/>
          </p:nvSpPr>
          <p:spPr>
            <a:xfrm>
              <a:off x="4049125" y="1493600"/>
              <a:ext cx="385450" cy="227800"/>
            </a:xfrm>
            <a:custGeom>
              <a:rect b="b" l="l" r="r" t="t"/>
              <a:pathLst>
                <a:path extrusionOk="0" h="9112" w="15418">
                  <a:moveTo>
                    <a:pt x="4906" y="702"/>
                  </a:moveTo>
                  <a:lnTo>
                    <a:pt x="4906" y="1402"/>
                  </a:lnTo>
                  <a:lnTo>
                    <a:pt x="700" y="1402"/>
                  </a:lnTo>
                  <a:lnTo>
                    <a:pt x="700" y="702"/>
                  </a:lnTo>
                  <a:close/>
                  <a:moveTo>
                    <a:pt x="14718" y="702"/>
                  </a:moveTo>
                  <a:lnTo>
                    <a:pt x="14718" y="1402"/>
                  </a:lnTo>
                  <a:lnTo>
                    <a:pt x="10512" y="1402"/>
                  </a:lnTo>
                  <a:lnTo>
                    <a:pt x="10512" y="702"/>
                  </a:lnTo>
                  <a:close/>
                  <a:moveTo>
                    <a:pt x="9812" y="702"/>
                  </a:moveTo>
                  <a:lnTo>
                    <a:pt x="9812" y="7009"/>
                  </a:lnTo>
                  <a:lnTo>
                    <a:pt x="5606" y="7009"/>
                  </a:lnTo>
                  <a:lnTo>
                    <a:pt x="5606" y="702"/>
                  </a:lnTo>
                  <a:close/>
                  <a:moveTo>
                    <a:pt x="4906" y="2103"/>
                  </a:moveTo>
                  <a:lnTo>
                    <a:pt x="4906" y="8410"/>
                  </a:lnTo>
                  <a:lnTo>
                    <a:pt x="700" y="8410"/>
                  </a:lnTo>
                  <a:lnTo>
                    <a:pt x="700" y="2103"/>
                  </a:lnTo>
                  <a:close/>
                  <a:moveTo>
                    <a:pt x="9812" y="7709"/>
                  </a:moveTo>
                  <a:lnTo>
                    <a:pt x="9812" y="8410"/>
                  </a:lnTo>
                  <a:lnTo>
                    <a:pt x="5606" y="8410"/>
                  </a:lnTo>
                  <a:lnTo>
                    <a:pt x="5606" y="7709"/>
                  </a:lnTo>
                  <a:close/>
                  <a:moveTo>
                    <a:pt x="14718" y="2103"/>
                  </a:moveTo>
                  <a:lnTo>
                    <a:pt x="14718" y="8410"/>
                  </a:lnTo>
                  <a:lnTo>
                    <a:pt x="10512" y="8410"/>
                  </a:lnTo>
                  <a:lnTo>
                    <a:pt x="10512" y="2103"/>
                  </a:lnTo>
                  <a:close/>
                  <a:moveTo>
                    <a:pt x="1" y="0"/>
                  </a:moveTo>
                  <a:lnTo>
                    <a:pt x="1" y="9112"/>
                  </a:lnTo>
                  <a:lnTo>
                    <a:pt x="14718" y="9112"/>
                  </a:lnTo>
                  <a:cubicBezTo>
                    <a:pt x="15104" y="9112"/>
                    <a:pt x="15418" y="8798"/>
                    <a:pt x="15418" y="8410"/>
                  </a:cubicBezTo>
                  <a:lnTo>
                    <a:pt x="15418" y="702"/>
                  </a:lnTo>
                  <a:cubicBezTo>
                    <a:pt x="15418" y="314"/>
                    <a:pt x="15104" y="0"/>
                    <a:pt x="14718"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7"/>
            <p:cNvSpPr/>
            <p:nvPr/>
          </p:nvSpPr>
          <p:spPr>
            <a:xfrm>
              <a:off x="4084150" y="1581200"/>
              <a:ext cx="70100" cy="100650"/>
            </a:xfrm>
            <a:custGeom>
              <a:rect b="b" l="l" r="r" t="t"/>
              <a:pathLst>
                <a:path extrusionOk="0" h="4026" w="2804">
                  <a:moveTo>
                    <a:pt x="1" y="1"/>
                  </a:moveTo>
                  <a:lnTo>
                    <a:pt x="1" y="702"/>
                  </a:lnTo>
                  <a:lnTo>
                    <a:pt x="2053" y="702"/>
                  </a:lnTo>
                  <a:lnTo>
                    <a:pt x="395" y="3686"/>
                  </a:lnTo>
                  <a:lnTo>
                    <a:pt x="1007" y="4026"/>
                  </a:lnTo>
                  <a:lnTo>
                    <a:pt x="2804" y="792"/>
                  </a:lnTo>
                  <a:lnTo>
                    <a:pt x="2804"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7"/>
            <p:cNvSpPr/>
            <p:nvPr/>
          </p:nvSpPr>
          <p:spPr>
            <a:xfrm>
              <a:off x="4329450" y="1581200"/>
              <a:ext cx="70100" cy="100650"/>
            </a:xfrm>
            <a:custGeom>
              <a:rect b="b" l="l" r="r" t="t"/>
              <a:pathLst>
                <a:path extrusionOk="0" h="4026" w="2804">
                  <a:moveTo>
                    <a:pt x="0" y="1"/>
                  </a:moveTo>
                  <a:lnTo>
                    <a:pt x="0" y="702"/>
                  </a:lnTo>
                  <a:lnTo>
                    <a:pt x="2053" y="702"/>
                  </a:lnTo>
                  <a:lnTo>
                    <a:pt x="394" y="3686"/>
                  </a:lnTo>
                  <a:lnTo>
                    <a:pt x="1007" y="4026"/>
                  </a:lnTo>
                  <a:lnTo>
                    <a:pt x="2803" y="792"/>
                  </a:lnTo>
                  <a:lnTo>
                    <a:pt x="2803"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7"/>
            <p:cNvSpPr/>
            <p:nvPr/>
          </p:nvSpPr>
          <p:spPr>
            <a:xfrm>
              <a:off x="4206800" y="1546175"/>
              <a:ext cx="70100" cy="100650"/>
            </a:xfrm>
            <a:custGeom>
              <a:rect b="b" l="l" r="r" t="t"/>
              <a:pathLst>
                <a:path extrusionOk="0" h="4026" w="2804">
                  <a:moveTo>
                    <a:pt x="1" y="0"/>
                  </a:moveTo>
                  <a:lnTo>
                    <a:pt x="1" y="700"/>
                  </a:lnTo>
                  <a:lnTo>
                    <a:pt x="2053" y="700"/>
                  </a:lnTo>
                  <a:lnTo>
                    <a:pt x="394" y="3684"/>
                  </a:lnTo>
                  <a:lnTo>
                    <a:pt x="1007" y="4025"/>
                  </a:lnTo>
                  <a:lnTo>
                    <a:pt x="2803" y="792"/>
                  </a:lnTo>
                  <a:lnTo>
                    <a:pt x="2803"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7"/>
            <p:cNvSpPr/>
            <p:nvPr/>
          </p:nvSpPr>
          <p:spPr>
            <a:xfrm>
              <a:off x="4233075" y="1773925"/>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7"/>
            <p:cNvSpPr/>
            <p:nvPr/>
          </p:nvSpPr>
          <p:spPr>
            <a:xfrm>
              <a:off x="4171775" y="1773925"/>
              <a:ext cx="17525" cy="17550"/>
            </a:xfrm>
            <a:custGeom>
              <a:rect b="b" l="l" r="r" t="t"/>
              <a:pathLst>
                <a:path extrusionOk="0" h="702" w="701">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7"/>
            <p:cNvSpPr/>
            <p:nvPr/>
          </p:nvSpPr>
          <p:spPr>
            <a:xfrm>
              <a:off x="4294400" y="1773925"/>
              <a:ext cx="17525" cy="17550"/>
            </a:xfrm>
            <a:custGeom>
              <a:rect b="b" l="l" r="r" t="t"/>
              <a:pathLst>
                <a:path extrusionOk="0" h="702" w="701">
                  <a:moveTo>
                    <a:pt x="1" y="0"/>
                  </a:moveTo>
                  <a:lnTo>
                    <a:pt x="1" y="702"/>
                  </a:lnTo>
                  <a:lnTo>
                    <a:pt x="701" y="702"/>
                  </a:lnTo>
                  <a:lnTo>
                    <a:pt x="701"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 name="Google Shape;1565;p47"/>
          <p:cNvGrpSpPr/>
          <p:nvPr/>
        </p:nvGrpSpPr>
        <p:grpSpPr>
          <a:xfrm>
            <a:off x="5800272" y="1359572"/>
            <a:ext cx="438025" cy="543150"/>
            <a:chOff x="5105425" y="1282825"/>
            <a:chExt cx="438025" cy="543150"/>
          </a:xfrm>
        </p:grpSpPr>
        <p:sp>
          <p:nvSpPr>
            <p:cNvPr id="1566" name="Google Shape;1566;p47"/>
            <p:cNvSpPr/>
            <p:nvPr/>
          </p:nvSpPr>
          <p:spPr>
            <a:xfrm>
              <a:off x="5298125" y="1317850"/>
              <a:ext cx="52600" cy="122675"/>
            </a:xfrm>
            <a:custGeom>
              <a:rect b="b" l="l" r="r" t="t"/>
              <a:pathLst>
                <a:path extrusionOk="0" h="4907" w="2104">
                  <a:moveTo>
                    <a:pt x="702" y="0"/>
                  </a:moveTo>
                  <a:lnTo>
                    <a:pt x="702" y="702"/>
                  </a:lnTo>
                  <a:lnTo>
                    <a:pt x="1" y="702"/>
                  </a:lnTo>
                  <a:lnTo>
                    <a:pt x="1" y="1753"/>
                  </a:lnTo>
                  <a:cubicBezTo>
                    <a:pt x="1" y="2333"/>
                    <a:pt x="473" y="2805"/>
                    <a:pt x="1052" y="2805"/>
                  </a:cubicBezTo>
                  <a:cubicBezTo>
                    <a:pt x="1246" y="2805"/>
                    <a:pt x="1402" y="2961"/>
                    <a:pt x="1402" y="3154"/>
                  </a:cubicBezTo>
                  <a:lnTo>
                    <a:pt x="1402" y="3505"/>
                  </a:lnTo>
                  <a:lnTo>
                    <a:pt x="1052" y="3505"/>
                  </a:lnTo>
                  <a:cubicBezTo>
                    <a:pt x="859" y="3505"/>
                    <a:pt x="702" y="3347"/>
                    <a:pt x="702" y="3154"/>
                  </a:cubicBezTo>
                  <a:lnTo>
                    <a:pt x="1" y="3154"/>
                  </a:lnTo>
                  <a:cubicBezTo>
                    <a:pt x="1" y="3610"/>
                    <a:pt x="295" y="3996"/>
                    <a:pt x="702" y="4142"/>
                  </a:cubicBezTo>
                  <a:lnTo>
                    <a:pt x="702" y="4906"/>
                  </a:lnTo>
                  <a:lnTo>
                    <a:pt x="1402" y="4906"/>
                  </a:lnTo>
                  <a:lnTo>
                    <a:pt x="1402" y="4206"/>
                  </a:lnTo>
                  <a:lnTo>
                    <a:pt x="2104" y="4206"/>
                  </a:lnTo>
                  <a:lnTo>
                    <a:pt x="2104" y="3154"/>
                  </a:lnTo>
                  <a:cubicBezTo>
                    <a:pt x="2104" y="2575"/>
                    <a:pt x="1632" y="2103"/>
                    <a:pt x="1052" y="2103"/>
                  </a:cubicBezTo>
                  <a:cubicBezTo>
                    <a:pt x="859" y="2103"/>
                    <a:pt x="702" y="1946"/>
                    <a:pt x="702" y="1753"/>
                  </a:cubicBezTo>
                  <a:lnTo>
                    <a:pt x="702" y="1402"/>
                  </a:lnTo>
                  <a:lnTo>
                    <a:pt x="1052" y="1402"/>
                  </a:lnTo>
                  <a:cubicBezTo>
                    <a:pt x="1246" y="1402"/>
                    <a:pt x="1402" y="1560"/>
                    <a:pt x="1402" y="1753"/>
                  </a:cubicBezTo>
                  <a:lnTo>
                    <a:pt x="2104" y="1753"/>
                  </a:lnTo>
                  <a:cubicBezTo>
                    <a:pt x="2104" y="1296"/>
                    <a:pt x="1810" y="912"/>
                    <a:pt x="1402" y="766"/>
                  </a:cubicBez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7"/>
            <p:cNvSpPr/>
            <p:nvPr/>
          </p:nvSpPr>
          <p:spPr>
            <a:xfrm>
              <a:off x="5368200" y="137042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7"/>
            <p:cNvSpPr/>
            <p:nvPr/>
          </p:nvSpPr>
          <p:spPr>
            <a:xfrm>
              <a:off x="5263100" y="1370425"/>
              <a:ext cx="17525" cy="17525"/>
            </a:xfrm>
            <a:custGeom>
              <a:rect b="b" l="l" r="r" t="t"/>
              <a:pathLst>
                <a:path extrusionOk="0" h="701" w="701">
                  <a:moveTo>
                    <a:pt x="1" y="0"/>
                  </a:moveTo>
                  <a:lnTo>
                    <a:pt x="1"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7"/>
            <p:cNvSpPr/>
            <p:nvPr/>
          </p:nvSpPr>
          <p:spPr>
            <a:xfrm>
              <a:off x="5105425" y="1282825"/>
              <a:ext cx="438025" cy="543150"/>
            </a:xfrm>
            <a:custGeom>
              <a:rect b="b" l="l" r="r" t="t"/>
              <a:pathLst>
                <a:path extrusionOk="0" h="21726" w="17521">
                  <a:moveTo>
                    <a:pt x="5330" y="2103"/>
                  </a:moveTo>
                  <a:cubicBezTo>
                    <a:pt x="5217" y="2325"/>
                    <a:pt x="5124" y="2559"/>
                    <a:pt x="5055" y="2803"/>
                  </a:cubicBezTo>
                  <a:lnTo>
                    <a:pt x="3505" y="2803"/>
                  </a:lnTo>
                  <a:lnTo>
                    <a:pt x="3505" y="7009"/>
                  </a:lnTo>
                  <a:lnTo>
                    <a:pt x="2803" y="7009"/>
                  </a:lnTo>
                  <a:lnTo>
                    <a:pt x="2803" y="2454"/>
                  </a:lnTo>
                  <a:cubicBezTo>
                    <a:pt x="2803" y="2261"/>
                    <a:pt x="2960" y="2103"/>
                    <a:pt x="3154" y="2103"/>
                  </a:cubicBezTo>
                  <a:close/>
                  <a:moveTo>
                    <a:pt x="4923" y="3504"/>
                  </a:moveTo>
                  <a:cubicBezTo>
                    <a:pt x="4912" y="3619"/>
                    <a:pt x="4906" y="3736"/>
                    <a:pt x="4906" y="3855"/>
                  </a:cubicBezTo>
                  <a:cubicBezTo>
                    <a:pt x="4906" y="5158"/>
                    <a:pt x="5557" y="6310"/>
                    <a:pt x="6551" y="7009"/>
                  </a:cubicBezTo>
                  <a:lnTo>
                    <a:pt x="4205" y="7009"/>
                  </a:lnTo>
                  <a:lnTo>
                    <a:pt x="4205" y="3504"/>
                  </a:lnTo>
                  <a:close/>
                  <a:moveTo>
                    <a:pt x="8760" y="701"/>
                  </a:moveTo>
                  <a:cubicBezTo>
                    <a:pt x="10500" y="701"/>
                    <a:pt x="11913" y="2117"/>
                    <a:pt x="11913" y="3855"/>
                  </a:cubicBezTo>
                  <a:cubicBezTo>
                    <a:pt x="11913" y="5593"/>
                    <a:pt x="10500" y="7009"/>
                    <a:pt x="8760" y="7009"/>
                  </a:cubicBezTo>
                  <a:cubicBezTo>
                    <a:pt x="7021" y="7009"/>
                    <a:pt x="5606" y="5593"/>
                    <a:pt x="5606" y="3855"/>
                  </a:cubicBezTo>
                  <a:cubicBezTo>
                    <a:pt x="5606" y="2117"/>
                    <a:pt x="7021" y="701"/>
                    <a:pt x="8760" y="701"/>
                  </a:cubicBezTo>
                  <a:close/>
                  <a:moveTo>
                    <a:pt x="13315" y="3504"/>
                  </a:moveTo>
                  <a:lnTo>
                    <a:pt x="13315" y="7009"/>
                  </a:lnTo>
                  <a:lnTo>
                    <a:pt x="10970" y="7009"/>
                  </a:lnTo>
                  <a:cubicBezTo>
                    <a:pt x="11962" y="6310"/>
                    <a:pt x="12615" y="5158"/>
                    <a:pt x="12615" y="3855"/>
                  </a:cubicBezTo>
                  <a:cubicBezTo>
                    <a:pt x="12615" y="3736"/>
                    <a:pt x="12607" y="3619"/>
                    <a:pt x="12596" y="3504"/>
                  </a:cubicBezTo>
                  <a:close/>
                  <a:moveTo>
                    <a:pt x="14367" y="2103"/>
                  </a:moveTo>
                  <a:cubicBezTo>
                    <a:pt x="14560" y="2103"/>
                    <a:pt x="14718" y="2261"/>
                    <a:pt x="14718" y="2454"/>
                  </a:cubicBezTo>
                  <a:lnTo>
                    <a:pt x="14718" y="7009"/>
                  </a:lnTo>
                  <a:lnTo>
                    <a:pt x="14016" y="7009"/>
                  </a:lnTo>
                  <a:lnTo>
                    <a:pt x="14016" y="2803"/>
                  </a:lnTo>
                  <a:lnTo>
                    <a:pt x="12465" y="2803"/>
                  </a:lnTo>
                  <a:cubicBezTo>
                    <a:pt x="12396" y="2558"/>
                    <a:pt x="12302" y="2325"/>
                    <a:pt x="12189" y="2103"/>
                  </a:cubicBezTo>
                  <a:close/>
                  <a:moveTo>
                    <a:pt x="15768" y="3504"/>
                  </a:moveTo>
                  <a:cubicBezTo>
                    <a:pt x="15961" y="3504"/>
                    <a:pt x="16119" y="3662"/>
                    <a:pt x="16119" y="3855"/>
                  </a:cubicBezTo>
                  <a:lnTo>
                    <a:pt x="16119" y="14016"/>
                  </a:lnTo>
                  <a:lnTo>
                    <a:pt x="1402" y="14016"/>
                  </a:lnTo>
                  <a:lnTo>
                    <a:pt x="1402" y="3855"/>
                  </a:lnTo>
                  <a:cubicBezTo>
                    <a:pt x="1402" y="3662"/>
                    <a:pt x="1558" y="3504"/>
                    <a:pt x="1751" y="3504"/>
                  </a:cubicBezTo>
                  <a:lnTo>
                    <a:pt x="2102" y="3504"/>
                  </a:lnTo>
                  <a:lnTo>
                    <a:pt x="2102" y="7708"/>
                  </a:lnTo>
                  <a:lnTo>
                    <a:pt x="15417" y="7708"/>
                  </a:lnTo>
                  <a:lnTo>
                    <a:pt x="15417" y="3504"/>
                  </a:lnTo>
                  <a:close/>
                  <a:moveTo>
                    <a:pt x="6308" y="14717"/>
                  </a:moveTo>
                  <a:lnTo>
                    <a:pt x="6308" y="19623"/>
                  </a:lnTo>
                  <a:lnTo>
                    <a:pt x="1402" y="19623"/>
                  </a:lnTo>
                  <a:lnTo>
                    <a:pt x="1402" y="14717"/>
                  </a:lnTo>
                  <a:close/>
                  <a:moveTo>
                    <a:pt x="16119" y="14717"/>
                  </a:moveTo>
                  <a:lnTo>
                    <a:pt x="16119" y="19623"/>
                  </a:lnTo>
                  <a:lnTo>
                    <a:pt x="7007" y="19623"/>
                  </a:lnTo>
                  <a:lnTo>
                    <a:pt x="7007" y="14717"/>
                  </a:lnTo>
                  <a:close/>
                  <a:moveTo>
                    <a:pt x="16470" y="20324"/>
                  </a:moveTo>
                  <a:cubicBezTo>
                    <a:pt x="16663" y="20324"/>
                    <a:pt x="16819" y="20480"/>
                    <a:pt x="16819" y="20673"/>
                  </a:cubicBezTo>
                  <a:lnTo>
                    <a:pt x="16819" y="21024"/>
                  </a:lnTo>
                  <a:lnTo>
                    <a:pt x="700" y="21024"/>
                  </a:lnTo>
                  <a:lnTo>
                    <a:pt x="700" y="20673"/>
                  </a:lnTo>
                  <a:cubicBezTo>
                    <a:pt x="700" y="20480"/>
                    <a:pt x="858" y="20324"/>
                    <a:pt x="1051" y="20324"/>
                  </a:cubicBezTo>
                  <a:close/>
                  <a:moveTo>
                    <a:pt x="8760" y="0"/>
                  </a:moveTo>
                  <a:cubicBezTo>
                    <a:pt x="7565" y="0"/>
                    <a:pt x="6497" y="547"/>
                    <a:pt x="5788" y="1401"/>
                  </a:cubicBezTo>
                  <a:lnTo>
                    <a:pt x="3154" y="1401"/>
                  </a:lnTo>
                  <a:cubicBezTo>
                    <a:pt x="2574" y="1401"/>
                    <a:pt x="2102" y="1873"/>
                    <a:pt x="2102" y="2454"/>
                  </a:cubicBezTo>
                  <a:lnTo>
                    <a:pt x="2102" y="2803"/>
                  </a:lnTo>
                  <a:lnTo>
                    <a:pt x="1753" y="2803"/>
                  </a:lnTo>
                  <a:cubicBezTo>
                    <a:pt x="1172" y="2803"/>
                    <a:pt x="700" y="3275"/>
                    <a:pt x="700" y="3855"/>
                  </a:cubicBezTo>
                  <a:lnTo>
                    <a:pt x="700" y="19687"/>
                  </a:lnTo>
                  <a:cubicBezTo>
                    <a:pt x="295" y="19833"/>
                    <a:pt x="0" y="20218"/>
                    <a:pt x="0" y="20673"/>
                  </a:cubicBezTo>
                  <a:lnTo>
                    <a:pt x="0" y="21726"/>
                  </a:lnTo>
                  <a:lnTo>
                    <a:pt x="17520" y="21726"/>
                  </a:lnTo>
                  <a:lnTo>
                    <a:pt x="17520" y="20673"/>
                  </a:lnTo>
                  <a:cubicBezTo>
                    <a:pt x="17520" y="20218"/>
                    <a:pt x="17226" y="19833"/>
                    <a:pt x="16819" y="19687"/>
                  </a:cubicBezTo>
                  <a:lnTo>
                    <a:pt x="16819" y="3855"/>
                  </a:lnTo>
                  <a:cubicBezTo>
                    <a:pt x="16819" y="3275"/>
                    <a:pt x="16347" y="2803"/>
                    <a:pt x="15768" y="2803"/>
                  </a:cubicBezTo>
                  <a:lnTo>
                    <a:pt x="15417" y="2803"/>
                  </a:lnTo>
                  <a:lnTo>
                    <a:pt x="15417" y="2454"/>
                  </a:lnTo>
                  <a:cubicBezTo>
                    <a:pt x="15417" y="1873"/>
                    <a:pt x="14946" y="1401"/>
                    <a:pt x="14367" y="1401"/>
                  </a:cubicBezTo>
                  <a:lnTo>
                    <a:pt x="11731" y="1401"/>
                  </a:lnTo>
                  <a:cubicBezTo>
                    <a:pt x="11023" y="547"/>
                    <a:pt x="9954" y="0"/>
                    <a:pt x="8760"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7"/>
            <p:cNvSpPr/>
            <p:nvPr/>
          </p:nvSpPr>
          <p:spPr>
            <a:xfrm>
              <a:off x="5157950" y="1493050"/>
              <a:ext cx="332925" cy="122675"/>
            </a:xfrm>
            <a:custGeom>
              <a:rect b="b" l="l" r="r" t="t"/>
              <a:pathLst>
                <a:path extrusionOk="0" h="4907" w="13317">
                  <a:moveTo>
                    <a:pt x="4207" y="702"/>
                  </a:moveTo>
                  <a:lnTo>
                    <a:pt x="4207" y="4205"/>
                  </a:lnTo>
                  <a:lnTo>
                    <a:pt x="702" y="4205"/>
                  </a:lnTo>
                  <a:lnTo>
                    <a:pt x="702" y="702"/>
                  </a:lnTo>
                  <a:close/>
                  <a:moveTo>
                    <a:pt x="8411" y="702"/>
                  </a:moveTo>
                  <a:lnTo>
                    <a:pt x="8411" y="4205"/>
                  </a:lnTo>
                  <a:lnTo>
                    <a:pt x="4906" y="4205"/>
                  </a:lnTo>
                  <a:lnTo>
                    <a:pt x="4906" y="702"/>
                  </a:lnTo>
                  <a:close/>
                  <a:moveTo>
                    <a:pt x="12617" y="702"/>
                  </a:moveTo>
                  <a:lnTo>
                    <a:pt x="12617" y="4205"/>
                  </a:lnTo>
                  <a:lnTo>
                    <a:pt x="9112" y="4205"/>
                  </a:lnTo>
                  <a:lnTo>
                    <a:pt x="9112" y="702"/>
                  </a:lnTo>
                  <a:close/>
                  <a:moveTo>
                    <a:pt x="1" y="1"/>
                  </a:moveTo>
                  <a:lnTo>
                    <a:pt x="1" y="4907"/>
                  </a:lnTo>
                  <a:lnTo>
                    <a:pt x="13316" y="4907"/>
                  </a:lnTo>
                  <a:lnTo>
                    <a:pt x="1331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7"/>
            <p:cNvSpPr/>
            <p:nvPr/>
          </p:nvSpPr>
          <p:spPr>
            <a:xfrm>
              <a:off x="5298125" y="1668275"/>
              <a:ext cx="192750" cy="87625"/>
            </a:xfrm>
            <a:custGeom>
              <a:rect b="b" l="l" r="r" t="t"/>
              <a:pathLst>
                <a:path extrusionOk="0" h="3505" w="7710">
                  <a:moveTo>
                    <a:pt x="7010" y="700"/>
                  </a:moveTo>
                  <a:lnTo>
                    <a:pt x="7010" y="2803"/>
                  </a:lnTo>
                  <a:lnTo>
                    <a:pt x="701" y="2803"/>
                  </a:lnTo>
                  <a:lnTo>
                    <a:pt x="701" y="700"/>
                  </a:lnTo>
                  <a:close/>
                  <a:moveTo>
                    <a:pt x="1" y="0"/>
                  </a:moveTo>
                  <a:lnTo>
                    <a:pt x="1" y="3505"/>
                  </a:lnTo>
                  <a:lnTo>
                    <a:pt x="7709" y="3505"/>
                  </a:lnTo>
                  <a:lnTo>
                    <a:pt x="7709"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7"/>
            <p:cNvSpPr/>
            <p:nvPr/>
          </p:nvSpPr>
          <p:spPr>
            <a:xfrm>
              <a:off x="5157950" y="1668275"/>
              <a:ext cx="17575" cy="17525"/>
            </a:xfrm>
            <a:custGeom>
              <a:rect b="b" l="l" r="r" t="t"/>
              <a:pathLst>
                <a:path extrusionOk="0" h="701" w="703">
                  <a:moveTo>
                    <a:pt x="1" y="0"/>
                  </a:moveTo>
                  <a:lnTo>
                    <a:pt x="1"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7"/>
            <p:cNvSpPr/>
            <p:nvPr/>
          </p:nvSpPr>
          <p:spPr>
            <a:xfrm>
              <a:off x="5157950" y="1703300"/>
              <a:ext cx="17575" cy="17525"/>
            </a:xfrm>
            <a:custGeom>
              <a:rect b="b" l="l" r="r" t="t"/>
              <a:pathLst>
                <a:path extrusionOk="0" h="701" w="703">
                  <a:moveTo>
                    <a:pt x="1" y="1"/>
                  </a:moveTo>
                  <a:lnTo>
                    <a:pt x="1"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7"/>
            <p:cNvSpPr/>
            <p:nvPr/>
          </p:nvSpPr>
          <p:spPr>
            <a:xfrm>
              <a:off x="5157950" y="1738350"/>
              <a:ext cx="17575" cy="17550"/>
            </a:xfrm>
            <a:custGeom>
              <a:rect b="b" l="l" r="r" t="t"/>
              <a:pathLst>
                <a:path extrusionOk="0" h="702" w="703">
                  <a:moveTo>
                    <a:pt x="1" y="0"/>
                  </a:moveTo>
                  <a:lnTo>
                    <a:pt x="1"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7"/>
            <p:cNvSpPr/>
            <p:nvPr/>
          </p:nvSpPr>
          <p:spPr>
            <a:xfrm>
              <a:off x="5193000" y="1668275"/>
              <a:ext cx="17550" cy="17525"/>
            </a:xfrm>
            <a:custGeom>
              <a:rect b="b" l="l" r="r" t="t"/>
              <a:pathLst>
                <a:path extrusionOk="0" h="701" w="702">
                  <a:moveTo>
                    <a:pt x="0" y="0"/>
                  </a:moveTo>
                  <a:lnTo>
                    <a:pt x="0" y="700"/>
                  </a:lnTo>
                  <a:lnTo>
                    <a:pt x="702" y="700"/>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7"/>
            <p:cNvSpPr/>
            <p:nvPr/>
          </p:nvSpPr>
          <p:spPr>
            <a:xfrm>
              <a:off x="5193000" y="1703300"/>
              <a:ext cx="17550" cy="17525"/>
            </a:xfrm>
            <a:custGeom>
              <a:rect b="b" l="l" r="r" t="t"/>
              <a:pathLst>
                <a:path extrusionOk="0" h="701" w="702">
                  <a:moveTo>
                    <a:pt x="0" y="1"/>
                  </a:moveTo>
                  <a:lnTo>
                    <a:pt x="0" y="701"/>
                  </a:lnTo>
                  <a:lnTo>
                    <a:pt x="702" y="701"/>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7"/>
            <p:cNvSpPr/>
            <p:nvPr/>
          </p:nvSpPr>
          <p:spPr>
            <a:xfrm>
              <a:off x="5193000" y="1738350"/>
              <a:ext cx="17550" cy="17550"/>
            </a:xfrm>
            <a:custGeom>
              <a:rect b="b" l="l" r="r" t="t"/>
              <a:pathLst>
                <a:path extrusionOk="0" h="702" w="702">
                  <a:moveTo>
                    <a:pt x="0" y="0"/>
                  </a:moveTo>
                  <a:lnTo>
                    <a:pt x="0" y="702"/>
                  </a:lnTo>
                  <a:lnTo>
                    <a:pt x="702" y="702"/>
                  </a:lnTo>
                  <a:lnTo>
                    <a:pt x="7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7"/>
            <p:cNvSpPr/>
            <p:nvPr/>
          </p:nvSpPr>
          <p:spPr>
            <a:xfrm>
              <a:off x="5228075" y="1668275"/>
              <a:ext cx="17525" cy="17525"/>
            </a:xfrm>
            <a:custGeom>
              <a:rect b="b" l="l" r="r" t="t"/>
              <a:pathLst>
                <a:path extrusionOk="0" h="701" w="701">
                  <a:moveTo>
                    <a:pt x="0" y="0"/>
                  </a:moveTo>
                  <a:lnTo>
                    <a:pt x="0" y="700"/>
                  </a:lnTo>
                  <a:lnTo>
                    <a:pt x="700" y="700"/>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7"/>
            <p:cNvSpPr/>
            <p:nvPr/>
          </p:nvSpPr>
          <p:spPr>
            <a:xfrm>
              <a:off x="5228075" y="1703300"/>
              <a:ext cx="17525" cy="17525"/>
            </a:xfrm>
            <a:custGeom>
              <a:rect b="b" l="l" r="r" t="t"/>
              <a:pathLst>
                <a:path extrusionOk="0" h="701" w="701">
                  <a:moveTo>
                    <a:pt x="0" y="1"/>
                  </a:moveTo>
                  <a:lnTo>
                    <a:pt x="0" y="701"/>
                  </a:lnTo>
                  <a:lnTo>
                    <a:pt x="700" y="701"/>
                  </a:lnTo>
                  <a:lnTo>
                    <a:pt x="7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7"/>
            <p:cNvSpPr/>
            <p:nvPr/>
          </p:nvSpPr>
          <p:spPr>
            <a:xfrm>
              <a:off x="5228075" y="1738350"/>
              <a:ext cx="17525" cy="17550"/>
            </a:xfrm>
            <a:custGeom>
              <a:rect b="b" l="l" r="r" t="t"/>
              <a:pathLst>
                <a:path extrusionOk="0" h="702" w="701">
                  <a:moveTo>
                    <a:pt x="0" y="0"/>
                  </a:moveTo>
                  <a:lnTo>
                    <a:pt x="0" y="702"/>
                  </a:lnTo>
                  <a:lnTo>
                    <a:pt x="700" y="702"/>
                  </a:lnTo>
                  <a:lnTo>
                    <a:pt x="700"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7"/>
            <p:cNvSpPr/>
            <p:nvPr/>
          </p:nvSpPr>
          <p:spPr>
            <a:xfrm>
              <a:off x="5333175" y="1703300"/>
              <a:ext cx="122675" cy="17525"/>
            </a:xfrm>
            <a:custGeom>
              <a:rect b="b" l="l" r="r" t="t"/>
              <a:pathLst>
                <a:path extrusionOk="0" h="701" w="4907">
                  <a:moveTo>
                    <a:pt x="0" y="1"/>
                  </a:moveTo>
                  <a:lnTo>
                    <a:pt x="0" y="701"/>
                  </a:lnTo>
                  <a:lnTo>
                    <a:pt x="4906" y="701"/>
                  </a:lnTo>
                  <a:lnTo>
                    <a:pt x="4906"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7"/>
            <p:cNvSpPr/>
            <p:nvPr/>
          </p:nvSpPr>
          <p:spPr>
            <a:xfrm>
              <a:off x="5193000" y="1528100"/>
              <a:ext cx="52600" cy="52600"/>
            </a:xfrm>
            <a:custGeom>
              <a:rect b="b" l="l" r="r" t="t"/>
              <a:pathLst>
                <a:path extrusionOk="0" h="2104" w="2104">
                  <a:moveTo>
                    <a:pt x="1052" y="702"/>
                  </a:moveTo>
                  <a:cubicBezTo>
                    <a:pt x="1245" y="702"/>
                    <a:pt x="1403" y="858"/>
                    <a:pt x="1403" y="1051"/>
                  </a:cubicBezTo>
                  <a:cubicBezTo>
                    <a:pt x="1403" y="1244"/>
                    <a:pt x="1245" y="1402"/>
                    <a:pt x="1052" y="1402"/>
                  </a:cubicBezTo>
                  <a:cubicBezTo>
                    <a:pt x="859" y="1402"/>
                    <a:pt x="702" y="1244"/>
                    <a:pt x="702" y="1051"/>
                  </a:cubicBezTo>
                  <a:cubicBezTo>
                    <a:pt x="702" y="858"/>
                    <a:pt x="859" y="702"/>
                    <a:pt x="1052" y="702"/>
                  </a:cubicBezTo>
                  <a:close/>
                  <a:moveTo>
                    <a:pt x="1052" y="0"/>
                  </a:moveTo>
                  <a:cubicBezTo>
                    <a:pt x="472" y="0"/>
                    <a:pt x="0" y="472"/>
                    <a:pt x="0" y="1051"/>
                  </a:cubicBezTo>
                  <a:cubicBezTo>
                    <a:pt x="0" y="1631"/>
                    <a:pt x="472" y="2103"/>
                    <a:pt x="1052" y="2103"/>
                  </a:cubicBezTo>
                  <a:cubicBezTo>
                    <a:pt x="1631" y="2103"/>
                    <a:pt x="2103" y="1631"/>
                    <a:pt x="2103" y="1051"/>
                  </a:cubicBezTo>
                  <a:cubicBezTo>
                    <a:pt x="2103" y="472"/>
                    <a:pt x="1631" y="0"/>
                    <a:pt x="105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7"/>
            <p:cNvSpPr/>
            <p:nvPr/>
          </p:nvSpPr>
          <p:spPr>
            <a:xfrm>
              <a:off x="5298125" y="1528100"/>
              <a:ext cx="52600" cy="52600"/>
            </a:xfrm>
            <a:custGeom>
              <a:rect b="b" l="l" r="r" t="t"/>
              <a:pathLst>
                <a:path extrusionOk="0" h="2104" w="2104">
                  <a:moveTo>
                    <a:pt x="1052" y="702"/>
                  </a:moveTo>
                  <a:cubicBezTo>
                    <a:pt x="1246" y="702"/>
                    <a:pt x="1402" y="858"/>
                    <a:pt x="1402" y="1051"/>
                  </a:cubicBezTo>
                  <a:cubicBezTo>
                    <a:pt x="1402" y="1244"/>
                    <a:pt x="1245" y="1402"/>
                    <a:pt x="1052" y="1402"/>
                  </a:cubicBezTo>
                  <a:cubicBezTo>
                    <a:pt x="859" y="1402"/>
                    <a:pt x="702" y="1244"/>
                    <a:pt x="702" y="1051"/>
                  </a:cubicBezTo>
                  <a:cubicBezTo>
                    <a:pt x="702" y="858"/>
                    <a:pt x="859" y="702"/>
                    <a:pt x="1052" y="702"/>
                  </a:cubicBezTo>
                  <a:close/>
                  <a:moveTo>
                    <a:pt x="1052" y="0"/>
                  </a:moveTo>
                  <a:cubicBezTo>
                    <a:pt x="473" y="0"/>
                    <a:pt x="1" y="472"/>
                    <a:pt x="1" y="1051"/>
                  </a:cubicBezTo>
                  <a:cubicBezTo>
                    <a:pt x="1" y="1631"/>
                    <a:pt x="473" y="2103"/>
                    <a:pt x="1052" y="2103"/>
                  </a:cubicBezTo>
                  <a:cubicBezTo>
                    <a:pt x="1632" y="2103"/>
                    <a:pt x="2104" y="1631"/>
                    <a:pt x="2104" y="1051"/>
                  </a:cubicBezTo>
                  <a:cubicBezTo>
                    <a:pt x="2104" y="472"/>
                    <a:pt x="1632" y="0"/>
                    <a:pt x="105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7"/>
            <p:cNvSpPr/>
            <p:nvPr/>
          </p:nvSpPr>
          <p:spPr>
            <a:xfrm>
              <a:off x="5403250" y="1528100"/>
              <a:ext cx="52600" cy="52600"/>
            </a:xfrm>
            <a:custGeom>
              <a:rect b="b" l="l" r="r" t="t"/>
              <a:pathLst>
                <a:path extrusionOk="0" h="2104" w="2104">
                  <a:moveTo>
                    <a:pt x="1052" y="702"/>
                  </a:moveTo>
                  <a:cubicBezTo>
                    <a:pt x="1245" y="702"/>
                    <a:pt x="1402" y="858"/>
                    <a:pt x="1402" y="1051"/>
                  </a:cubicBezTo>
                  <a:cubicBezTo>
                    <a:pt x="1402" y="1244"/>
                    <a:pt x="1245" y="1402"/>
                    <a:pt x="1052" y="1402"/>
                  </a:cubicBezTo>
                  <a:cubicBezTo>
                    <a:pt x="858" y="1402"/>
                    <a:pt x="702" y="1244"/>
                    <a:pt x="702" y="1051"/>
                  </a:cubicBezTo>
                  <a:cubicBezTo>
                    <a:pt x="702" y="858"/>
                    <a:pt x="858" y="702"/>
                    <a:pt x="1052" y="702"/>
                  </a:cubicBezTo>
                  <a:close/>
                  <a:moveTo>
                    <a:pt x="1052" y="0"/>
                  </a:moveTo>
                  <a:cubicBezTo>
                    <a:pt x="472" y="0"/>
                    <a:pt x="0" y="472"/>
                    <a:pt x="0" y="1051"/>
                  </a:cubicBezTo>
                  <a:cubicBezTo>
                    <a:pt x="0" y="1631"/>
                    <a:pt x="472" y="2103"/>
                    <a:pt x="1052" y="2103"/>
                  </a:cubicBezTo>
                  <a:cubicBezTo>
                    <a:pt x="1631" y="2103"/>
                    <a:pt x="2103" y="1631"/>
                    <a:pt x="2103" y="1051"/>
                  </a:cubicBezTo>
                  <a:cubicBezTo>
                    <a:pt x="2103" y="472"/>
                    <a:pt x="1631" y="0"/>
                    <a:pt x="105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 name="Google Shape;1585;p47"/>
          <p:cNvGrpSpPr/>
          <p:nvPr/>
        </p:nvGrpSpPr>
        <p:grpSpPr>
          <a:xfrm>
            <a:off x="3867488" y="1359572"/>
            <a:ext cx="543125" cy="543150"/>
            <a:chOff x="3104675" y="1282825"/>
            <a:chExt cx="543125" cy="543150"/>
          </a:xfrm>
        </p:grpSpPr>
        <p:sp>
          <p:nvSpPr>
            <p:cNvPr id="1586" name="Google Shape;1586;p47"/>
            <p:cNvSpPr/>
            <p:nvPr/>
          </p:nvSpPr>
          <p:spPr>
            <a:xfrm>
              <a:off x="3104675" y="1282825"/>
              <a:ext cx="543125" cy="543150"/>
            </a:xfrm>
            <a:custGeom>
              <a:rect b="b" l="l" r="r" t="t"/>
              <a:pathLst>
                <a:path extrusionOk="0" h="21726" w="21725">
                  <a:moveTo>
                    <a:pt x="1402" y="2103"/>
                  </a:moveTo>
                  <a:lnTo>
                    <a:pt x="1402" y="2803"/>
                  </a:lnTo>
                  <a:lnTo>
                    <a:pt x="700" y="2803"/>
                  </a:lnTo>
                  <a:lnTo>
                    <a:pt x="700" y="2452"/>
                  </a:lnTo>
                  <a:cubicBezTo>
                    <a:pt x="700" y="2259"/>
                    <a:pt x="858" y="2103"/>
                    <a:pt x="1051" y="2103"/>
                  </a:cubicBezTo>
                  <a:close/>
                  <a:moveTo>
                    <a:pt x="11397" y="2103"/>
                  </a:moveTo>
                  <a:cubicBezTo>
                    <a:pt x="11317" y="2326"/>
                    <a:pt x="11261" y="2559"/>
                    <a:pt x="11233" y="2803"/>
                  </a:cubicBezTo>
                  <a:lnTo>
                    <a:pt x="2102" y="2803"/>
                  </a:lnTo>
                  <a:lnTo>
                    <a:pt x="2102" y="2103"/>
                  </a:lnTo>
                  <a:close/>
                  <a:moveTo>
                    <a:pt x="19622" y="2103"/>
                  </a:moveTo>
                  <a:lnTo>
                    <a:pt x="19622" y="2803"/>
                  </a:lnTo>
                  <a:lnTo>
                    <a:pt x="17499" y="2803"/>
                  </a:lnTo>
                  <a:cubicBezTo>
                    <a:pt x="17473" y="2559"/>
                    <a:pt x="17415" y="2326"/>
                    <a:pt x="17336" y="2103"/>
                  </a:cubicBezTo>
                  <a:close/>
                  <a:moveTo>
                    <a:pt x="20674" y="2103"/>
                  </a:moveTo>
                  <a:cubicBezTo>
                    <a:pt x="20867" y="2103"/>
                    <a:pt x="21024" y="2259"/>
                    <a:pt x="21024" y="2452"/>
                  </a:cubicBezTo>
                  <a:lnTo>
                    <a:pt x="21024" y="2454"/>
                  </a:lnTo>
                  <a:lnTo>
                    <a:pt x="21024" y="2803"/>
                  </a:lnTo>
                  <a:lnTo>
                    <a:pt x="20323" y="2803"/>
                  </a:lnTo>
                  <a:lnTo>
                    <a:pt x="20323" y="2103"/>
                  </a:lnTo>
                  <a:close/>
                  <a:moveTo>
                    <a:pt x="14367" y="700"/>
                  </a:moveTo>
                  <a:cubicBezTo>
                    <a:pt x="15719" y="700"/>
                    <a:pt x="16819" y="1801"/>
                    <a:pt x="16819" y="3154"/>
                  </a:cubicBezTo>
                  <a:cubicBezTo>
                    <a:pt x="16819" y="4506"/>
                    <a:pt x="15719" y="5607"/>
                    <a:pt x="14367" y="5607"/>
                  </a:cubicBezTo>
                  <a:cubicBezTo>
                    <a:pt x="13014" y="5607"/>
                    <a:pt x="11913" y="4506"/>
                    <a:pt x="11913" y="3154"/>
                  </a:cubicBezTo>
                  <a:cubicBezTo>
                    <a:pt x="11913" y="1801"/>
                    <a:pt x="13014" y="701"/>
                    <a:pt x="14367" y="701"/>
                  </a:cubicBezTo>
                  <a:lnTo>
                    <a:pt x="14367" y="700"/>
                  </a:lnTo>
                  <a:close/>
                  <a:moveTo>
                    <a:pt x="1402" y="3504"/>
                  </a:moveTo>
                  <a:lnTo>
                    <a:pt x="1402" y="11914"/>
                  </a:lnTo>
                  <a:lnTo>
                    <a:pt x="700" y="11914"/>
                  </a:lnTo>
                  <a:lnTo>
                    <a:pt x="700" y="3504"/>
                  </a:lnTo>
                  <a:close/>
                  <a:moveTo>
                    <a:pt x="19622" y="3504"/>
                  </a:moveTo>
                  <a:lnTo>
                    <a:pt x="19622" y="11914"/>
                  </a:lnTo>
                  <a:lnTo>
                    <a:pt x="14812" y="11914"/>
                  </a:lnTo>
                  <a:lnTo>
                    <a:pt x="14737" y="9450"/>
                  </a:lnTo>
                  <a:cubicBezTo>
                    <a:pt x="14720" y="8866"/>
                    <a:pt x="14249" y="8410"/>
                    <a:pt x="13665" y="8410"/>
                  </a:cubicBezTo>
                  <a:cubicBezTo>
                    <a:pt x="13082" y="8410"/>
                    <a:pt x="12611" y="8866"/>
                    <a:pt x="12593" y="9450"/>
                  </a:cubicBezTo>
                  <a:lnTo>
                    <a:pt x="12518" y="11914"/>
                  </a:lnTo>
                  <a:lnTo>
                    <a:pt x="2102" y="11914"/>
                  </a:lnTo>
                  <a:lnTo>
                    <a:pt x="2102" y="3504"/>
                  </a:lnTo>
                  <a:lnTo>
                    <a:pt x="11233" y="3504"/>
                  </a:lnTo>
                  <a:cubicBezTo>
                    <a:pt x="11409" y="5079"/>
                    <a:pt x="12746" y="6307"/>
                    <a:pt x="14367" y="6307"/>
                  </a:cubicBezTo>
                  <a:cubicBezTo>
                    <a:pt x="15987" y="6307"/>
                    <a:pt x="17324" y="5079"/>
                    <a:pt x="17499" y="3504"/>
                  </a:cubicBezTo>
                  <a:close/>
                  <a:moveTo>
                    <a:pt x="21024" y="3504"/>
                  </a:moveTo>
                  <a:lnTo>
                    <a:pt x="21024" y="11914"/>
                  </a:lnTo>
                  <a:lnTo>
                    <a:pt x="20323" y="11914"/>
                  </a:lnTo>
                  <a:lnTo>
                    <a:pt x="20323" y="3504"/>
                  </a:lnTo>
                  <a:close/>
                  <a:moveTo>
                    <a:pt x="1402" y="12614"/>
                  </a:moveTo>
                  <a:lnTo>
                    <a:pt x="1402" y="13316"/>
                  </a:lnTo>
                  <a:lnTo>
                    <a:pt x="1051" y="13316"/>
                  </a:lnTo>
                  <a:cubicBezTo>
                    <a:pt x="858" y="13316"/>
                    <a:pt x="700" y="13158"/>
                    <a:pt x="700" y="12965"/>
                  </a:cubicBezTo>
                  <a:lnTo>
                    <a:pt x="700" y="12614"/>
                  </a:lnTo>
                  <a:close/>
                  <a:moveTo>
                    <a:pt x="12497" y="12614"/>
                  </a:moveTo>
                  <a:lnTo>
                    <a:pt x="12475" y="13316"/>
                  </a:lnTo>
                  <a:lnTo>
                    <a:pt x="2102" y="13316"/>
                  </a:lnTo>
                  <a:lnTo>
                    <a:pt x="2102" y="12614"/>
                  </a:lnTo>
                  <a:close/>
                  <a:moveTo>
                    <a:pt x="19623" y="12614"/>
                  </a:moveTo>
                  <a:lnTo>
                    <a:pt x="19623" y="13316"/>
                  </a:lnTo>
                  <a:lnTo>
                    <a:pt x="14855" y="13316"/>
                  </a:lnTo>
                  <a:lnTo>
                    <a:pt x="14834" y="12614"/>
                  </a:lnTo>
                  <a:close/>
                  <a:moveTo>
                    <a:pt x="21024" y="12614"/>
                  </a:moveTo>
                  <a:lnTo>
                    <a:pt x="21024" y="12965"/>
                  </a:lnTo>
                  <a:cubicBezTo>
                    <a:pt x="21024" y="13158"/>
                    <a:pt x="20867" y="13316"/>
                    <a:pt x="20674" y="13316"/>
                  </a:cubicBezTo>
                  <a:lnTo>
                    <a:pt x="20323" y="13316"/>
                  </a:lnTo>
                  <a:lnTo>
                    <a:pt x="20323" y="12614"/>
                  </a:lnTo>
                  <a:close/>
                  <a:moveTo>
                    <a:pt x="13665" y="9110"/>
                  </a:moveTo>
                  <a:cubicBezTo>
                    <a:pt x="13867" y="9110"/>
                    <a:pt x="14031" y="9269"/>
                    <a:pt x="14037" y="9471"/>
                  </a:cubicBezTo>
                  <a:lnTo>
                    <a:pt x="14302" y="18221"/>
                  </a:lnTo>
                  <a:lnTo>
                    <a:pt x="13028" y="18221"/>
                  </a:lnTo>
                  <a:lnTo>
                    <a:pt x="13293" y="9471"/>
                  </a:lnTo>
                  <a:cubicBezTo>
                    <a:pt x="13301" y="9269"/>
                    <a:pt x="13463" y="9110"/>
                    <a:pt x="13665" y="9110"/>
                  </a:cubicBezTo>
                  <a:close/>
                  <a:moveTo>
                    <a:pt x="14324" y="18921"/>
                  </a:moveTo>
                  <a:lnTo>
                    <a:pt x="14345" y="19623"/>
                  </a:lnTo>
                  <a:lnTo>
                    <a:pt x="12987" y="19623"/>
                  </a:lnTo>
                  <a:lnTo>
                    <a:pt x="13008" y="18921"/>
                  </a:lnTo>
                  <a:close/>
                  <a:moveTo>
                    <a:pt x="2786" y="14016"/>
                  </a:moveTo>
                  <a:lnTo>
                    <a:pt x="2468" y="21024"/>
                  </a:lnTo>
                  <a:lnTo>
                    <a:pt x="1736" y="21024"/>
                  </a:lnTo>
                  <a:lnTo>
                    <a:pt x="1417" y="14016"/>
                  </a:lnTo>
                  <a:close/>
                  <a:moveTo>
                    <a:pt x="14367" y="20324"/>
                  </a:moveTo>
                  <a:cubicBezTo>
                    <a:pt x="14367" y="20710"/>
                    <a:pt x="14051" y="21024"/>
                    <a:pt x="13665" y="21024"/>
                  </a:cubicBezTo>
                  <a:cubicBezTo>
                    <a:pt x="13279" y="21024"/>
                    <a:pt x="12965" y="20710"/>
                    <a:pt x="12965" y="20333"/>
                  </a:cubicBezTo>
                  <a:lnTo>
                    <a:pt x="12965" y="20324"/>
                  </a:lnTo>
                  <a:close/>
                  <a:moveTo>
                    <a:pt x="20308" y="14016"/>
                  </a:moveTo>
                  <a:lnTo>
                    <a:pt x="19989" y="21024"/>
                  </a:lnTo>
                  <a:lnTo>
                    <a:pt x="19257" y="21024"/>
                  </a:lnTo>
                  <a:lnTo>
                    <a:pt x="18938" y="14016"/>
                  </a:lnTo>
                  <a:close/>
                  <a:moveTo>
                    <a:pt x="14367" y="0"/>
                  </a:moveTo>
                  <a:cubicBezTo>
                    <a:pt x="13276" y="0"/>
                    <a:pt x="12313" y="557"/>
                    <a:pt x="11746" y="1401"/>
                  </a:cubicBezTo>
                  <a:lnTo>
                    <a:pt x="1051" y="1401"/>
                  </a:lnTo>
                  <a:cubicBezTo>
                    <a:pt x="471" y="1401"/>
                    <a:pt x="0" y="1873"/>
                    <a:pt x="0" y="2454"/>
                  </a:cubicBezTo>
                  <a:lnTo>
                    <a:pt x="0" y="12965"/>
                  </a:lnTo>
                  <a:cubicBezTo>
                    <a:pt x="0" y="13426"/>
                    <a:pt x="299" y="13815"/>
                    <a:pt x="714" y="13956"/>
                  </a:cubicBezTo>
                  <a:lnTo>
                    <a:pt x="1066" y="21726"/>
                  </a:lnTo>
                  <a:lnTo>
                    <a:pt x="3137" y="21726"/>
                  </a:lnTo>
                  <a:lnTo>
                    <a:pt x="3488" y="14016"/>
                  </a:lnTo>
                  <a:lnTo>
                    <a:pt x="12455" y="14016"/>
                  </a:lnTo>
                  <a:lnTo>
                    <a:pt x="12264" y="20324"/>
                  </a:lnTo>
                  <a:cubicBezTo>
                    <a:pt x="12264" y="21096"/>
                    <a:pt x="12893" y="21726"/>
                    <a:pt x="13665" y="21726"/>
                  </a:cubicBezTo>
                  <a:cubicBezTo>
                    <a:pt x="14439" y="21726"/>
                    <a:pt x="15067" y="21096"/>
                    <a:pt x="15067" y="20313"/>
                  </a:cubicBezTo>
                  <a:lnTo>
                    <a:pt x="14877" y="14016"/>
                  </a:lnTo>
                  <a:lnTo>
                    <a:pt x="18235" y="14016"/>
                  </a:lnTo>
                  <a:lnTo>
                    <a:pt x="18586" y="21726"/>
                  </a:lnTo>
                  <a:lnTo>
                    <a:pt x="20658" y="21726"/>
                  </a:lnTo>
                  <a:lnTo>
                    <a:pt x="21011" y="13956"/>
                  </a:lnTo>
                  <a:cubicBezTo>
                    <a:pt x="21424" y="13813"/>
                    <a:pt x="21724" y="13426"/>
                    <a:pt x="21724" y="12965"/>
                  </a:cubicBezTo>
                  <a:lnTo>
                    <a:pt x="21724" y="2454"/>
                  </a:lnTo>
                  <a:cubicBezTo>
                    <a:pt x="21724" y="1873"/>
                    <a:pt x="21253" y="1401"/>
                    <a:pt x="20674" y="1401"/>
                  </a:cubicBezTo>
                  <a:lnTo>
                    <a:pt x="16987" y="1401"/>
                  </a:lnTo>
                  <a:cubicBezTo>
                    <a:pt x="16421" y="557"/>
                    <a:pt x="15457" y="0"/>
                    <a:pt x="14367"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7"/>
            <p:cNvSpPr/>
            <p:nvPr/>
          </p:nvSpPr>
          <p:spPr>
            <a:xfrm>
              <a:off x="3174750" y="1387925"/>
              <a:ext cx="52600" cy="52600"/>
            </a:xfrm>
            <a:custGeom>
              <a:rect b="b" l="l" r="r" t="t"/>
              <a:pathLst>
                <a:path extrusionOk="0" h="2104" w="2104">
                  <a:moveTo>
                    <a:pt x="1051" y="702"/>
                  </a:moveTo>
                  <a:cubicBezTo>
                    <a:pt x="1244" y="702"/>
                    <a:pt x="1402" y="859"/>
                    <a:pt x="1402" y="1052"/>
                  </a:cubicBezTo>
                  <a:cubicBezTo>
                    <a:pt x="1402" y="1245"/>
                    <a:pt x="1244" y="1403"/>
                    <a:pt x="1051" y="1403"/>
                  </a:cubicBezTo>
                  <a:cubicBezTo>
                    <a:pt x="858" y="1403"/>
                    <a:pt x="700" y="1245"/>
                    <a:pt x="700" y="1052"/>
                  </a:cubicBezTo>
                  <a:cubicBezTo>
                    <a:pt x="700" y="859"/>
                    <a:pt x="858" y="702"/>
                    <a:pt x="1051" y="702"/>
                  </a:cubicBezTo>
                  <a:close/>
                  <a:moveTo>
                    <a:pt x="1051" y="0"/>
                  </a:moveTo>
                  <a:cubicBezTo>
                    <a:pt x="472" y="0"/>
                    <a:pt x="0" y="472"/>
                    <a:pt x="0" y="1052"/>
                  </a:cubicBezTo>
                  <a:cubicBezTo>
                    <a:pt x="0" y="1631"/>
                    <a:pt x="472" y="2103"/>
                    <a:pt x="1051" y="2103"/>
                  </a:cubicBezTo>
                  <a:cubicBezTo>
                    <a:pt x="1630" y="2103"/>
                    <a:pt x="2103" y="1631"/>
                    <a:pt x="2103" y="1052"/>
                  </a:cubicBezTo>
                  <a:cubicBezTo>
                    <a:pt x="2103" y="472"/>
                    <a:pt x="1630" y="0"/>
                    <a:pt x="1051"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7"/>
            <p:cNvSpPr/>
            <p:nvPr/>
          </p:nvSpPr>
          <p:spPr>
            <a:xfrm>
              <a:off x="3218550" y="1510550"/>
              <a:ext cx="52550" cy="52600"/>
            </a:xfrm>
            <a:custGeom>
              <a:rect b="b" l="l" r="r" t="t"/>
              <a:pathLst>
                <a:path extrusionOk="0" h="2104" w="2102">
                  <a:moveTo>
                    <a:pt x="1051" y="702"/>
                  </a:moveTo>
                  <a:cubicBezTo>
                    <a:pt x="1244" y="702"/>
                    <a:pt x="1402" y="860"/>
                    <a:pt x="1402" y="1053"/>
                  </a:cubicBezTo>
                  <a:cubicBezTo>
                    <a:pt x="1402" y="1246"/>
                    <a:pt x="1244" y="1404"/>
                    <a:pt x="1051" y="1404"/>
                  </a:cubicBezTo>
                  <a:cubicBezTo>
                    <a:pt x="858" y="1404"/>
                    <a:pt x="700" y="1246"/>
                    <a:pt x="700" y="1053"/>
                  </a:cubicBezTo>
                  <a:cubicBezTo>
                    <a:pt x="700" y="860"/>
                    <a:pt x="858" y="702"/>
                    <a:pt x="1051" y="702"/>
                  </a:cubicBezTo>
                  <a:close/>
                  <a:moveTo>
                    <a:pt x="1051" y="1"/>
                  </a:moveTo>
                  <a:cubicBezTo>
                    <a:pt x="472" y="1"/>
                    <a:pt x="0" y="473"/>
                    <a:pt x="0" y="1053"/>
                  </a:cubicBezTo>
                  <a:cubicBezTo>
                    <a:pt x="0" y="1632"/>
                    <a:pt x="472" y="2104"/>
                    <a:pt x="1051" y="2104"/>
                  </a:cubicBezTo>
                  <a:cubicBezTo>
                    <a:pt x="1630" y="2104"/>
                    <a:pt x="2102" y="1632"/>
                    <a:pt x="2102" y="1053"/>
                  </a:cubicBezTo>
                  <a:cubicBezTo>
                    <a:pt x="2102" y="473"/>
                    <a:pt x="1630" y="1"/>
                    <a:pt x="105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7"/>
            <p:cNvSpPr/>
            <p:nvPr/>
          </p:nvSpPr>
          <p:spPr>
            <a:xfrm>
              <a:off x="3288625" y="1458025"/>
              <a:ext cx="52575" cy="52600"/>
            </a:xfrm>
            <a:custGeom>
              <a:rect b="b" l="l" r="r" t="t"/>
              <a:pathLst>
                <a:path extrusionOk="0" h="2104" w="2103">
                  <a:moveTo>
                    <a:pt x="1051" y="700"/>
                  </a:moveTo>
                  <a:cubicBezTo>
                    <a:pt x="1244" y="700"/>
                    <a:pt x="1402" y="858"/>
                    <a:pt x="1402" y="1051"/>
                  </a:cubicBezTo>
                  <a:cubicBezTo>
                    <a:pt x="1402" y="1244"/>
                    <a:pt x="1244" y="1402"/>
                    <a:pt x="1051" y="1402"/>
                  </a:cubicBezTo>
                  <a:cubicBezTo>
                    <a:pt x="858" y="1402"/>
                    <a:pt x="702" y="1244"/>
                    <a:pt x="702" y="1051"/>
                  </a:cubicBezTo>
                  <a:cubicBezTo>
                    <a:pt x="702" y="858"/>
                    <a:pt x="858" y="700"/>
                    <a:pt x="1051" y="700"/>
                  </a:cubicBezTo>
                  <a:close/>
                  <a:moveTo>
                    <a:pt x="1051" y="1"/>
                  </a:moveTo>
                  <a:cubicBezTo>
                    <a:pt x="472" y="1"/>
                    <a:pt x="0" y="472"/>
                    <a:pt x="0" y="1051"/>
                  </a:cubicBezTo>
                  <a:cubicBezTo>
                    <a:pt x="0" y="1632"/>
                    <a:pt x="472" y="2103"/>
                    <a:pt x="1051" y="2103"/>
                  </a:cubicBezTo>
                  <a:cubicBezTo>
                    <a:pt x="1631" y="2103"/>
                    <a:pt x="2103" y="1632"/>
                    <a:pt x="2103" y="1051"/>
                  </a:cubicBezTo>
                  <a:cubicBezTo>
                    <a:pt x="2103" y="472"/>
                    <a:pt x="1631" y="1"/>
                    <a:pt x="105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7"/>
            <p:cNvSpPr/>
            <p:nvPr/>
          </p:nvSpPr>
          <p:spPr>
            <a:xfrm>
              <a:off x="3525125" y="1510550"/>
              <a:ext cx="52600" cy="52600"/>
            </a:xfrm>
            <a:custGeom>
              <a:rect b="b" l="l" r="r" t="t"/>
              <a:pathLst>
                <a:path extrusionOk="0" h="2104" w="2104">
                  <a:moveTo>
                    <a:pt x="1053" y="702"/>
                  </a:moveTo>
                  <a:cubicBezTo>
                    <a:pt x="1246" y="702"/>
                    <a:pt x="1402" y="860"/>
                    <a:pt x="1402" y="1053"/>
                  </a:cubicBezTo>
                  <a:cubicBezTo>
                    <a:pt x="1402" y="1246"/>
                    <a:pt x="1246" y="1404"/>
                    <a:pt x="1053" y="1404"/>
                  </a:cubicBezTo>
                  <a:cubicBezTo>
                    <a:pt x="860" y="1404"/>
                    <a:pt x="702" y="1246"/>
                    <a:pt x="702" y="1053"/>
                  </a:cubicBezTo>
                  <a:cubicBezTo>
                    <a:pt x="702" y="860"/>
                    <a:pt x="860" y="702"/>
                    <a:pt x="1053" y="702"/>
                  </a:cubicBezTo>
                  <a:close/>
                  <a:moveTo>
                    <a:pt x="1053" y="1"/>
                  </a:moveTo>
                  <a:cubicBezTo>
                    <a:pt x="472" y="1"/>
                    <a:pt x="1" y="473"/>
                    <a:pt x="1" y="1053"/>
                  </a:cubicBezTo>
                  <a:cubicBezTo>
                    <a:pt x="1" y="1632"/>
                    <a:pt x="472" y="2104"/>
                    <a:pt x="1053" y="2104"/>
                  </a:cubicBezTo>
                  <a:cubicBezTo>
                    <a:pt x="1632" y="2104"/>
                    <a:pt x="2104" y="1632"/>
                    <a:pt x="2104" y="1053"/>
                  </a:cubicBezTo>
                  <a:cubicBezTo>
                    <a:pt x="2104" y="473"/>
                    <a:pt x="1632" y="1"/>
                    <a:pt x="1053"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7"/>
            <p:cNvSpPr/>
            <p:nvPr/>
          </p:nvSpPr>
          <p:spPr>
            <a:xfrm>
              <a:off x="3420025" y="1317850"/>
              <a:ext cx="87625" cy="87625"/>
            </a:xfrm>
            <a:custGeom>
              <a:rect b="b" l="l" r="r" t="t"/>
              <a:pathLst>
                <a:path extrusionOk="0" h="3505" w="3505">
                  <a:moveTo>
                    <a:pt x="1753" y="702"/>
                  </a:moveTo>
                  <a:cubicBezTo>
                    <a:pt x="2332" y="702"/>
                    <a:pt x="2803" y="1174"/>
                    <a:pt x="2803" y="1753"/>
                  </a:cubicBezTo>
                  <a:cubicBezTo>
                    <a:pt x="2803" y="2333"/>
                    <a:pt x="2332" y="2805"/>
                    <a:pt x="1753" y="2805"/>
                  </a:cubicBezTo>
                  <a:cubicBezTo>
                    <a:pt x="1172" y="2805"/>
                    <a:pt x="700" y="2333"/>
                    <a:pt x="700" y="1753"/>
                  </a:cubicBezTo>
                  <a:cubicBezTo>
                    <a:pt x="700" y="1174"/>
                    <a:pt x="1172" y="702"/>
                    <a:pt x="1753" y="702"/>
                  </a:cubicBezTo>
                  <a:close/>
                  <a:moveTo>
                    <a:pt x="1753" y="0"/>
                  </a:moveTo>
                  <a:cubicBezTo>
                    <a:pt x="786" y="0"/>
                    <a:pt x="1" y="788"/>
                    <a:pt x="1" y="1753"/>
                  </a:cubicBezTo>
                  <a:cubicBezTo>
                    <a:pt x="1" y="2719"/>
                    <a:pt x="786" y="3505"/>
                    <a:pt x="1753" y="3505"/>
                  </a:cubicBezTo>
                  <a:cubicBezTo>
                    <a:pt x="2719" y="3505"/>
                    <a:pt x="3505" y="2719"/>
                    <a:pt x="3505" y="1753"/>
                  </a:cubicBezTo>
                  <a:cubicBezTo>
                    <a:pt x="3505" y="788"/>
                    <a:pt x="2718" y="0"/>
                    <a:pt x="1753"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 name="Google Shape;1592;p47"/>
          <p:cNvGrpSpPr/>
          <p:nvPr/>
        </p:nvGrpSpPr>
        <p:grpSpPr>
          <a:xfrm>
            <a:off x="2908663" y="1359547"/>
            <a:ext cx="546475" cy="543150"/>
            <a:chOff x="2145850" y="1282800"/>
            <a:chExt cx="546475" cy="543150"/>
          </a:xfrm>
        </p:grpSpPr>
        <p:sp>
          <p:nvSpPr>
            <p:cNvPr id="1593" name="Google Shape;1593;p47"/>
            <p:cNvSpPr/>
            <p:nvPr/>
          </p:nvSpPr>
          <p:spPr>
            <a:xfrm>
              <a:off x="2145850" y="1282800"/>
              <a:ext cx="546475" cy="543150"/>
            </a:xfrm>
            <a:custGeom>
              <a:rect b="b" l="l" r="r" t="t"/>
              <a:pathLst>
                <a:path extrusionOk="0" h="21726" w="21859">
                  <a:moveTo>
                    <a:pt x="7361" y="700"/>
                  </a:moveTo>
                  <a:cubicBezTo>
                    <a:pt x="7378" y="700"/>
                    <a:pt x="7395" y="702"/>
                    <a:pt x="7412" y="704"/>
                  </a:cubicBezTo>
                  <a:cubicBezTo>
                    <a:pt x="7585" y="730"/>
                    <a:pt x="7709" y="886"/>
                    <a:pt x="7709" y="1062"/>
                  </a:cubicBezTo>
                  <a:lnTo>
                    <a:pt x="7709" y="1418"/>
                  </a:lnTo>
                  <a:cubicBezTo>
                    <a:pt x="7593" y="1412"/>
                    <a:pt x="7478" y="1401"/>
                    <a:pt x="7360" y="1401"/>
                  </a:cubicBezTo>
                  <a:cubicBezTo>
                    <a:pt x="7241" y="1401"/>
                    <a:pt x="7126" y="1413"/>
                    <a:pt x="7009" y="1419"/>
                  </a:cubicBezTo>
                  <a:lnTo>
                    <a:pt x="7009" y="1052"/>
                  </a:lnTo>
                  <a:cubicBezTo>
                    <a:pt x="7009" y="857"/>
                    <a:pt x="7168" y="700"/>
                    <a:pt x="7361" y="700"/>
                  </a:cubicBezTo>
                  <a:close/>
                  <a:moveTo>
                    <a:pt x="9812" y="8411"/>
                  </a:moveTo>
                  <a:lnTo>
                    <a:pt x="9812" y="9111"/>
                  </a:lnTo>
                  <a:lnTo>
                    <a:pt x="8760" y="9111"/>
                  </a:lnTo>
                  <a:cubicBezTo>
                    <a:pt x="8550" y="9111"/>
                    <a:pt x="8382" y="8924"/>
                    <a:pt x="8414" y="8707"/>
                  </a:cubicBezTo>
                  <a:cubicBezTo>
                    <a:pt x="8440" y="8533"/>
                    <a:pt x="8596" y="8411"/>
                    <a:pt x="8772" y="8411"/>
                  </a:cubicBezTo>
                  <a:close/>
                  <a:moveTo>
                    <a:pt x="11214" y="8411"/>
                  </a:moveTo>
                  <a:lnTo>
                    <a:pt x="11214" y="9111"/>
                  </a:lnTo>
                  <a:lnTo>
                    <a:pt x="10514" y="9111"/>
                  </a:lnTo>
                  <a:lnTo>
                    <a:pt x="10514" y="8411"/>
                  </a:lnTo>
                  <a:close/>
                  <a:moveTo>
                    <a:pt x="16675" y="8409"/>
                  </a:moveTo>
                  <a:lnTo>
                    <a:pt x="16325" y="8760"/>
                  </a:lnTo>
                  <a:lnTo>
                    <a:pt x="16675" y="9111"/>
                  </a:lnTo>
                  <a:lnTo>
                    <a:pt x="11915" y="9111"/>
                  </a:lnTo>
                  <a:lnTo>
                    <a:pt x="11915" y="8409"/>
                  </a:lnTo>
                  <a:close/>
                  <a:moveTo>
                    <a:pt x="20180" y="7709"/>
                  </a:moveTo>
                  <a:lnTo>
                    <a:pt x="19478" y="8411"/>
                  </a:lnTo>
                  <a:lnTo>
                    <a:pt x="18222" y="8411"/>
                  </a:lnTo>
                  <a:lnTo>
                    <a:pt x="18222" y="9111"/>
                  </a:lnTo>
                  <a:lnTo>
                    <a:pt x="19478" y="9111"/>
                  </a:lnTo>
                  <a:lnTo>
                    <a:pt x="20178" y="9812"/>
                  </a:lnTo>
                  <a:lnTo>
                    <a:pt x="18355" y="9812"/>
                  </a:lnTo>
                  <a:lnTo>
                    <a:pt x="17305" y="8760"/>
                  </a:lnTo>
                  <a:lnTo>
                    <a:pt x="18355" y="7709"/>
                  </a:lnTo>
                  <a:close/>
                  <a:moveTo>
                    <a:pt x="7359" y="7008"/>
                  </a:moveTo>
                  <a:cubicBezTo>
                    <a:pt x="7918" y="7008"/>
                    <a:pt x="8432" y="7278"/>
                    <a:pt x="8758" y="7709"/>
                  </a:cubicBezTo>
                  <a:cubicBezTo>
                    <a:pt x="8304" y="7711"/>
                    <a:pt x="7919" y="8004"/>
                    <a:pt x="7774" y="8411"/>
                  </a:cubicBezTo>
                  <a:lnTo>
                    <a:pt x="6308" y="8411"/>
                  </a:lnTo>
                  <a:lnTo>
                    <a:pt x="6308" y="9111"/>
                  </a:lnTo>
                  <a:lnTo>
                    <a:pt x="7774" y="9111"/>
                  </a:lnTo>
                  <a:cubicBezTo>
                    <a:pt x="7919" y="9517"/>
                    <a:pt x="8304" y="9811"/>
                    <a:pt x="8758" y="9812"/>
                  </a:cubicBezTo>
                  <a:cubicBezTo>
                    <a:pt x="8432" y="10244"/>
                    <a:pt x="7918" y="10512"/>
                    <a:pt x="7359" y="10512"/>
                  </a:cubicBezTo>
                  <a:cubicBezTo>
                    <a:pt x="6394" y="10512"/>
                    <a:pt x="5606" y="9727"/>
                    <a:pt x="5606" y="8760"/>
                  </a:cubicBezTo>
                  <a:cubicBezTo>
                    <a:pt x="5606" y="7795"/>
                    <a:pt x="6394" y="7008"/>
                    <a:pt x="7359" y="7008"/>
                  </a:cubicBezTo>
                  <a:close/>
                  <a:moveTo>
                    <a:pt x="7354" y="5607"/>
                  </a:moveTo>
                  <a:cubicBezTo>
                    <a:pt x="8700" y="5607"/>
                    <a:pt x="9886" y="6469"/>
                    <a:pt x="10325" y="7709"/>
                  </a:cubicBezTo>
                  <a:lnTo>
                    <a:pt x="9561" y="7709"/>
                  </a:lnTo>
                  <a:cubicBezTo>
                    <a:pt x="9158" y="6864"/>
                    <a:pt x="8304" y="6308"/>
                    <a:pt x="7354" y="6308"/>
                  </a:cubicBezTo>
                  <a:cubicBezTo>
                    <a:pt x="6002" y="6308"/>
                    <a:pt x="4902" y="7408"/>
                    <a:pt x="4902" y="8760"/>
                  </a:cubicBezTo>
                  <a:cubicBezTo>
                    <a:pt x="4902" y="10113"/>
                    <a:pt x="6002" y="11214"/>
                    <a:pt x="7354" y="11214"/>
                  </a:cubicBezTo>
                  <a:cubicBezTo>
                    <a:pt x="8304" y="11214"/>
                    <a:pt x="9158" y="10658"/>
                    <a:pt x="9561" y="9812"/>
                  </a:cubicBezTo>
                  <a:lnTo>
                    <a:pt x="10325" y="9812"/>
                  </a:lnTo>
                  <a:cubicBezTo>
                    <a:pt x="9886" y="11051"/>
                    <a:pt x="8700" y="11914"/>
                    <a:pt x="7354" y="11914"/>
                  </a:cubicBezTo>
                  <a:cubicBezTo>
                    <a:pt x="5616" y="11914"/>
                    <a:pt x="4200" y="10500"/>
                    <a:pt x="4200" y="8760"/>
                  </a:cubicBezTo>
                  <a:cubicBezTo>
                    <a:pt x="4200" y="7022"/>
                    <a:pt x="5616" y="5607"/>
                    <a:pt x="7354" y="5607"/>
                  </a:cubicBezTo>
                  <a:close/>
                  <a:moveTo>
                    <a:pt x="7354" y="3504"/>
                  </a:moveTo>
                  <a:cubicBezTo>
                    <a:pt x="9863" y="3504"/>
                    <a:pt x="12005" y="5287"/>
                    <a:pt x="12497" y="7709"/>
                  </a:cubicBezTo>
                  <a:lnTo>
                    <a:pt x="11062" y="7709"/>
                  </a:lnTo>
                  <a:cubicBezTo>
                    <a:pt x="10596" y="6069"/>
                    <a:pt x="9083" y="4907"/>
                    <a:pt x="7354" y="4907"/>
                  </a:cubicBezTo>
                  <a:cubicBezTo>
                    <a:pt x="5230" y="4907"/>
                    <a:pt x="3499" y="6636"/>
                    <a:pt x="3499" y="8760"/>
                  </a:cubicBezTo>
                  <a:cubicBezTo>
                    <a:pt x="3499" y="10886"/>
                    <a:pt x="5230" y="12615"/>
                    <a:pt x="7354" y="12615"/>
                  </a:cubicBezTo>
                  <a:cubicBezTo>
                    <a:pt x="9083" y="12615"/>
                    <a:pt x="10596" y="11453"/>
                    <a:pt x="11062" y="9812"/>
                  </a:cubicBezTo>
                  <a:lnTo>
                    <a:pt x="12497" y="9812"/>
                  </a:lnTo>
                  <a:cubicBezTo>
                    <a:pt x="12005" y="12235"/>
                    <a:pt x="9863" y="14017"/>
                    <a:pt x="7354" y="14017"/>
                  </a:cubicBezTo>
                  <a:cubicBezTo>
                    <a:pt x="4456" y="14017"/>
                    <a:pt x="2098" y="11659"/>
                    <a:pt x="2098" y="8760"/>
                  </a:cubicBezTo>
                  <a:cubicBezTo>
                    <a:pt x="2098" y="5862"/>
                    <a:pt x="4456" y="3504"/>
                    <a:pt x="7354" y="3504"/>
                  </a:cubicBezTo>
                  <a:close/>
                  <a:moveTo>
                    <a:pt x="7356" y="2103"/>
                  </a:moveTo>
                  <a:cubicBezTo>
                    <a:pt x="10662" y="2103"/>
                    <a:pt x="13415" y="4489"/>
                    <a:pt x="13923" y="7709"/>
                  </a:cubicBezTo>
                  <a:lnTo>
                    <a:pt x="13208" y="7709"/>
                  </a:lnTo>
                  <a:cubicBezTo>
                    <a:pt x="12705" y="4893"/>
                    <a:pt x="10246" y="2804"/>
                    <a:pt x="7356" y="2804"/>
                  </a:cubicBezTo>
                  <a:cubicBezTo>
                    <a:pt x="4070" y="2804"/>
                    <a:pt x="1398" y="5476"/>
                    <a:pt x="1398" y="8760"/>
                  </a:cubicBezTo>
                  <a:cubicBezTo>
                    <a:pt x="1398" y="12045"/>
                    <a:pt x="4070" y="14718"/>
                    <a:pt x="7356" y="14718"/>
                  </a:cubicBezTo>
                  <a:cubicBezTo>
                    <a:pt x="10246" y="14718"/>
                    <a:pt x="12705" y="12629"/>
                    <a:pt x="13208" y="9812"/>
                  </a:cubicBezTo>
                  <a:lnTo>
                    <a:pt x="13923" y="9812"/>
                  </a:lnTo>
                  <a:cubicBezTo>
                    <a:pt x="13415" y="13033"/>
                    <a:pt x="10661" y="15418"/>
                    <a:pt x="7356" y="15418"/>
                  </a:cubicBezTo>
                  <a:cubicBezTo>
                    <a:pt x="3600" y="15418"/>
                    <a:pt x="560" y="12294"/>
                    <a:pt x="702" y="8507"/>
                  </a:cubicBezTo>
                  <a:cubicBezTo>
                    <a:pt x="834" y="4973"/>
                    <a:pt x="3744" y="2141"/>
                    <a:pt x="7281" y="2104"/>
                  </a:cubicBezTo>
                  <a:cubicBezTo>
                    <a:pt x="7306" y="2104"/>
                    <a:pt x="7331" y="2103"/>
                    <a:pt x="7356" y="2103"/>
                  </a:cubicBezTo>
                  <a:close/>
                  <a:moveTo>
                    <a:pt x="6308" y="18147"/>
                  </a:moveTo>
                  <a:lnTo>
                    <a:pt x="6308" y="19062"/>
                  </a:lnTo>
                  <a:lnTo>
                    <a:pt x="3154" y="20955"/>
                  </a:lnTo>
                  <a:lnTo>
                    <a:pt x="3154" y="20347"/>
                  </a:lnTo>
                  <a:cubicBezTo>
                    <a:pt x="3154" y="20226"/>
                    <a:pt x="3216" y="20115"/>
                    <a:pt x="3317" y="20051"/>
                  </a:cubicBezTo>
                  <a:lnTo>
                    <a:pt x="6308" y="18147"/>
                  </a:lnTo>
                  <a:close/>
                  <a:moveTo>
                    <a:pt x="8411" y="18147"/>
                  </a:moveTo>
                  <a:lnTo>
                    <a:pt x="11402" y="20051"/>
                  </a:lnTo>
                  <a:cubicBezTo>
                    <a:pt x="11503" y="20115"/>
                    <a:pt x="11564" y="20226"/>
                    <a:pt x="11564" y="20347"/>
                  </a:cubicBezTo>
                  <a:lnTo>
                    <a:pt x="11564" y="20955"/>
                  </a:lnTo>
                  <a:lnTo>
                    <a:pt x="8411" y="19062"/>
                  </a:lnTo>
                  <a:lnTo>
                    <a:pt x="8411" y="18147"/>
                  </a:lnTo>
                  <a:close/>
                  <a:moveTo>
                    <a:pt x="7009" y="16090"/>
                  </a:moveTo>
                  <a:cubicBezTo>
                    <a:pt x="7126" y="16096"/>
                    <a:pt x="7241" y="16109"/>
                    <a:pt x="7360" y="16109"/>
                  </a:cubicBezTo>
                  <a:cubicBezTo>
                    <a:pt x="7478" y="16109"/>
                    <a:pt x="7593" y="16098"/>
                    <a:pt x="7709" y="16092"/>
                  </a:cubicBezTo>
                  <a:lnTo>
                    <a:pt x="7709" y="20662"/>
                  </a:lnTo>
                  <a:cubicBezTo>
                    <a:pt x="7709" y="20856"/>
                    <a:pt x="7552" y="21012"/>
                    <a:pt x="7360" y="21012"/>
                  </a:cubicBezTo>
                  <a:cubicBezTo>
                    <a:pt x="7342" y="21012"/>
                    <a:pt x="7325" y="21011"/>
                    <a:pt x="7307" y="21008"/>
                  </a:cubicBezTo>
                  <a:cubicBezTo>
                    <a:pt x="7133" y="20984"/>
                    <a:pt x="7009" y="20826"/>
                    <a:pt x="7009" y="20651"/>
                  </a:cubicBezTo>
                  <a:lnTo>
                    <a:pt x="7009" y="16090"/>
                  </a:lnTo>
                  <a:close/>
                  <a:moveTo>
                    <a:pt x="7361" y="1"/>
                  </a:moveTo>
                  <a:cubicBezTo>
                    <a:pt x="6780" y="1"/>
                    <a:pt x="6308" y="473"/>
                    <a:pt x="6308" y="1053"/>
                  </a:cubicBezTo>
                  <a:lnTo>
                    <a:pt x="6308" y="1499"/>
                  </a:lnTo>
                  <a:cubicBezTo>
                    <a:pt x="2749" y="2012"/>
                    <a:pt x="1" y="5072"/>
                    <a:pt x="1" y="8769"/>
                  </a:cubicBezTo>
                  <a:cubicBezTo>
                    <a:pt x="1" y="12467"/>
                    <a:pt x="2749" y="15527"/>
                    <a:pt x="6308" y="16038"/>
                  </a:cubicBezTo>
                  <a:lnTo>
                    <a:pt x="6308" y="17331"/>
                  </a:lnTo>
                  <a:lnTo>
                    <a:pt x="2940" y="19474"/>
                  </a:lnTo>
                  <a:cubicBezTo>
                    <a:pt x="2635" y="19667"/>
                    <a:pt x="2454" y="19999"/>
                    <a:pt x="2454" y="20359"/>
                  </a:cubicBezTo>
                  <a:lnTo>
                    <a:pt x="2454" y="21725"/>
                  </a:lnTo>
                  <a:lnTo>
                    <a:pt x="3251" y="21725"/>
                  </a:lnTo>
                  <a:lnTo>
                    <a:pt x="6308" y="19893"/>
                  </a:lnTo>
                  <a:lnTo>
                    <a:pt x="6308" y="20654"/>
                  </a:lnTo>
                  <a:cubicBezTo>
                    <a:pt x="6308" y="21166"/>
                    <a:pt x="6721" y="21656"/>
                    <a:pt x="7228" y="21717"/>
                  </a:cubicBezTo>
                  <a:cubicBezTo>
                    <a:pt x="7273" y="21723"/>
                    <a:pt x="7317" y="21725"/>
                    <a:pt x="7360" y="21725"/>
                  </a:cubicBezTo>
                  <a:cubicBezTo>
                    <a:pt x="7940" y="21725"/>
                    <a:pt x="8411" y="21254"/>
                    <a:pt x="8411" y="20674"/>
                  </a:cubicBezTo>
                  <a:lnTo>
                    <a:pt x="8411" y="19893"/>
                  </a:lnTo>
                  <a:lnTo>
                    <a:pt x="11468" y="21725"/>
                  </a:lnTo>
                  <a:lnTo>
                    <a:pt x="12264" y="21725"/>
                  </a:lnTo>
                  <a:lnTo>
                    <a:pt x="12264" y="20359"/>
                  </a:lnTo>
                  <a:cubicBezTo>
                    <a:pt x="12264" y="19999"/>
                    <a:pt x="12084" y="19667"/>
                    <a:pt x="11779" y="19472"/>
                  </a:cubicBezTo>
                  <a:lnTo>
                    <a:pt x="8411" y="17329"/>
                  </a:lnTo>
                  <a:lnTo>
                    <a:pt x="8411" y="16038"/>
                  </a:lnTo>
                  <a:cubicBezTo>
                    <a:pt x="11621" y="15582"/>
                    <a:pt x="14170" y="13078"/>
                    <a:pt x="14635" y="9812"/>
                  </a:cubicBezTo>
                  <a:lnTo>
                    <a:pt x="17375" y="9812"/>
                  </a:lnTo>
                  <a:lnTo>
                    <a:pt x="18077" y="10512"/>
                  </a:lnTo>
                  <a:lnTo>
                    <a:pt x="21858" y="10512"/>
                  </a:lnTo>
                  <a:lnTo>
                    <a:pt x="20106" y="8760"/>
                  </a:lnTo>
                  <a:lnTo>
                    <a:pt x="21858" y="7008"/>
                  </a:lnTo>
                  <a:lnTo>
                    <a:pt x="18077" y="7008"/>
                  </a:lnTo>
                  <a:lnTo>
                    <a:pt x="17377" y="7709"/>
                  </a:lnTo>
                  <a:lnTo>
                    <a:pt x="14635" y="7709"/>
                  </a:lnTo>
                  <a:cubicBezTo>
                    <a:pt x="14170" y="4444"/>
                    <a:pt x="11621" y="1940"/>
                    <a:pt x="8411" y="1485"/>
                  </a:cubicBezTo>
                  <a:lnTo>
                    <a:pt x="8411" y="1073"/>
                  </a:lnTo>
                  <a:cubicBezTo>
                    <a:pt x="8411" y="562"/>
                    <a:pt x="7997" y="71"/>
                    <a:pt x="7490" y="9"/>
                  </a:cubicBezTo>
                  <a:cubicBezTo>
                    <a:pt x="7447" y="3"/>
                    <a:pt x="7403" y="1"/>
                    <a:pt x="7361" y="1"/>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7"/>
            <p:cNvSpPr/>
            <p:nvPr/>
          </p:nvSpPr>
          <p:spPr>
            <a:xfrm>
              <a:off x="2461025" y="1597975"/>
              <a:ext cx="227650" cy="227650"/>
            </a:xfrm>
            <a:custGeom>
              <a:rect b="b" l="l" r="r" t="t"/>
              <a:pathLst>
                <a:path extrusionOk="0" h="9106" w="9106">
                  <a:moveTo>
                    <a:pt x="4214" y="719"/>
                  </a:moveTo>
                  <a:lnTo>
                    <a:pt x="4214" y="1422"/>
                  </a:lnTo>
                  <a:cubicBezTo>
                    <a:pt x="3319" y="1521"/>
                    <a:pt x="2540" y="1998"/>
                    <a:pt x="2030" y="2685"/>
                  </a:cubicBezTo>
                  <a:lnTo>
                    <a:pt x="1420" y="2333"/>
                  </a:lnTo>
                  <a:cubicBezTo>
                    <a:pt x="2054" y="1437"/>
                    <a:pt x="3060" y="823"/>
                    <a:pt x="4214" y="719"/>
                  </a:cubicBezTo>
                  <a:close/>
                  <a:moveTo>
                    <a:pt x="4914" y="719"/>
                  </a:moveTo>
                  <a:cubicBezTo>
                    <a:pt x="6067" y="823"/>
                    <a:pt x="7072" y="1437"/>
                    <a:pt x="7707" y="2333"/>
                  </a:cubicBezTo>
                  <a:lnTo>
                    <a:pt x="7098" y="2685"/>
                  </a:lnTo>
                  <a:cubicBezTo>
                    <a:pt x="6588" y="1996"/>
                    <a:pt x="5808" y="1521"/>
                    <a:pt x="4914" y="1422"/>
                  </a:cubicBezTo>
                  <a:lnTo>
                    <a:pt x="4914" y="719"/>
                  </a:lnTo>
                  <a:close/>
                  <a:moveTo>
                    <a:pt x="1060" y="2940"/>
                  </a:moveTo>
                  <a:lnTo>
                    <a:pt x="1667" y="3290"/>
                  </a:lnTo>
                  <a:cubicBezTo>
                    <a:pt x="1497" y="3678"/>
                    <a:pt x="1402" y="4104"/>
                    <a:pt x="1402" y="4552"/>
                  </a:cubicBezTo>
                  <a:cubicBezTo>
                    <a:pt x="1402" y="5001"/>
                    <a:pt x="1497" y="5427"/>
                    <a:pt x="1667" y="5814"/>
                  </a:cubicBezTo>
                  <a:lnTo>
                    <a:pt x="1059" y="6165"/>
                  </a:lnTo>
                  <a:cubicBezTo>
                    <a:pt x="832" y="5673"/>
                    <a:pt x="700" y="5128"/>
                    <a:pt x="700" y="4552"/>
                  </a:cubicBezTo>
                  <a:cubicBezTo>
                    <a:pt x="700" y="3976"/>
                    <a:pt x="832" y="3431"/>
                    <a:pt x="1059" y="2940"/>
                  </a:cubicBezTo>
                  <a:close/>
                  <a:moveTo>
                    <a:pt x="8047" y="2940"/>
                  </a:moveTo>
                  <a:cubicBezTo>
                    <a:pt x="8274" y="3431"/>
                    <a:pt x="8406" y="3976"/>
                    <a:pt x="8406" y="4552"/>
                  </a:cubicBezTo>
                  <a:cubicBezTo>
                    <a:pt x="8406" y="5128"/>
                    <a:pt x="8274" y="5673"/>
                    <a:pt x="8047" y="6165"/>
                  </a:cubicBezTo>
                  <a:lnTo>
                    <a:pt x="7439" y="5814"/>
                  </a:lnTo>
                  <a:cubicBezTo>
                    <a:pt x="7609" y="5428"/>
                    <a:pt x="7704" y="5001"/>
                    <a:pt x="7704" y="4552"/>
                  </a:cubicBezTo>
                  <a:cubicBezTo>
                    <a:pt x="7704" y="4104"/>
                    <a:pt x="7609" y="3678"/>
                    <a:pt x="7439" y="3290"/>
                  </a:cubicBezTo>
                  <a:lnTo>
                    <a:pt x="8047" y="2940"/>
                  </a:lnTo>
                  <a:close/>
                  <a:moveTo>
                    <a:pt x="4552" y="2102"/>
                  </a:moveTo>
                  <a:cubicBezTo>
                    <a:pt x="5905" y="2102"/>
                    <a:pt x="7004" y="3202"/>
                    <a:pt x="7004" y="4552"/>
                  </a:cubicBezTo>
                  <a:cubicBezTo>
                    <a:pt x="7004" y="5905"/>
                    <a:pt x="5905" y="7004"/>
                    <a:pt x="4552" y="7004"/>
                  </a:cubicBezTo>
                  <a:cubicBezTo>
                    <a:pt x="3201" y="7004"/>
                    <a:pt x="2102" y="5905"/>
                    <a:pt x="2102" y="4552"/>
                  </a:cubicBezTo>
                  <a:cubicBezTo>
                    <a:pt x="2102" y="3202"/>
                    <a:pt x="3201" y="2102"/>
                    <a:pt x="4552" y="2102"/>
                  </a:cubicBezTo>
                  <a:close/>
                  <a:moveTo>
                    <a:pt x="2030" y="6419"/>
                  </a:moveTo>
                  <a:cubicBezTo>
                    <a:pt x="2540" y="7109"/>
                    <a:pt x="3319" y="7585"/>
                    <a:pt x="4214" y="7684"/>
                  </a:cubicBezTo>
                  <a:lnTo>
                    <a:pt x="4214" y="8387"/>
                  </a:lnTo>
                  <a:cubicBezTo>
                    <a:pt x="3060" y="8282"/>
                    <a:pt x="2056" y="7668"/>
                    <a:pt x="1420" y="6772"/>
                  </a:cubicBezTo>
                  <a:lnTo>
                    <a:pt x="2030" y="6419"/>
                  </a:lnTo>
                  <a:close/>
                  <a:moveTo>
                    <a:pt x="7098" y="6419"/>
                  </a:moveTo>
                  <a:lnTo>
                    <a:pt x="7707" y="6772"/>
                  </a:lnTo>
                  <a:cubicBezTo>
                    <a:pt x="7072" y="7668"/>
                    <a:pt x="6067" y="8282"/>
                    <a:pt x="4914" y="8387"/>
                  </a:cubicBezTo>
                  <a:lnTo>
                    <a:pt x="4914" y="7684"/>
                  </a:lnTo>
                  <a:cubicBezTo>
                    <a:pt x="5808" y="7583"/>
                    <a:pt x="6588" y="7109"/>
                    <a:pt x="7098" y="6419"/>
                  </a:cubicBezTo>
                  <a:close/>
                  <a:moveTo>
                    <a:pt x="4552" y="0"/>
                  </a:moveTo>
                  <a:cubicBezTo>
                    <a:pt x="2044" y="0"/>
                    <a:pt x="0" y="2042"/>
                    <a:pt x="0" y="4552"/>
                  </a:cubicBezTo>
                  <a:cubicBezTo>
                    <a:pt x="0" y="7063"/>
                    <a:pt x="2042" y="9106"/>
                    <a:pt x="4552" y="9106"/>
                  </a:cubicBezTo>
                  <a:cubicBezTo>
                    <a:pt x="7063" y="9106"/>
                    <a:pt x="9106" y="7063"/>
                    <a:pt x="9106" y="4552"/>
                  </a:cubicBezTo>
                  <a:cubicBezTo>
                    <a:pt x="9106" y="2042"/>
                    <a:pt x="7063" y="0"/>
                    <a:pt x="4552"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7"/>
            <p:cNvSpPr/>
            <p:nvPr/>
          </p:nvSpPr>
          <p:spPr>
            <a:xfrm>
              <a:off x="2542625" y="1668225"/>
              <a:ext cx="50025" cy="87650"/>
            </a:xfrm>
            <a:custGeom>
              <a:rect b="b" l="l" r="r" t="t"/>
              <a:pathLst>
                <a:path extrusionOk="0" h="3506" w="2001">
                  <a:moveTo>
                    <a:pt x="1155" y="1"/>
                  </a:moveTo>
                  <a:lnTo>
                    <a:pt x="0" y="1156"/>
                  </a:lnTo>
                  <a:lnTo>
                    <a:pt x="496" y="1650"/>
                  </a:lnTo>
                  <a:lnTo>
                    <a:pt x="1299" y="848"/>
                  </a:lnTo>
                  <a:lnTo>
                    <a:pt x="1299" y="3505"/>
                  </a:lnTo>
                  <a:lnTo>
                    <a:pt x="2000" y="3505"/>
                  </a:lnTo>
                  <a:lnTo>
                    <a:pt x="2000"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 name="Google Shape;1596;p47"/>
          <p:cNvGrpSpPr/>
          <p:nvPr/>
        </p:nvGrpSpPr>
        <p:grpSpPr>
          <a:xfrm>
            <a:off x="2105213" y="1359572"/>
            <a:ext cx="297875" cy="543150"/>
            <a:chOff x="1342400" y="1282825"/>
            <a:chExt cx="297875" cy="543150"/>
          </a:xfrm>
        </p:grpSpPr>
        <p:sp>
          <p:nvSpPr>
            <p:cNvPr id="1597" name="Google Shape;1597;p47"/>
            <p:cNvSpPr/>
            <p:nvPr/>
          </p:nvSpPr>
          <p:spPr>
            <a:xfrm>
              <a:off x="1421225" y="1773375"/>
              <a:ext cx="17575" cy="17575"/>
            </a:xfrm>
            <a:custGeom>
              <a:rect b="b" l="l" r="r" t="t"/>
              <a:pathLst>
                <a:path extrusionOk="0" h="703" w="703">
                  <a:moveTo>
                    <a:pt x="1" y="1"/>
                  </a:moveTo>
                  <a:lnTo>
                    <a:pt x="1" y="702"/>
                  </a:lnTo>
                  <a:lnTo>
                    <a:pt x="702" y="702"/>
                  </a:lnTo>
                  <a:lnTo>
                    <a:pt x="702"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7"/>
            <p:cNvSpPr/>
            <p:nvPr/>
          </p:nvSpPr>
          <p:spPr>
            <a:xfrm>
              <a:off x="1456250" y="1773375"/>
              <a:ext cx="105150" cy="17575"/>
            </a:xfrm>
            <a:custGeom>
              <a:rect b="b" l="l" r="r" t="t"/>
              <a:pathLst>
                <a:path extrusionOk="0" h="703" w="4206">
                  <a:moveTo>
                    <a:pt x="1" y="1"/>
                  </a:moveTo>
                  <a:lnTo>
                    <a:pt x="1" y="702"/>
                  </a:lnTo>
                  <a:lnTo>
                    <a:pt x="4205" y="702"/>
                  </a:lnTo>
                  <a:lnTo>
                    <a:pt x="4205" y="1"/>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7"/>
            <p:cNvSpPr/>
            <p:nvPr/>
          </p:nvSpPr>
          <p:spPr>
            <a:xfrm>
              <a:off x="1342400" y="1282825"/>
              <a:ext cx="297875" cy="543150"/>
            </a:xfrm>
            <a:custGeom>
              <a:rect b="b" l="l" r="r" t="t"/>
              <a:pathLst>
                <a:path extrusionOk="0" h="21726" w="11915">
                  <a:moveTo>
                    <a:pt x="5956" y="701"/>
                  </a:moveTo>
                  <a:cubicBezTo>
                    <a:pt x="6151" y="701"/>
                    <a:pt x="6307" y="858"/>
                    <a:pt x="6307" y="1051"/>
                  </a:cubicBezTo>
                  <a:cubicBezTo>
                    <a:pt x="6307" y="1244"/>
                    <a:pt x="6151" y="1401"/>
                    <a:pt x="5956" y="1401"/>
                  </a:cubicBezTo>
                  <a:cubicBezTo>
                    <a:pt x="5763" y="1401"/>
                    <a:pt x="5607" y="1244"/>
                    <a:pt x="5607" y="1051"/>
                  </a:cubicBezTo>
                  <a:cubicBezTo>
                    <a:pt x="5607" y="858"/>
                    <a:pt x="5763" y="701"/>
                    <a:pt x="5956" y="701"/>
                  </a:cubicBezTo>
                  <a:close/>
                  <a:moveTo>
                    <a:pt x="7009" y="3504"/>
                  </a:moveTo>
                  <a:lnTo>
                    <a:pt x="7009" y="4206"/>
                  </a:lnTo>
                  <a:lnTo>
                    <a:pt x="4906" y="4206"/>
                  </a:lnTo>
                  <a:lnTo>
                    <a:pt x="4906" y="3504"/>
                  </a:lnTo>
                  <a:close/>
                  <a:moveTo>
                    <a:pt x="6307" y="4906"/>
                  </a:moveTo>
                  <a:lnTo>
                    <a:pt x="6307" y="9110"/>
                  </a:lnTo>
                  <a:lnTo>
                    <a:pt x="5606" y="9110"/>
                  </a:lnTo>
                  <a:lnTo>
                    <a:pt x="5606" y="4906"/>
                  </a:lnTo>
                  <a:close/>
                  <a:moveTo>
                    <a:pt x="4555" y="6307"/>
                  </a:moveTo>
                  <a:cubicBezTo>
                    <a:pt x="4673" y="6307"/>
                    <a:pt x="4789" y="6321"/>
                    <a:pt x="4906" y="6339"/>
                  </a:cubicBezTo>
                  <a:lnTo>
                    <a:pt x="4906" y="7058"/>
                  </a:lnTo>
                  <a:cubicBezTo>
                    <a:pt x="4792" y="7028"/>
                    <a:pt x="4674" y="7009"/>
                    <a:pt x="4555" y="7009"/>
                  </a:cubicBezTo>
                  <a:cubicBezTo>
                    <a:pt x="3782" y="7009"/>
                    <a:pt x="3154" y="7636"/>
                    <a:pt x="3154" y="8410"/>
                  </a:cubicBezTo>
                  <a:cubicBezTo>
                    <a:pt x="3154" y="8666"/>
                    <a:pt x="3229" y="8903"/>
                    <a:pt x="3348" y="9111"/>
                  </a:cubicBezTo>
                  <a:lnTo>
                    <a:pt x="2573" y="9111"/>
                  </a:lnTo>
                  <a:cubicBezTo>
                    <a:pt x="2493" y="8886"/>
                    <a:pt x="2452" y="8652"/>
                    <a:pt x="2452" y="8410"/>
                  </a:cubicBezTo>
                  <a:cubicBezTo>
                    <a:pt x="2452" y="7251"/>
                    <a:pt x="3396" y="6307"/>
                    <a:pt x="4555" y="6307"/>
                  </a:cubicBezTo>
                  <a:close/>
                  <a:moveTo>
                    <a:pt x="4555" y="7708"/>
                  </a:moveTo>
                  <a:cubicBezTo>
                    <a:pt x="4679" y="7708"/>
                    <a:pt x="4800" y="7744"/>
                    <a:pt x="4906" y="7805"/>
                  </a:cubicBezTo>
                  <a:lnTo>
                    <a:pt x="4906" y="9111"/>
                  </a:lnTo>
                  <a:lnTo>
                    <a:pt x="4555" y="9111"/>
                  </a:lnTo>
                  <a:cubicBezTo>
                    <a:pt x="4169" y="9111"/>
                    <a:pt x="3855" y="8796"/>
                    <a:pt x="3855" y="8410"/>
                  </a:cubicBezTo>
                  <a:cubicBezTo>
                    <a:pt x="3855" y="8024"/>
                    <a:pt x="4169" y="7708"/>
                    <a:pt x="4555" y="7708"/>
                  </a:cubicBezTo>
                  <a:close/>
                  <a:moveTo>
                    <a:pt x="7358" y="7708"/>
                  </a:moveTo>
                  <a:cubicBezTo>
                    <a:pt x="7745" y="7708"/>
                    <a:pt x="8059" y="8024"/>
                    <a:pt x="8059" y="8410"/>
                  </a:cubicBezTo>
                  <a:cubicBezTo>
                    <a:pt x="8059" y="8796"/>
                    <a:pt x="7745" y="9111"/>
                    <a:pt x="7358" y="9111"/>
                  </a:cubicBezTo>
                  <a:lnTo>
                    <a:pt x="7009" y="9111"/>
                  </a:lnTo>
                  <a:lnTo>
                    <a:pt x="7009" y="7805"/>
                  </a:lnTo>
                  <a:cubicBezTo>
                    <a:pt x="7114" y="7744"/>
                    <a:pt x="7234" y="7708"/>
                    <a:pt x="7358" y="7708"/>
                  </a:cubicBezTo>
                  <a:close/>
                  <a:moveTo>
                    <a:pt x="7359" y="6307"/>
                  </a:moveTo>
                  <a:cubicBezTo>
                    <a:pt x="8519" y="6308"/>
                    <a:pt x="9461" y="7251"/>
                    <a:pt x="9461" y="8410"/>
                  </a:cubicBezTo>
                  <a:cubicBezTo>
                    <a:pt x="9461" y="8652"/>
                    <a:pt x="9419" y="8886"/>
                    <a:pt x="9341" y="9111"/>
                  </a:cubicBezTo>
                  <a:lnTo>
                    <a:pt x="8565" y="9111"/>
                  </a:lnTo>
                  <a:cubicBezTo>
                    <a:pt x="8686" y="8905"/>
                    <a:pt x="8761" y="8667"/>
                    <a:pt x="8761" y="8410"/>
                  </a:cubicBezTo>
                  <a:cubicBezTo>
                    <a:pt x="8761" y="7636"/>
                    <a:pt x="8131" y="7009"/>
                    <a:pt x="7359" y="7009"/>
                  </a:cubicBezTo>
                  <a:cubicBezTo>
                    <a:pt x="7238" y="7009"/>
                    <a:pt x="7122" y="7028"/>
                    <a:pt x="7009" y="7059"/>
                  </a:cubicBezTo>
                  <a:lnTo>
                    <a:pt x="7009" y="6339"/>
                  </a:lnTo>
                  <a:cubicBezTo>
                    <a:pt x="7123" y="6321"/>
                    <a:pt x="7239" y="6307"/>
                    <a:pt x="7359" y="6307"/>
                  </a:cubicBezTo>
                  <a:close/>
                  <a:moveTo>
                    <a:pt x="10162" y="9811"/>
                  </a:moveTo>
                  <a:lnTo>
                    <a:pt x="10162" y="10513"/>
                  </a:lnTo>
                  <a:lnTo>
                    <a:pt x="1752" y="10513"/>
                  </a:lnTo>
                  <a:lnTo>
                    <a:pt x="1752" y="9811"/>
                  </a:lnTo>
                  <a:close/>
                  <a:moveTo>
                    <a:pt x="2183" y="12614"/>
                  </a:moveTo>
                  <a:cubicBezTo>
                    <a:pt x="2291" y="12858"/>
                    <a:pt x="2414" y="13103"/>
                    <a:pt x="2544" y="13359"/>
                  </a:cubicBezTo>
                  <a:cubicBezTo>
                    <a:pt x="2982" y="14222"/>
                    <a:pt x="3501" y="15245"/>
                    <a:pt x="3732" y="16814"/>
                  </a:cubicBezTo>
                  <a:cubicBezTo>
                    <a:pt x="2051" y="16748"/>
                    <a:pt x="700" y="15363"/>
                    <a:pt x="700" y="13666"/>
                  </a:cubicBezTo>
                  <a:cubicBezTo>
                    <a:pt x="700" y="13086"/>
                    <a:pt x="1172" y="12614"/>
                    <a:pt x="1752" y="12614"/>
                  </a:cubicBezTo>
                  <a:close/>
                  <a:moveTo>
                    <a:pt x="10162" y="12614"/>
                  </a:moveTo>
                  <a:cubicBezTo>
                    <a:pt x="10741" y="12614"/>
                    <a:pt x="11213" y="13086"/>
                    <a:pt x="11213" y="13666"/>
                  </a:cubicBezTo>
                  <a:cubicBezTo>
                    <a:pt x="11213" y="15363"/>
                    <a:pt x="9863" y="16748"/>
                    <a:pt x="8182" y="16814"/>
                  </a:cubicBezTo>
                  <a:cubicBezTo>
                    <a:pt x="8413" y="15245"/>
                    <a:pt x="8932" y="14222"/>
                    <a:pt x="9370" y="13359"/>
                  </a:cubicBezTo>
                  <a:cubicBezTo>
                    <a:pt x="9499" y="13103"/>
                    <a:pt x="9621" y="12858"/>
                    <a:pt x="9732" y="12614"/>
                  </a:cubicBezTo>
                  <a:close/>
                  <a:moveTo>
                    <a:pt x="9436" y="11213"/>
                  </a:moveTo>
                  <a:cubicBezTo>
                    <a:pt x="9356" y="11828"/>
                    <a:pt x="9082" y="12377"/>
                    <a:pt x="8745" y="13041"/>
                  </a:cubicBezTo>
                  <a:cubicBezTo>
                    <a:pt x="8154" y="14207"/>
                    <a:pt x="7427" y="15648"/>
                    <a:pt x="7364" y="18221"/>
                  </a:cubicBezTo>
                  <a:lnTo>
                    <a:pt x="4549" y="18221"/>
                  </a:lnTo>
                  <a:cubicBezTo>
                    <a:pt x="4488" y="15648"/>
                    <a:pt x="3760" y="14207"/>
                    <a:pt x="3169" y="13041"/>
                  </a:cubicBezTo>
                  <a:cubicBezTo>
                    <a:pt x="2832" y="12377"/>
                    <a:pt x="2556" y="11828"/>
                    <a:pt x="2478" y="11213"/>
                  </a:cubicBezTo>
                  <a:close/>
                  <a:moveTo>
                    <a:pt x="9027" y="18921"/>
                  </a:moveTo>
                  <a:cubicBezTo>
                    <a:pt x="9162" y="18921"/>
                    <a:pt x="9281" y="18996"/>
                    <a:pt x="9341" y="19116"/>
                  </a:cubicBezTo>
                  <a:lnTo>
                    <a:pt x="9811" y="20056"/>
                  </a:lnTo>
                  <a:lnTo>
                    <a:pt x="9811" y="21024"/>
                  </a:lnTo>
                  <a:lnTo>
                    <a:pt x="2103" y="21024"/>
                  </a:lnTo>
                  <a:lnTo>
                    <a:pt x="2103" y="20056"/>
                  </a:lnTo>
                  <a:lnTo>
                    <a:pt x="2573" y="19116"/>
                  </a:lnTo>
                  <a:cubicBezTo>
                    <a:pt x="2633" y="18996"/>
                    <a:pt x="2752" y="18921"/>
                    <a:pt x="2886" y="18921"/>
                  </a:cubicBezTo>
                  <a:close/>
                  <a:moveTo>
                    <a:pt x="5956" y="0"/>
                  </a:moveTo>
                  <a:cubicBezTo>
                    <a:pt x="5377" y="0"/>
                    <a:pt x="4906" y="472"/>
                    <a:pt x="4906" y="1051"/>
                  </a:cubicBezTo>
                  <a:cubicBezTo>
                    <a:pt x="4906" y="1507"/>
                    <a:pt x="5200" y="1893"/>
                    <a:pt x="5607" y="2039"/>
                  </a:cubicBezTo>
                  <a:lnTo>
                    <a:pt x="5607" y="2803"/>
                  </a:lnTo>
                  <a:lnTo>
                    <a:pt x="4204" y="2803"/>
                  </a:lnTo>
                  <a:lnTo>
                    <a:pt x="4204" y="4906"/>
                  </a:lnTo>
                  <a:lnTo>
                    <a:pt x="4906" y="4906"/>
                  </a:lnTo>
                  <a:lnTo>
                    <a:pt x="4906" y="5632"/>
                  </a:lnTo>
                  <a:cubicBezTo>
                    <a:pt x="4789" y="5618"/>
                    <a:pt x="4673" y="5607"/>
                    <a:pt x="4555" y="5607"/>
                  </a:cubicBezTo>
                  <a:cubicBezTo>
                    <a:pt x="3010" y="5607"/>
                    <a:pt x="1752" y="6865"/>
                    <a:pt x="1752" y="8410"/>
                  </a:cubicBezTo>
                  <a:cubicBezTo>
                    <a:pt x="1752" y="8649"/>
                    <a:pt x="1786" y="8883"/>
                    <a:pt x="1844" y="9111"/>
                  </a:cubicBezTo>
                  <a:lnTo>
                    <a:pt x="1752" y="9111"/>
                  </a:lnTo>
                  <a:cubicBezTo>
                    <a:pt x="1366" y="9111"/>
                    <a:pt x="1051" y="9425"/>
                    <a:pt x="1051" y="9811"/>
                  </a:cubicBezTo>
                  <a:lnTo>
                    <a:pt x="1051" y="10513"/>
                  </a:lnTo>
                  <a:cubicBezTo>
                    <a:pt x="1051" y="10899"/>
                    <a:pt x="1366" y="11214"/>
                    <a:pt x="1752" y="11214"/>
                  </a:cubicBezTo>
                  <a:lnTo>
                    <a:pt x="1771" y="11214"/>
                  </a:lnTo>
                  <a:cubicBezTo>
                    <a:pt x="1795" y="11458"/>
                    <a:pt x="1846" y="11689"/>
                    <a:pt x="1915" y="11914"/>
                  </a:cubicBezTo>
                  <a:lnTo>
                    <a:pt x="1752" y="11914"/>
                  </a:lnTo>
                  <a:cubicBezTo>
                    <a:pt x="786" y="11914"/>
                    <a:pt x="0" y="12700"/>
                    <a:pt x="0" y="13666"/>
                  </a:cubicBezTo>
                  <a:cubicBezTo>
                    <a:pt x="0" y="15777"/>
                    <a:pt x="1706" y="17495"/>
                    <a:pt x="3811" y="17518"/>
                  </a:cubicBezTo>
                  <a:cubicBezTo>
                    <a:pt x="3829" y="17742"/>
                    <a:pt x="3843" y="17976"/>
                    <a:pt x="3849" y="18221"/>
                  </a:cubicBezTo>
                  <a:lnTo>
                    <a:pt x="2886" y="18221"/>
                  </a:lnTo>
                  <a:cubicBezTo>
                    <a:pt x="2486" y="18221"/>
                    <a:pt x="2124" y="18445"/>
                    <a:pt x="1945" y="18803"/>
                  </a:cubicBezTo>
                  <a:lnTo>
                    <a:pt x="1401" y="19891"/>
                  </a:lnTo>
                  <a:lnTo>
                    <a:pt x="1401" y="21726"/>
                  </a:lnTo>
                  <a:lnTo>
                    <a:pt x="10513" y="21726"/>
                  </a:lnTo>
                  <a:lnTo>
                    <a:pt x="10513" y="19891"/>
                  </a:lnTo>
                  <a:lnTo>
                    <a:pt x="9968" y="18803"/>
                  </a:lnTo>
                  <a:cubicBezTo>
                    <a:pt x="9788" y="18445"/>
                    <a:pt x="9428" y="18221"/>
                    <a:pt x="9029" y="18221"/>
                  </a:cubicBezTo>
                  <a:lnTo>
                    <a:pt x="8065" y="18221"/>
                  </a:lnTo>
                  <a:cubicBezTo>
                    <a:pt x="8071" y="17976"/>
                    <a:pt x="8084" y="17742"/>
                    <a:pt x="8102" y="17518"/>
                  </a:cubicBezTo>
                  <a:cubicBezTo>
                    <a:pt x="10208" y="17495"/>
                    <a:pt x="11914" y="15777"/>
                    <a:pt x="11914" y="13666"/>
                  </a:cubicBezTo>
                  <a:cubicBezTo>
                    <a:pt x="11914" y="12700"/>
                    <a:pt x="11127" y="11914"/>
                    <a:pt x="10162" y="11914"/>
                  </a:cubicBezTo>
                  <a:lnTo>
                    <a:pt x="10000" y="11914"/>
                  </a:lnTo>
                  <a:cubicBezTo>
                    <a:pt x="10069" y="11689"/>
                    <a:pt x="10119" y="11458"/>
                    <a:pt x="10144" y="11213"/>
                  </a:cubicBezTo>
                  <a:lnTo>
                    <a:pt x="10162" y="11213"/>
                  </a:lnTo>
                  <a:cubicBezTo>
                    <a:pt x="10548" y="11213"/>
                    <a:pt x="10862" y="10899"/>
                    <a:pt x="10862" y="10511"/>
                  </a:cubicBezTo>
                  <a:lnTo>
                    <a:pt x="10862" y="9811"/>
                  </a:lnTo>
                  <a:cubicBezTo>
                    <a:pt x="10862" y="9424"/>
                    <a:pt x="10548" y="9110"/>
                    <a:pt x="10162" y="9110"/>
                  </a:cubicBezTo>
                  <a:lnTo>
                    <a:pt x="10070" y="9110"/>
                  </a:lnTo>
                  <a:cubicBezTo>
                    <a:pt x="10128" y="8883"/>
                    <a:pt x="10162" y="8649"/>
                    <a:pt x="10162" y="8410"/>
                  </a:cubicBezTo>
                  <a:cubicBezTo>
                    <a:pt x="10162" y="6863"/>
                    <a:pt x="8905" y="5606"/>
                    <a:pt x="7358" y="5606"/>
                  </a:cubicBezTo>
                  <a:cubicBezTo>
                    <a:pt x="7241" y="5606"/>
                    <a:pt x="7125" y="5616"/>
                    <a:pt x="7009" y="5632"/>
                  </a:cubicBezTo>
                  <a:lnTo>
                    <a:pt x="7009" y="4906"/>
                  </a:lnTo>
                  <a:lnTo>
                    <a:pt x="7708" y="4906"/>
                  </a:lnTo>
                  <a:lnTo>
                    <a:pt x="7708" y="2803"/>
                  </a:lnTo>
                  <a:lnTo>
                    <a:pt x="6307" y="2803"/>
                  </a:lnTo>
                  <a:lnTo>
                    <a:pt x="6307" y="2037"/>
                  </a:lnTo>
                  <a:cubicBezTo>
                    <a:pt x="6714" y="1892"/>
                    <a:pt x="7009" y="1507"/>
                    <a:pt x="7009" y="1051"/>
                  </a:cubicBezTo>
                  <a:cubicBezTo>
                    <a:pt x="7009" y="472"/>
                    <a:pt x="6537" y="0"/>
                    <a:pt x="5956" y="0"/>
                  </a:cubicBez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7"/>
            <p:cNvSpPr/>
            <p:nvPr/>
          </p:nvSpPr>
          <p:spPr>
            <a:xfrm>
              <a:off x="1465025" y="1580675"/>
              <a:ext cx="52600" cy="122650"/>
            </a:xfrm>
            <a:custGeom>
              <a:rect b="b" l="l" r="r" t="t"/>
              <a:pathLst>
                <a:path extrusionOk="0" h="4906" w="2104">
                  <a:moveTo>
                    <a:pt x="701" y="0"/>
                  </a:moveTo>
                  <a:lnTo>
                    <a:pt x="701" y="700"/>
                  </a:lnTo>
                  <a:lnTo>
                    <a:pt x="1" y="700"/>
                  </a:lnTo>
                  <a:lnTo>
                    <a:pt x="1" y="1752"/>
                  </a:lnTo>
                  <a:cubicBezTo>
                    <a:pt x="1" y="2331"/>
                    <a:pt x="472" y="2803"/>
                    <a:pt x="1051" y="2803"/>
                  </a:cubicBezTo>
                  <a:cubicBezTo>
                    <a:pt x="1244" y="2803"/>
                    <a:pt x="1402" y="2961"/>
                    <a:pt x="1402" y="3154"/>
                  </a:cubicBezTo>
                  <a:lnTo>
                    <a:pt x="1402" y="3503"/>
                  </a:lnTo>
                  <a:lnTo>
                    <a:pt x="1051" y="3503"/>
                  </a:lnTo>
                  <a:cubicBezTo>
                    <a:pt x="858" y="3503"/>
                    <a:pt x="701" y="3347"/>
                    <a:pt x="701" y="3154"/>
                  </a:cubicBezTo>
                  <a:lnTo>
                    <a:pt x="1" y="3154"/>
                  </a:lnTo>
                  <a:cubicBezTo>
                    <a:pt x="1" y="3610"/>
                    <a:pt x="295" y="3995"/>
                    <a:pt x="701" y="4140"/>
                  </a:cubicBezTo>
                  <a:lnTo>
                    <a:pt x="701" y="4906"/>
                  </a:lnTo>
                  <a:lnTo>
                    <a:pt x="1402" y="4906"/>
                  </a:lnTo>
                  <a:lnTo>
                    <a:pt x="1402" y="4204"/>
                  </a:lnTo>
                  <a:lnTo>
                    <a:pt x="2104" y="4204"/>
                  </a:lnTo>
                  <a:lnTo>
                    <a:pt x="2104" y="3154"/>
                  </a:lnTo>
                  <a:cubicBezTo>
                    <a:pt x="2104" y="2573"/>
                    <a:pt x="1632" y="2102"/>
                    <a:pt x="1051" y="2102"/>
                  </a:cubicBezTo>
                  <a:cubicBezTo>
                    <a:pt x="858" y="2102"/>
                    <a:pt x="702" y="1945"/>
                    <a:pt x="702" y="1752"/>
                  </a:cubicBezTo>
                  <a:lnTo>
                    <a:pt x="702" y="1402"/>
                  </a:lnTo>
                  <a:lnTo>
                    <a:pt x="1051" y="1402"/>
                  </a:lnTo>
                  <a:cubicBezTo>
                    <a:pt x="1246" y="1402"/>
                    <a:pt x="1402" y="1558"/>
                    <a:pt x="1402" y="1752"/>
                  </a:cubicBezTo>
                  <a:lnTo>
                    <a:pt x="2104" y="1752"/>
                  </a:lnTo>
                  <a:cubicBezTo>
                    <a:pt x="2104" y="1296"/>
                    <a:pt x="1809" y="910"/>
                    <a:pt x="1402" y="764"/>
                  </a:cubicBezTo>
                  <a:lnTo>
                    <a:pt x="1402" y="0"/>
                  </a:lnTo>
                  <a:close/>
                </a:path>
              </a:pathLst>
            </a:custGeom>
            <a:solidFill>
              <a:schemeClr val="lt2"/>
            </a:solidFill>
            <a:ln>
              <a:noFill/>
            </a:ln>
            <a:effectLst>
              <a:outerShdw blurRad="57150" rotWithShape="0" algn="bl" dir="5400000" dist="19050">
                <a:schemeClr val="lt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1" name="Google Shape;1601;p47"/>
          <p:cNvSpPr/>
          <p:nvPr/>
        </p:nvSpPr>
        <p:spPr>
          <a:xfrm>
            <a:off x="7971925" y="4191125"/>
            <a:ext cx="498600" cy="498600"/>
          </a:xfrm>
          <a:prstGeom prst="star4">
            <a:avLst>
              <a:gd fmla="val 12500" name="adj"/>
            </a:avLst>
          </a:prstGeom>
          <a:noFill/>
          <a:ln cap="flat" cmpd="sng" w="19050">
            <a:solidFill>
              <a:schemeClr val="accent1"/>
            </a:solidFill>
            <a:prstDash val="solid"/>
            <a:round/>
            <a:headEnd len="sm" w="sm" type="none"/>
            <a:tailEnd len="sm" w="sm" type="none"/>
          </a:ln>
          <a:effectLst>
            <a:outerShdw blurRad="57150" rotWithShape="0" algn="bl"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7"/>
          <p:cNvSpPr/>
          <p:nvPr/>
        </p:nvSpPr>
        <p:spPr>
          <a:xfrm>
            <a:off x="8470525" y="4604000"/>
            <a:ext cx="296700" cy="2967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03" name="Google Shape;1603;p47"/>
          <p:cNvPicPr preferRelativeResize="0"/>
          <p:nvPr/>
        </p:nvPicPr>
        <p:blipFill rotWithShape="1">
          <a:blip r:embed="rId3">
            <a:alphaModFix/>
          </a:blip>
          <a:srcRect b="-4138" l="11399" r="3020" t="24240"/>
          <a:stretch/>
        </p:blipFill>
        <p:spPr>
          <a:xfrm rot="1536691">
            <a:off x="150550" y="-107462"/>
            <a:ext cx="1691175" cy="1603573"/>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7" name="Shape 1607"/>
        <p:cNvGrpSpPr/>
        <p:nvPr/>
      </p:nvGrpSpPr>
      <p:grpSpPr>
        <a:xfrm>
          <a:off x="0" y="0"/>
          <a:ext cx="0" cy="0"/>
          <a:chOff x="0" y="0"/>
          <a:chExt cx="0" cy="0"/>
        </a:xfrm>
      </p:grpSpPr>
      <p:sp>
        <p:nvSpPr>
          <p:cNvPr id="1608" name="Google Shape;1608;p48"/>
          <p:cNvSpPr txBox="1"/>
          <p:nvPr>
            <p:ph idx="1" type="body"/>
          </p:nvPr>
        </p:nvSpPr>
        <p:spPr>
          <a:xfrm>
            <a:off x="713225" y="1128375"/>
            <a:ext cx="4014000" cy="357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Staatliches"/>
                <a:ea typeface="Staatliches"/>
                <a:cs typeface="Staatliches"/>
                <a:sym typeface="Staatliches"/>
              </a:rPr>
              <a:t>Vectors</a:t>
            </a:r>
            <a:endParaRPr sz="2400">
              <a:solidFill>
                <a:schemeClr val="accent3"/>
              </a:solidFill>
              <a:latin typeface="Staatliches"/>
              <a:ea typeface="Staatliches"/>
              <a:cs typeface="Staatliches"/>
              <a:sym typeface="Staatliches"/>
            </a:endParaRPr>
          </a:p>
          <a:p>
            <a:pPr indent="-317500" lvl="0" marL="320040" rtl="0" algn="l">
              <a:spcBef>
                <a:spcPts val="0"/>
              </a:spcBef>
              <a:spcAft>
                <a:spcPts val="0"/>
              </a:spcAft>
              <a:buClr>
                <a:schemeClr val="accent3"/>
              </a:buClr>
              <a:buSzPts val="1400"/>
              <a:buChar char="●"/>
            </a:pPr>
            <a:r>
              <a:rPr lang="en">
                <a:solidFill>
                  <a:schemeClr val="accent3"/>
                </a:solidFill>
                <a:uFill>
                  <a:noFill/>
                </a:uFill>
                <a:hlinkClick r:id="rId3">
                  <a:extLst>
                    <a:ext uri="{A12FA001-AC4F-418D-AE19-62706E023703}">
                      <ahyp:hlinkClr val="tx"/>
                    </a:ext>
                  </a:extLst>
                </a:hlinkClick>
              </a:rPr>
              <a:t>Realistic casino neon sign collection</a:t>
            </a:r>
            <a:r>
              <a:rPr lang="en">
                <a:solidFill>
                  <a:schemeClr val="accent3"/>
                </a:solidFill>
              </a:rPr>
              <a:t> (I)</a:t>
            </a:r>
            <a:endParaRPr>
              <a:solidFill>
                <a:schemeClr val="accent3"/>
              </a:solidFill>
            </a:endParaRPr>
          </a:p>
          <a:p>
            <a:pPr indent="-317500" lvl="0" marL="320040" rtl="0" algn="l">
              <a:spcBef>
                <a:spcPts val="0"/>
              </a:spcBef>
              <a:spcAft>
                <a:spcPts val="0"/>
              </a:spcAft>
              <a:buClr>
                <a:schemeClr val="accent3"/>
              </a:buClr>
              <a:buSzPts val="1400"/>
              <a:buChar char="●"/>
            </a:pPr>
            <a:r>
              <a:rPr lang="en">
                <a:solidFill>
                  <a:schemeClr val="accent3"/>
                </a:solidFill>
                <a:uFill>
                  <a:noFill/>
                </a:uFill>
                <a:hlinkClick r:id="rId4">
                  <a:extLst>
                    <a:ext uri="{A12FA001-AC4F-418D-AE19-62706E023703}">
                      <ahyp:hlinkClr val="tx"/>
                    </a:ext>
                  </a:extLst>
                </a:hlinkClick>
              </a:rPr>
              <a:t>Re</a:t>
            </a:r>
            <a:r>
              <a:rPr lang="en">
                <a:solidFill>
                  <a:schemeClr val="accent3"/>
                </a:solidFill>
                <a:uFill>
                  <a:noFill/>
                </a:uFill>
                <a:hlinkClick r:id="rId5">
                  <a:extLst>
                    <a:ext uri="{A12FA001-AC4F-418D-AE19-62706E023703}">
                      <ahyp:hlinkClr val="tx"/>
                    </a:ext>
                  </a:extLst>
                </a:hlinkClick>
              </a:rPr>
              <a:t>alistic casino neon sign collection</a:t>
            </a:r>
            <a:r>
              <a:rPr lang="en">
                <a:solidFill>
                  <a:schemeClr val="accent3"/>
                </a:solidFill>
              </a:rPr>
              <a:t> (II)</a:t>
            </a:r>
            <a:endParaRPr>
              <a:solidFill>
                <a:schemeClr val="accent3"/>
              </a:solidFill>
            </a:endParaRPr>
          </a:p>
        </p:txBody>
      </p:sp>
      <p:pic>
        <p:nvPicPr>
          <p:cNvPr id="1609" name="Google Shape;1609;p48"/>
          <p:cNvPicPr preferRelativeResize="0"/>
          <p:nvPr/>
        </p:nvPicPr>
        <p:blipFill rotWithShape="1">
          <a:blip r:embed="rId6">
            <a:alphaModFix/>
          </a:blip>
          <a:srcRect b="14125" l="12109" r="18417" t="53923"/>
          <a:stretch/>
        </p:blipFill>
        <p:spPr>
          <a:xfrm>
            <a:off x="3032913" y="3125187"/>
            <a:ext cx="2519074" cy="1178111"/>
          </a:xfrm>
          <a:prstGeom prst="rect">
            <a:avLst/>
          </a:prstGeom>
          <a:noFill/>
          <a:ln>
            <a:noFill/>
          </a:ln>
        </p:spPr>
      </p:pic>
      <p:pic>
        <p:nvPicPr>
          <p:cNvPr id="1610" name="Google Shape;1610;p48"/>
          <p:cNvPicPr preferRelativeResize="0"/>
          <p:nvPr/>
        </p:nvPicPr>
        <p:blipFill rotWithShape="1">
          <a:blip r:embed="rId7">
            <a:alphaModFix/>
          </a:blip>
          <a:srcRect b="21402" l="9911" r="18527" t="22731"/>
          <a:stretch/>
        </p:blipFill>
        <p:spPr>
          <a:xfrm>
            <a:off x="713225" y="2764748"/>
            <a:ext cx="2319695" cy="1841373"/>
          </a:xfrm>
          <a:prstGeom prst="rect">
            <a:avLst/>
          </a:prstGeom>
          <a:noFill/>
          <a:ln>
            <a:noFill/>
          </a:ln>
        </p:spPr>
      </p:pic>
      <p:pic>
        <p:nvPicPr>
          <p:cNvPr id="1611" name="Google Shape;1611;p48"/>
          <p:cNvPicPr preferRelativeResize="0"/>
          <p:nvPr/>
        </p:nvPicPr>
        <p:blipFill rotWithShape="1">
          <a:blip r:embed="rId8">
            <a:alphaModFix/>
          </a:blip>
          <a:srcRect b="20675" l="0" r="0" t="20320"/>
          <a:stretch/>
        </p:blipFill>
        <p:spPr>
          <a:xfrm>
            <a:off x="5299919" y="2733025"/>
            <a:ext cx="3130855" cy="1876250"/>
          </a:xfrm>
          <a:prstGeom prst="rect">
            <a:avLst/>
          </a:prstGeom>
          <a:noFill/>
          <a:ln>
            <a:noFill/>
          </a:ln>
        </p:spPr>
      </p:pic>
      <p:sp>
        <p:nvSpPr>
          <p:cNvPr id="1612" name="Google Shape;1612;p48"/>
          <p:cNvSpPr txBox="1"/>
          <p:nvPr>
            <p:ph type="title"/>
          </p:nvPr>
        </p:nvSpPr>
        <p:spPr>
          <a:xfrm>
            <a:off x="7151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613" name="Google Shape;1613;p48"/>
          <p:cNvSpPr/>
          <p:nvPr/>
        </p:nvSpPr>
        <p:spPr>
          <a:xfrm>
            <a:off x="8323223" y="287951"/>
            <a:ext cx="503100" cy="5031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8"/>
          <p:cNvSpPr/>
          <p:nvPr/>
        </p:nvSpPr>
        <p:spPr>
          <a:xfrm rot="-2700000">
            <a:off x="7920154" y="664366"/>
            <a:ext cx="292742" cy="292742"/>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8" name="Shape 1618"/>
        <p:cNvGrpSpPr/>
        <p:nvPr/>
      </p:nvGrpSpPr>
      <p:grpSpPr>
        <a:xfrm>
          <a:off x="0" y="0"/>
          <a:ext cx="0" cy="0"/>
          <a:chOff x="0" y="0"/>
          <a:chExt cx="0" cy="0"/>
        </a:xfrm>
      </p:grpSpPr>
      <p:sp>
        <p:nvSpPr>
          <p:cNvPr id="1619" name="Google Shape;1619;p49"/>
          <p:cNvSpPr txBox="1"/>
          <p:nvPr>
            <p:ph type="title"/>
          </p:nvPr>
        </p:nvSpPr>
        <p:spPr>
          <a:xfrm>
            <a:off x="7151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620" name="Google Shape;1620;p49"/>
          <p:cNvSpPr txBox="1"/>
          <p:nvPr>
            <p:ph idx="1" type="body"/>
          </p:nvPr>
        </p:nvSpPr>
        <p:spPr>
          <a:xfrm>
            <a:off x="713225" y="1128375"/>
            <a:ext cx="4014000" cy="357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3"/>
                </a:solidFill>
                <a:latin typeface="Staatliches"/>
                <a:ea typeface="Staatliches"/>
                <a:cs typeface="Staatliches"/>
                <a:sym typeface="Staatliches"/>
              </a:rPr>
              <a:t>Vectors</a:t>
            </a:r>
            <a:endParaRPr sz="2400">
              <a:solidFill>
                <a:schemeClr val="accent3"/>
              </a:solidFill>
              <a:latin typeface="Staatliches"/>
              <a:ea typeface="Staatliches"/>
              <a:cs typeface="Staatliches"/>
              <a:sym typeface="Staatliches"/>
            </a:endParaRPr>
          </a:p>
          <a:p>
            <a:pPr indent="-317500" lvl="0" marL="320040" rtl="0" algn="l">
              <a:spcBef>
                <a:spcPts val="0"/>
              </a:spcBef>
              <a:spcAft>
                <a:spcPts val="0"/>
              </a:spcAft>
              <a:buClr>
                <a:schemeClr val="accent3"/>
              </a:buClr>
              <a:buSzPts val="1400"/>
              <a:buChar char="●"/>
            </a:pPr>
            <a:r>
              <a:rPr lang="en">
                <a:solidFill>
                  <a:schemeClr val="accent3"/>
                </a:solidFill>
                <a:uFill>
                  <a:noFill/>
                </a:uFill>
                <a:hlinkClick r:id="rId3">
                  <a:extLst>
                    <a:ext uri="{A12FA001-AC4F-418D-AE19-62706E023703}">
                      <ahyp:hlinkClr val="tx"/>
                    </a:ext>
                  </a:extLst>
                </a:hlinkClick>
              </a:rPr>
              <a:t>Realistic casino neon sign collection</a:t>
            </a:r>
            <a:r>
              <a:rPr lang="en">
                <a:solidFill>
                  <a:schemeClr val="accent3"/>
                </a:solidFill>
              </a:rPr>
              <a:t> (I)</a:t>
            </a:r>
            <a:endParaRPr>
              <a:solidFill>
                <a:schemeClr val="accent3"/>
              </a:solidFill>
            </a:endParaRPr>
          </a:p>
          <a:p>
            <a:pPr indent="-317500" lvl="0" marL="320040" rtl="0" algn="l">
              <a:spcBef>
                <a:spcPts val="0"/>
              </a:spcBef>
              <a:spcAft>
                <a:spcPts val="0"/>
              </a:spcAft>
              <a:buClr>
                <a:schemeClr val="accent3"/>
              </a:buClr>
              <a:buSzPts val="1400"/>
              <a:buChar char="●"/>
            </a:pPr>
            <a:r>
              <a:rPr lang="en">
                <a:solidFill>
                  <a:schemeClr val="accent3"/>
                </a:solidFill>
                <a:uFill>
                  <a:noFill/>
                </a:uFill>
                <a:hlinkClick r:id="rId4">
                  <a:extLst>
                    <a:ext uri="{A12FA001-AC4F-418D-AE19-62706E023703}">
                      <ahyp:hlinkClr val="tx"/>
                    </a:ext>
                  </a:extLst>
                </a:hlinkClick>
              </a:rPr>
              <a:t>Realistic casino neon sign collection</a:t>
            </a:r>
            <a:r>
              <a:rPr lang="en">
                <a:solidFill>
                  <a:schemeClr val="accent3"/>
                </a:solidFill>
              </a:rPr>
              <a:t> (II)</a:t>
            </a:r>
            <a:endParaRPr>
              <a:solidFill>
                <a:schemeClr val="accent3"/>
              </a:solidFill>
            </a:endParaRPr>
          </a:p>
          <a:p>
            <a:pPr indent="-317500" lvl="0" marL="320040" rtl="0" algn="l">
              <a:spcBef>
                <a:spcPts val="0"/>
              </a:spcBef>
              <a:spcAft>
                <a:spcPts val="0"/>
              </a:spcAft>
              <a:buClr>
                <a:schemeClr val="accent3"/>
              </a:buClr>
              <a:buSzPts val="1400"/>
              <a:buChar char="●"/>
            </a:pPr>
            <a:r>
              <a:rPr lang="en">
                <a:solidFill>
                  <a:schemeClr val="accent3"/>
                </a:solidFill>
                <a:uFill>
                  <a:noFill/>
                </a:uFill>
                <a:hlinkClick r:id="rId5">
                  <a:extLst>
                    <a:ext uri="{A12FA001-AC4F-418D-AE19-62706E023703}">
                      <ahyp:hlinkClr val="tx"/>
                    </a:ext>
                  </a:extLst>
                </a:hlinkClick>
              </a:rPr>
              <a:t>Realistic casino neon sign collection</a:t>
            </a:r>
            <a:r>
              <a:rPr lang="en">
                <a:solidFill>
                  <a:schemeClr val="accent3"/>
                </a:solidFill>
              </a:rPr>
              <a:t> (III)</a:t>
            </a:r>
            <a:endParaRPr>
              <a:solidFill>
                <a:schemeClr val="accent3"/>
              </a:solidFill>
            </a:endParaRPr>
          </a:p>
          <a:p>
            <a:pPr indent="-317500" lvl="0" marL="320040" rtl="0" algn="l">
              <a:spcBef>
                <a:spcPts val="0"/>
              </a:spcBef>
              <a:spcAft>
                <a:spcPts val="0"/>
              </a:spcAft>
              <a:buClr>
                <a:schemeClr val="accent3"/>
              </a:buClr>
              <a:buSzPts val="1400"/>
              <a:buChar char="●"/>
            </a:pPr>
            <a:r>
              <a:rPr lang="en">
                <a:solidFill>
                  <a:schemeClr val="accent3"/>
                </a:solidFill>
                <a:uFill>
                  <a:noFill/>
                </a:uFill>
                <a:hlinkClick r:id="rId6">
                  <a:extLst>
                    <a:ext uri="{A12FA001-AC4F-418D-AE19-62706E023703}">
                      <ahyp:hlinkClr val="tx"/>
                    </a:ext>
                  </a:extLst>
                </a:hlinkClick>
              </a:rPr>
              <a:t>Realistic casino neon sign collection (IV)</a:t>
            </a:r>
            <a:endParaRPr sz="2400">
              <a:solidFill>
                <a:schemeClr val="accent3"/>
              </a:solidFill>
              <a:latin typeface="Staatliches"/>
              <a:ea typeface="Staatliches"/>
              <a:cs typeface="Staatliches"/>
              <a:sym typeface="Staatliches"/>
            </a:endParaRPr>
          </a:p>
          <a:p>
            <a:pPr indent="0" lvl="0" marL="0" rtl="0" algn="l">
              <a:spcBef>
                <a:spcPts val="1000"/>
              </a:spcBef>
              <a:spcAft>
                <a:spcPts val="0"/>
              </a:spcAft>
              <a:buNone/>
            </a:pPr>
            <a:r>
              <a:rPr lang="en" sz="2400">
                <a:solidFill>
                  <a:schemeClr val="accent3"/>
                </a:solidFill>
                <a:latin typeface="Staatliches"/>
                <a:ea typeface="Staatliches"/>
                <a:cs typeface="Staatliches"/>
                <a:sym typeface="Staatliches"/>
              </a:rPr>
              <a:t>Photos</a:t>
            </a:r>
            <a:endParaRPr sz="2400">
              <a:solidFill>
                <a:schemeClr val="accent3"/>
              </a:solidFill>
              <a:latin typeface="Staatliches"/>
              <a:ea typeface="Staatliches"/>
              <a:cs typeface="Staatliches"/>
              <a:sym typeface="Staatliches"/>
            </a:endParaRPr>
          </a:p>
          <a:p>
            <a:pPr indent="-317500" lvl="0" marL="320040" rtl="0" algn="l">
              <a:spcBef>
                <a:spcPts val="0"/>
              </a:spcBef>
              <a:spcAft>
                <a:spcPts val="0"/>
              </a:spcAft>
              <a:buClr>
                <a:schemeClr val="accent3"/>
              </a:buClr>
              <a:buSzPts val="1400"/>
              <a:buChar char="●"/>
            </a:pPr>
            <a:r>
              <a:rPr lang="en">
                <a:solidFill>
                  <a:schemeClr val="accent3"/>
                </a:solidFill>
                <a:uFill>
                  <a:noFill/>
                </a:uFill>
                <a:hlinkClick r:id="rId7">
                  <a:extLst>
                    <a:ext uri="{A12FA001-AC4F-418D-AE19-62706E023703}">
                      <ahyp:hlinkClr val="tx"/>
                    </a:ext>
                  </a:extLst>
                </a:hlinkClick>
              </a:rPr>
              <a:t>Friends playing poker together</a:t>
            </a:r>
            <a:endParaRPr>
              <a:solidFill>
                <a:schemeClr val="accent3"/>
              </a:solidFill>
            </a:endParaRPr>
          </a:p>
          <a:p>
            <a:pPr indent="-317500" lvl="0" marL="320040" rtl="0" algn="l">
              <a:spcBef>
                <a:spcPts val="0"/>
              </a:spcBef>
              <a:spcAft>
                <a:spcPts val="0"/>
              </a:spcAft>
              <a:buClr>
                <a:schemeClr val="accent3"/>
              </a:buClr>
              <a:buSzPts val="1400"/>
              <a:buChar char="●"/>
            </a:pPr>
            <a:r>
              <a:rPr lang="en">
                <a:solidFill>
                  <a:schemeClr val="accent3"/>
                </a:solidFill>
                <a:uFill>
                  <a:noFill/>
                </a:uFill>
                <a:hlinkClick r:id="rId8">
                  <a:extLst>
                    <a:ext uri="{A12FA001-AC4F-418D-AE19-62706E023703}">
                      <ahyp:hlinkClr val="tx"/>
                    </a:ext>
                  </a:extLst>
                </a:hlinkClick>
              </a:rPr>
              <a:t>Royal flush playing card and casino chips on green poker background</a:t>
            </a:r>
            <a:endParaRPr>
              <a:solidFill>
                <a:schemeClr val="accent3"/>
              </a:solidFill>
            </a:endParaRPr>
          </a:p>
          <a:p>
            <a:pPr indent="0" lvl="0" marL="0" rtl="0" algn="l">
              <a:spcBef>
                <a:spcPts val="600"/>
              </a:spcBef>
              <a:spcAft>
                <a:spcPts val="0"/>
              </a:spcAft>
              <a:buNone/>
            </a:pPr>
            <a:r>
              <a:rPr lang="en" sz="2400">
                <a:solidFill>
                  <a:schemeClr val="accent3"/>
                </a:solidFill>
                <a:latin typeface="Staatliches"/>
                <a:ea typeface="Staatliches"/>
                <a:cs typeface="Staatliches"/>
                <a:sym typeface="Staatliches"/>
              </a:rPr>
              <a:t>icons</a:t>
            </a:r>
            <a:endParaRPr sz="2400">
              <a:solidFill>
                <a:schemeClr val="accent3"/>
              </a:solidFill>
              <a:latin typeface="Staatliches"/>
              <a:ea typeface="Staatliches"/>
              <a:cs typeface="Staatliches"/>
              <a:sym typeface="Staatliches"/>
            </a:endParaRPr>
          </a:p>
          <a:p>
            <a:pPr indent="-317500" lvl="0" marL="320040" rtl="0" algn="l">
              <a:spcBef>
                <a:spcPts val="0"/>
              </a:spcBef>
              <a:spcAft>
                <a:spcPts val="0"/>
              </a:spcAft>
              <a:buClr>
                <a:schemeClr val="accent3"/>
              </a:buClr>
              <a:buSzPts val="1400"/>
              <a:buChar char="●"/>
            </a:pPr>
            <a:r>
              <a:rPr lang="en">
                <a:solidFill>
                  <a:schemeClr val="accent3"/>
                </a:solidFill>
                <a:uFill>
                  <a:noFill/>
                </a:uFill>
                <a:hlinkClick r:id="rId9">
                  <a:extLst>
                    <a:ext uri="{A12FA001-AC4F-418D-AE19-62706E023703}">
                      <ahyp:hlinkClr val="tx"/>
                    </a:ext>
                  </a:extLst>
                </a:hlinkClick>
              </a:rPr>
              <a:t>Icon Pack: Casino</a:t>
            </a:r>
            <a:endParaRPr>
              <a:solidFill>
                <a:schemeClr val="accent3"/>
              </a:solidFill>
            </a:endParaRPr>
          </a:p>
          <a:p>
            <a:pPr indent="0" lvl="0" marL="0" rtl="0" algn="l">
              <a:spcBef>
                <a:spcPts val="1000"/>
              </a:spcBef>
              <a:spcAft>
                <a:spcPts val="1000"/>
              </a:spcAft>
              <a:buNone/>
            </a:pPr>
            <a:r>
              <a:t/>
            </a:r>
            <a:endParaRPr>
              <a:solidFill>
                <a:schemeClr val="accent3"/>
              </a:solidFill>
            </a:endParaRPr>
          </a:p>
        </p:txBody>
      </p:sp>
      <p:pic>
        <p:nvPicPr>
          <p:cNvPr id="1621" name="Google Shape;1621;p49"/>
          <p:cNvPicPr preferRelativeResize="0"/>
          <p:nvPr/>
        </p:nvPicPr>
        <p:blipFill rotWithShape="1">
          <a:blip r:embed="rId10">
            <a:alphaModFix/>
          </a:blip>
          <a:srcRect b="15633" l="0" r="19993" t="24400"/>
          <a:stretch/>
        </p:blipFill>
        <p:spPr>
          <a:xfrm>
            <a:off x="4857733" y="1128375"/>
            <a:ext cx="4147325" cy="3157174"/>
          </a:xfrm>
          <a:prstGeom prst="rect">
            <a:avLst/>
          </a:prstGeom>
          <a:noFill/>
          <a:ln>
            <a:noFill/>
          </a:ln>
        </p:spPr>
      </p:pic>
      <p:sp>
        <p:nvSpPr>
          <p:cNvPr id="1622" name="Google Shape;1622;p49"/>
          <p:cNvSpPr/>
          <p:nvPr/>
        </p:nvSpPr>
        <p:spPr>
          <a:xfrm>
            <a:off x="7208798" y="4352451"/>
            <a:ext cx="503100" cy="503100"/>
          </a:xfrm>
          <a:prstGeom prst="star4">
            <a:avLst>
              <a:gd fmla="val 12500" name="adj"/>
            </a:avLst>
          </a:prstGeom>
          <a:noFill/>
          <a:ln cap="flat" cmpd="sng" w="19050">
            <a:solidFill>
              <a:schemeClr val="dk2"/>
            </a:solidFill>
            <a:prstDash val="solid"/>
            <a:round/>
            <a:headEnd len="sm" w="sm" type="none"/>
            <a:tailEnd len="sm" w="sm" type="none"/>
          </a:ln>
          <a:effectLst>
            <a:outerShdw blurRad="57150" rotWithShape="0" algn="bl" dist="19050">
              <a:schemeClr val="dk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9"/>
          <p:cNvSpPr/>
          <p:nvPr/>
        </p:nvSpPr>
        <p:spPr>
          <a:xfrm rot="-2700000">
            <a:off x="462079" y="393141"/>
            <a:ext cx="292742" cy="292742"/>
          </a:xfrm>
          <a:prstGeom prst="star4">
            <a:avLst>
              <a:gd fmla="val 0" name="adj"/>
            </a:avLst>
          </a:prstGeom>
          <a:noFill/>
          <a:ln cap="flat" cmpd="sng" w="19050">
            <a:solidFill>
              <a:schemeClr val="lt2"/>
            </a:solidFill>
            <a:prstDash val="solid"/>
            <a:round/>
            <a:headEnd len="sm" w="sm" type="none"/>
            <a:tailEnd len="sm" w="sm" type="none"/>
          </a:ln>
          <a:effectLst>
            <a:outerShdw blurRad="142875" rotWithShape="0" algn="bl">
              <a:schemeClr val="lt2"/>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27" name="Shape 1627"/>
        <p:cNvGrpSpPr/>
        <p:nvPr/>
      </p:nvGrpSpPr>
      <p:grpSpPr>
        <a:xfrm>
          <a:off x="0" y="0"/>
          <a:ext cx="0" cy="0"/>
          <a:chOff x="0" y="0"/>
          <a:chExt cx="0" cy="0"/>
        </a:xfrm>
      </p:grpSpPr>
      <p:sp>
        <p:nvSpPr>
          <p:cNvPr id="1628" name="Google Shape;1628;p5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629" name="Google Shape;1629;p50"/>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uFill>
                  <a:noFill/>
                </a:uFill>
                <a:hlinkClick action="ppaction://hlinksldjump" r:id="rId5"/>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6"/>
              </a:rPr>
              <a:t>https://slidesgo.com/faqs</a:t>
            </a:r>
            <a:r>
              <a:rPr lang="en" sz="1100">
                <a:solidFill>
                  <a:schemeClr val="lt1"/>
                </a:solidFill>
              </a:rPr>
              <a:t> and </a:t>
            </a:r>
            <a:r>
              <a:rPr b="1" lang="en" sz="1100" u="sng">
                <a:solidFill>
                  <a:schemeClr val="hlink"/>
                </a:solidFill>
                <a:hlinkClick r:id="rId7"/>
              </a:rPr>
              <a:t>https://slidesgo.com/slidesgo-school</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3" name="Shape 1633"/>
        <p:cNvGrpSpPr/>
        <p:nvPr/>
      </p:nvGrpSpPr>
      <p:grpSpPr>
        <a:xfrm>
          <a:off x="0" y="0"/>
          <a:ext cx="0" cy="0"/>
          <a:chOff x="0" y="0"/>
          <a:chExt cx="0" cy="0"/>
        </a:xfrm>
      </p:grpSpPr>
      <p:sp>
        <p:nvSpPr>
          <p:cNvPr id="1634" name="Google Shape;1634;p51"/>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635" name="Google Shape;1635;p5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9" name="Shape 1639"/>
        <p:cNvGrpSpPr/>
        <p:nvPr/>
      </p:nvGrpSpPr>
      <p:grpSpPr>
        <a:xfrm>
          <a:off x="0" y="0"/>
          <a:ext cx="0" cy="0"/>
          <a:chOff x="0" y="0"/>
          <a:chExt cx="0" cy="0"/>
        </a:xfrm>
      </p:grpSpPr>
      <p:sp>
        <p:nvSpPr>
          <p:cNvPr id="1640" name="Google Shape;1640;p52"/>
          <p:cNvSpPr txBox="1"/>
          <p:nvPr>
            <p:ph idx="4294967295" type="body"/>
          </p:nvPr>
        </p:nvSpPr>
        <p:spPr>
          <a:xfrm>
            <a:off x="716775" y="1188000"/>
            <a:ext cx="7710600" cy="20373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Staatliches</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https://fonts.google.com/specimen/Staatliches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Damion</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https://fonts.google.com/specimen/Damion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DM Sans</a:t>
            </a:r>
            <a:endParaRPr b="1">
              <a:solidFill>
                <a:schemeClr val="lt1"/>
              </a:solidFill>
              <a:latin typeface="Arial"/>
              <a:ea typeface="Arial"/>
              <a:cs typeface="Arial"/>
              <a:sym typeface="Arial"/>
            </a:endParaRPr>
          </a:p>
          <a:p>
            <a:pPr indent="0" lvl="0" marL="0" rtl="0" algn="ctr">
              <a:lnSpc>
                <a:spcPct val="100000"/>
              </a:lnSpc>
              <a:spcBef>
                <a:spcPts val="0"/>
              </a:spcBef>
              <a:spcAft>
                <a:spcPts val="100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5">
                  <a:extLst>
                    <a:ext uri="{A12FA001-AC4F-418D-AE19-62706E023703}">
                      <ahyp:hlinkClr val="tx"/>
                    </a:ext>
                  </a:extLst>
                </a:hlinkClick>
              </a:rPr>
              <a:t>https://fonts.google.com/specimen/DM+Sans</a:t>
            </a:r>
            <a:r>
              <a:rPr lang="en" sz="1300">
                <a:solidFill>
                  <a:schemeClr val="lt1"/>
                </a:solidFill>
                <a:latin typeface="Arial"/>
                <a:ea typeface="Arial"/>
                <a:cs typeface="Arial"/>
                <a:sym typeface="Arial"/>
              </a:rPr>
              <a:t>)</a:t>
            </a:r>
            <a:endParaRPr sz="1300">
              <a:solidFill>
                <a:schemeClr val="lt1"/>
              </a:solidFill>
              <a:latin typeface="Arial"/>
              <a:ea typeface="Arial"/>
              <a:cs typeface="Arial"/>
              <a:sym typeface="Arial"/>
            </a:endParaRPr>
          </a:p>
        </p:txBody>
      </p:sp>
      <p:sp>
        <p:nvSpPr>
          <p:cNvPr id="1641" name="Google Shape;1641;p52"/>
          <p:cNvSpPr/>
          <p:nvPr/>
        </p:nvSpPr>
        <p:spPr>
          <a:xfrm>
            <a:off x="3627250" y="3433650"/>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2"/>
          <p:cNvSpPr/>
          <p:nvPr/>
        </p:nvSpPr>
        <p:spPr>
          <a:xfrm>
            <a:off x="4689070" y="3433650"/>
            <a:ext cx="791400" cy="754200"/>
          </a:xfrm>
          <a:prstGeom prst="roundRect">
            <a:avLst>
              <a:gd fmla="val 16667" name="adj"/>
            </a:avLst>
          </a:prstGeom>
          <a:solidFill>
            <a:srgbClr val="6D66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2"/>
          <p:cNvSpPr/>
          <p:nvPr/>
        </p:nvSpPr>
        <p:spPr>
          <a:xfrm>
            <a:off x="1576539" y="3433650"/>
            <a:ext cx="791400" cy="754200"/>
          </a:xfrm>
          <a:prstGeom prst="roundRect">
            <a:avLst>
              <a:gd fmla="val 16667" name="adj"/>
            </a:avLst>
          </a:prstGeom>
          <a:solidFill>
            <a:srgbClr val="FFF8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2"/>
          <p:cNvSpPr txBox="1"/>
          <p:nvPr/>
        </p:nvSpPr>
        <p:spPr>
          <a:xfrm>
            <a:off x="3627250" y="35907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645" name="Google Shape;1645;p52"/>
          <p:cNvSpPr txBox="1"/>
          <p:nvPr/>
        </p:nvSpPr>
        <p:spPr>
          <a:xfrm>
            <a:off x="4689075" y="35907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#6d66ff</a:t>
            </a:r>
            <a:endParaRPr sz="1000">
              <a:solidFill>
                <a:srgbClr val="FFFFFF"/>
              </a:solidFill>
            </a:endParaRPr>
          </a:p>
        </p:txBody>
      </p:sp>
      <p:sp>
        <p:nvSpPr>
          <p:cNvPr id="1646" name="Google Shape;1646;p52"/>
          <p:cNvSpPr txBox="1"/>
          <p:nvPr/>
        </p:nvSpPr>
        <p:spPr>
          <a:xfrm>
            <a:off x="1576550" y="35907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#fff800</a:t>
            </a:r>
            <a:endParaRPr sz="1000">
              <a:solidFill>
                <a:schemeClr val="dk1"/>
              </a:solidFill>
            </a:endParaRPr>
          </a:p>
        </p:txBody>
      </p:sp>
      <p:sp>
        <p:nvSpPr>
          <p:cNvPr id="1647" name="Google Shape;1647;p52"/>
          <p:cNvSpPr/>
          <p:nvPr/>
        </p:nvSpPr>
        <p:spPr>
          <a:xfrm>
            <a:off x="5750900" y="3433650"/>
            <a:ext cx="791400" cy="754200"/>
          </a:xfrm>
          <a:prstGeom prst="roundRect">
            <a:avLst>
              <a:gd fmla="val 16667" name="adj"/>
            </a:avLst>
          </a:prstGeom>
          <a:solidFill>
            <a:srgbClr val="00FF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2"/>
          <p:cNvSpPr txBox="1"/>
          <p:nvPr/>
        </p:nvSpPr>
        <p:spPr>
          <a:xfrm>
            <a:off x="5750900" y="35907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#00ffd6</a:t>
            </a:r>
            <a:endParaRPr sz="1000">
              <a:solidFill>
                <a:schemeClr val="dk1"/>
              </a:solidFill>
            </a:endParaRPr>
          </a:p>
        </p:txBody>
      </p:sp>
      <p:sp>
        <p:nvSpPr>
          <p:cNvPr id="1649" name="Google Shape;1649;p52"/>
          <p:cNvSpPr/>
          <p:nvPr/>
        </p:nvSpPr>
        <p:spPr>
          <a:xfrm>
            <a:off x="2601900" y="343365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2"/>
          <p:cNvSpPr txBox="1"/>
          <p:nvPr/>
        </p:nvSpPr>
        <p:spPr>
          <a:xfrm>
            <a:off x="2601900" y="35907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651" name="Google Shape;1651;p52"/>
          <p:cNvSpPr/>
          <p:nvPr/>
        </p:nvSpPr>
        <p:spPr>
          <a:xfrm>
            <a:off x="6776200" y="3433650"/>
            <a:ext cx="791400" cy="754200"/>
          </a:xfrm>
          <a:prstGeom prst="roundRect">
            <a:avLst>
              <a:gd fmla="val 16667" name="adj"/>
            </a:avLst>
          </a:prstGeom>
          <a:solidFill>
            <a:srgbClr val="F36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2"/>
          <p:cNvSpPr txBox="1"/>
          <p:nvPr/>
        </p:nvSpPr>
        <p:spPr>
          <a:xfrm>
            <a:off x="6776200" y="35907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#f36fff</a:t>
            </a:r>
            <a:endParaRPr sz="1000">
              <a:solidFill>
                <a:srgbClr val="FFFFFF"/>
              </a:solidFill>
            </a:endParaRPr>
          </a:p>
        </p:txBody>
      </p:sp>
      <p:sp>
        <p:nvSpPr>
          <p:cNvPr id="1653" name="Google Shape;1653;p5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7" name="Shape 1657"/>
        <p:cNvGrpSpPr/>
        <p:nvPr/>
      </p:nvGrpSpPr>
      <p:grpSpPr>
        <a:xfrm>
          <a:off x="0" y="0"/>
          <a:ext cx="0" cy="0"/>
          <a:chOff x="0" y="0"/>
          <a:chExt cx="0" cy="0"/>
        </a:xfrm>
      </p:grpSpPr>
      <p:sp>
        <p:nvSpPr>
          <p:cNvPr id="1658" name="Google Shape;1658;p53"/>
          <p:cNvSpPr txBox="1"/>
          <p:nvPr/>
        </p:nvSpPr>
        <p:spPr>
          <a:xfrm>
            <a:off x="881850" y="1188000"/>
            <a:ext cx="73860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659" name="Google Shape;1659;p5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660" name="Google Shape;1660;p53"/>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661" name="Google Shape;1661;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662" name="Google Shape;1662;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663" name="Google Shape;1663;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664" name="Google Shape;1664;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665" name="Google Shape;1665;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666" name="Google Shape;1666;p53"/>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667" name="Google Shape;1667;p53"/>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668" name="Google Shape;1668;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669" name="Google Shape;1669;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73" name="Shape 1673"/>
        <p:cNvGrpSpPr/>
        <p:nvPr/>
      </p:nvGrpSpPr>
      <p:grpSpPr>
        <a:xfrm>
          <a:off x="0" y="0"/>
          <a:ext cx="0" cy="0"/>
          <a:chOff x="0" y="0"/>
          <a:chExt cx="0" cy="0"/>
        </a:xfrm>
      </p:grpSpPr>
      <p:sp>
        <p:nvSpPr>
          <p:cNvPr id="1674" name="Google Shape;1674;p54"/>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675" name="Google Shape;1675;p54"/>
          <p:cNvGrpSpPr/>
          <p:nvPr/>
        </p:nvGrpSpPr>
        <p:grpSpPr>
          <a:xfrm>
            <a:off x="5117640" y="3085736"/>
            <a:ext cx="474294" cy="551291"/>
            <a:chOff x="4727025" y="1332775"/>
            <a:chExt cx="59900" cy="69625"/>
          </a:xfrm>
        </p:grpSpPr>
        <p:sp>
          <p:nvSpPr>
            <p:cNvPr id="1676" name="Google Shape;1676;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54"/>
          <p:cNvGrpSpPr/>
          <p:nvPr/>
        </p:nvGrpSpPr>
        <p:grpSpPr>
          <a:xfrm>
            <a:off x="5731296" y="2314340"/>
            <a:ext cx="555653" cy="557031"/>
            <a:chOff x="4820425" y="1329900"/>
            <a:chExt cx="70175" cy="70350"/>
          </a:xfrm>
        </p:grpSpPr>
        <p:sp>
          <p:nvSpPr>
            <p:cNvPr id="1679" name="Google Shape;1679;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54"/>
          <p:cNvGrpSpPr/>
          <p:nvPr/>
        </p:nvGrpSpPr>
        <p:grpSpPr>
          <a:xfrm>
            <a:off x="6357664" y="2318845"/>
            <a:ext cx="582574" cy="533871"/>
            <a:chOff x="4903200" y="1331525"/>
            <a:chExt cx="73575" cy="67425"/>
          </a:xfrm>
        </p:grpSpPr>
        <p:sp>
          <p:nvSpPr>
            <p:cNvPr id="1684" name="Google Shape;1684;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 name="Google Shape;1686;p54"/>
          <p:cNvGrpSpPr/>
          <p:nvPr/>
        </p:nvGrpSpPr>
        <p:grpSpPr>
          <a:xfrm>
            <a:off x="5717142" y="3078709"/>
            <a:ext cx="583960" cy="565345"/>
            <a:chOff x="4815575" y="1416800"/>
            <a:chExt cx="73750" cy="71400"/>
          </a:xfrm>
        </p:grpSpPr>
        <p:sp>
          <p:nvSpPr>
            <p:cNvPr id="1687" name="Google Shape;1687;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 name="Google Shape;1690;p54"/>
          <p:cNvGrpSpPr/>
          <p:nvPr/>
        </p:nvGrpSpPr>
        <p:grpSpPr>
          <a:xfrm>
            <a:off x="6351924" y="3108896"/>
            <a:ext cx="589898" cy="504970"/>
            <a:chOff x="4902475" y="1418875"/>
            <a:chExt cx="74500" cy="63775"/>
          </a:xfrm>
        </p:grpSpPr>
        <p:sp>
          <p:nvSpPr>
            <p:cNvPr id="1691" name="Google Shape;1691;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 name="Google Shape;1693;p54"/>
          <p:cNvGrpSpPr/>
          <p:nvPr/>
        </p:nvGrpSpPr>
        <p:grpSpPr>
          <a:xfrm>
            <a:off x="5727139" y="3826000"/>
            <a:ext cx="563967" cy="567127"/>
            <a:chOff x="4818100" y="1507675"/>
            <a:chExt cx="71225" cy="71625"/>
          </a:xfrm>
        </p:grpSpPr>
        <p:sp>
          <p:nvSpPr>
            <p:cNvPr id="1694" name="Google Shape;1694;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54"/>
          <p:cNvGrpSpPr/>
          <p:nvPr/>
        </p:nvGrpSpPr>
        <p:grpSpPr>
          <a:xfrm>
            <a:off x="5040636" y="3829461"/>
            <a:ext cx="628301" cy="588505"/>
            <a:chOff x="4721450" y="1509475"/>
            <a:chExt cx="79350" cy="74325"/>
          </a:xfrm>
        </p:grpSpPr>
        <p:sp>
          <p:nvSpPr>
            <p:cNvPr id="1699" name="Google Shape;1699;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54"/>
          <p:cNvGrpSpPr/>
          <p:nvPr/>
        </p:nvGrpSpPr>
        <p:grpSpPr>
          <a:xfrm>
            <a:off x="6386170" y="3814027"/>
            <a:ext cx="557038" cy="562772"/>
            <a:chOff x="4906800" y="1507500"/>
            <a:chExt cx="70350" cy="71075"/>
          </a:xfrm>
        </p:grpSpPr>
        <p:sp>
          <p:nvSpPr>
            <p:cNvPr id="1704" name="Google Shape;1704;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 name="Google Shape;1709;p54"/>
          <p:cNvGrpSpPr/>
          <p:nvPr/>
        </p:nvGrpSpPr>
        <p:grpSpPr>
          <a:xfrm>
            <a:off x="4423778" y="2340963"/>
            <a:ext cx="517934" cy="517934"/>
            <a:chOff x="3736598" y="2170606"/>
            <a:chExt cx="404889" cy="404889"/>
          </a:xfrm>
        </p:grpSpPr>
        <p:sp>
          <p:nvSpPr>
            <p:cNvPr id="1710" name="Google Shape;1710;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 name="Google Shape;1714;p54"/>
          <p:cNvGrpSpPr/>
          <p:nvPr/>
        </p:nvGrpSpPr>
        <p:grpSpPr>
          <a:xfrm>
            <a:off x="3690839" y="2341061"/>
            <a:ext cx="586986" cy="517740"/>
            <a:chOff x="3161917" y="2170682"/>
            <a:chExt cx="458870" cy="404737"/>
          </a:xfrm>
        </p:grpSpPr>
        <p:sp>
          <p:nvSpPr>
            <p:cNvPr id="1715" name="Google Shape;1715;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54"/>
          <p:cNvGrpSpPr/>
          <p:nvPr/>
        </p:nvGrpSpPr>
        <p:grpSpPr>
          <a:xfrm>
            <a:off x="3713860" y="3102400"/>
            <a:ext cx="540943" cy="517963"/>
            <a:chOff x="3179914" y="2889488"/>
            <a:chExt cx="422876" cy="404911"/>
          </a:xfrm>
        </p:grpSpPr>
        <p:sp>
          <p:nvSpPr>
            <p:cNvPr id="1719" name="Google Shape;1719;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54"/>
          <p:cNvGrpSpPr/>
          <p:nvPr/>
        </p:nvGrpSpPr>
        <p:grpSpPr>
          <a:xfrm>
            <a:off x="4414654" y="3102358"/>
            <a:ext cx="536180" cy="518047"/>
            <a:chOff x="3729467" y="2889422"/>
            <a:chExt cx="419153" cy="404977"/>
          </a:xfrm>
        </p:grpSpPr>
        <p:sp>
          <p:nvSpPr>
            <p:cNvPr id="1726" name="Google Shape;1726;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 name="Google Shape;1733;p54"/>
          <p:cNvGrpSpPr/>
          <p:nvPr/>
        </p:nvGrpSpPr>
        <p:grpSpPr>
          <a:xfrm>
            <a:off x="1951688" y="3445787"/>
            <a:ext cx="965351" cy="134611"/>
            <a:chOff x="4411970" y="2962952"/>
            <a:chExt cx="706544" cy="104212"/>
          </a:xfrm>
        </p:grpSpPr>
        <p:sp>
          <p:nvSpPr>
            <p:cNvPr id="1734" name="Google Shape;1734;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 name="Google Shape;1738;p54"/>
          <p:cNvGrpSpPr/>
          <p:nvPr/>
        </p:nvGrpSpPr>
        <p:grpSpPr>
          <a:xfrm>
            <a:off x="1951688" y="3041077"/>
            <a:ext cx="960158" cy="289172"/>
            <a:chOff x="4411970" y="2726085"/>
            <a:chExt cx="643107" cy="193659"/>
          </a:xfrm>
        </p:grpSpPr>
        <p:sp>
          <p:nvSpPr>
            <p:cNvPr id="1739" name="Google Shape;1739;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 name="Google Shape;1742;p54"/>
          <p:cNvGrpSpPr/>
          <p:nvPr/>
        </p:nvGrpSpPr>
        <p:grpSpPr>
          <a:xfrm>
            <a:off x="960185" y="3295400"/>
            <a:ext cx="811503" cy="252584"/>
            <a:chOff x="4411970" y="4340222"/>
            <a:chExt cx="779467" cy="242683"/>
          </a:xfrm>
        </p:grpSpPr>
        <p:sp>
          <p:nvSpPr>
            <p:cNvPr id="1743" name="Google Shape;1743;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 name="Google Shape;1746;p54"/>
          <p:cNvGrpSpPr/>
          <p:nvPr/>
        </p:nvGrpSpPr>
        <p:grpSpPr>
          <a:xfrm>
            <a:off x="1951688" y="2709308"/>
            <a:ext cx="965160" cy="216230"/>
            <a:chOff x="4411970" y="2468674"/>
            <a:chExt cx="747317" cy="167425"/>
          </a:xfrm>
        </p:grpSpPr>
        <p:sp>
          <p:nvSpPr>
            <p:cNvPr id="1747" name="Google Shape;1747;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9" name="Google Shape;1749;p54"/>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0" name="Google Shape;1750;p54"/>
          <p:cNvGrpSpPr/>
          <p:nvPr/>
        </p:nvGrpSpPr>
        <p:grpSpPr>
          <a:xfrm>
            <a:off x="959254" y="2334687"/>
            <a:ext cx="1959041" cy="208784"/>
            <a:chOff x="6336019" y="3733725"/>
            <a:chExt cx="2566206" cy="351310"/>
          </a:xfrm>
        </p:grpSpPr>
        <p:sp>
          <p:nvSpPr>
            <p:cNvPr id="1751" name="Google Shape;1751;p5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 name="Google Shape;1755;p54"/>
          <p:cNvGrpSpPr/>
          <p:nvPr/>
        </p:nvGrpSpPr>
        <p:grpSpPr>
          <a:xfrm>
            <a:off x="1951688" y="3950602"/>
            <a:ext cx="946551" cy="153200"/>
            <a:chOff x="4404545" y="3301592"/>
            <a:chExt cx="782403" cy="129272"/>
          </a:xfrm>
        </p:grpSpPr>
        <p:sp>
          <p:nvSpPr>
            <p:cNvPr id="1756" name="Google Shape;1756;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 name="Google Shape;1758;p54"/>
          <p:cNvGrpSpPr/>
          <p:nvPr/>
        </p:nvGrpSpPr>
        <p:grpSpPr>
          <a:xfrm>
            <a:off x="1951688" y="3695937"/>
            <a:ext cx="962257" cy="139127"/>
            <a:chOff x="4411970" y="3131459"/>
            <a:chExt cx="710520" cy="117397"/>
          </a:xfrm>
        </p:grpSpPr>
        <p:sp>
          <p:nvSpPr>
            <p:cNvPr id="1759" name="Google Shape;1759;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761" name="Google Shape;1761;p54"/>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2" name="Google Shape;1762;p54"/>
          <p:cNvGrpSpPr/>
          <p:nvPr/>
        </p:nvGrpSpPr>
        <p:grpSpPr>
          <a:xfrm>
            <a:off x="951833" y="3621603"/>
            <a:ext cx="823838" cy="458988"/>
            <a:chOff x="4411970" y="1801825"/>
            <a:chExt cx="734586" cy="409262"/>
          </a:xfrm>
        </p:grpSpPr>
        <p:sp>
          <p:nvSpPr>
            <p:cNvPr id="1763" name="Google Shape;1763;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 name="Google Shape;1765;p54"/>
          <p:cNvGrpSpPr/>
          <p:nvPr/>
        </p:nvGrpSpPr>
        <p:grpSpPr>
          <a:xfrm>
            <a:off x="3056804" y="2339173"/>
            <a:ext cx="521514" cy="521514"/>
            <a:chOff x="5681300" y="2527788"/>
            <a:chExt cx="805800" cy="805800"/>
          </a:xfrm>
        </p:grpSpPr>
        <p:sp>
          <p:nvSpPr>
            <p:cNvPr id="1766" name="Google Shape;1766;p5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 name="Google Shape;1768;p54"/>
          <p:cNvGrpSpPr/>
          <p:nvPr/>
        </p:nvGrpSpPr>
        <p:grpSpPr>
          <a:xfrm>
            <a:off x="3051044" y="3094865"/>
            <a:ext cx="533033" cy="533033"/>
            <a:chOff x="4049800" y="640400"/>
            <a:chExt cx="858900" cy="858900"/>
          </a:xfrm>
        </p:grpSpPr>
        <p:sp>
          <p:nvSpPr>
            <p:cNvPr id="1769" name="Google Shape;1769;p5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54"/>
          <p:cNvGrpSpPr/>
          <p:nvPr/>
        </p:nvGrpSpPr>
        <p:grpSpPr>
          <a:xfrm>
            <a:off x="2976527" y="3772543"/>
            <a:ext cx="682068" cy="682068"/>
            <a:chOff x="5080188" y="927900"/>
            <a:chExt cx="961200" cy="961200"/>
          </a:xfrm>
        </p:grpSpPr>
        <p:sp>
          <p:nvSpPr>
            <p:cNvPr id="1772" name="Google Shape;1772;p5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 name="Google Shape;1780;p54"/>
          <p:cNvGrpSpPr/>
          <p:nvPr/>
        </p:nvGrpSpPr>
        <p:grpSpPr>
          <a:xfrm>
            <a:off x="4440026" y="3869234"/>
            <a:ext cx="505650" cy="504006"/>
            <a:chOff x="6039282" y="1042577"/>
            <a:chExt cx="734315" cy="731929"/>
          </a:xfrm>
        </p:grpSpPr>
        <p:sp>
          <p:nvSpPr>
            <p:cNvPr id="1781" name="Google Shape;1781;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 name="Google Shape;1802;p54"/>
          <p:cNvGrpSpPr/>
          <p:nvPr/>
        </p:nvGrpSpPr>
        <p:grpSpPr>
          <a:xfrm>
            <a:off x="5052628" y="2298862"/>
            <a:ext cx="567744" cy="602136"/>
            <a:chOff x="1825800" y="1651625"/>
            <a:chExt cx="539989" cy="571775"/>
          </a:xfrm>
        </p:grpSpPr>
        <p:sp>
          <p:nvSpPr>
            <p:cNvPr id="1803" name="Google Shape;1803;p5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 name="Google Shape;1807;p54"/>
          <p:cNvGrpSpPr/>
          <p:nvPr/>
        </p:nvGrpSpPr>
        <p:grpSpPr>
          <a:xfrm>
            <a:off x="3727557" y="3855579"/>
            <a:ext cx="508123" cy="507955"/>
            <a:chOff x="1897577" y="2802432"/>
            <a:chExt cx="492176" cy="492014"/>
          </a:xfrm>
        </p:grpSpPr>
        <p:sp>
          <p:nvSpPr>
            <p:cNvPr id="1808" name="Google Shape;1808;p5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 name="Google Shape;1820;p54"/>
          <p:cNvGrpSpPr/>
          <p:nvPr/>
        </p:nvGrpSpPr>
        <p:grpSpPr>
          <a:xfrm>
            <a:off x="959087" y="4169123"/>
            <a:ext cx="809227" cy="200842"/>
            <a:chOff x="2013045" y="4813233"/>
            <a:chExt cx="921986" cy="228854"/>
          </a:xfrm>
        </p:grpSpPr>
        <p:sp>
          <p:nvSpPr>
            <p:cNvPr id="1821" name="Google Shape;1821;p5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 name="Google Shape;1823;p54"/>
          <p:cNvGrpSpPr/>
          <p:nvPr/>
        </p:nvGrpSpPr>
        <p:grpSpPr>
          <a:xfrm>
            <a:off x="967547" y="2656004"/>
            <a:ext cx="792421" cy="269941"/>
            <a:chOff x="1046767" y="4756633"/>
            <a:chExt cx="859646" cy="292841"/>
          </a:xfrm>
        </p:grpSpPr>
        <p:sp>
          <p:nvSpPr>
            <p:cNvPr id="1824" name="Google Shape;1824;p5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7" name="Google Shape;1827;p54"/>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1" name="Google Shape;1831;p54"/>
          <p:cNvGrpSpPr/>
          <p:nvPr/>
        </p:nvGrpSpPr>
        <p:grpSpPr>
          <a:xfrm>
            <a:off x="7103403" y="2550562"/>
            <a:ext cx="166473" cy="141497"/>
            <a:chOff x="4660325" y="1866850"/>
            <a:chExt cx="68350" cy="58100"/>
          </a:xfrm>
        </p:grpSpPr>
        <p:sp>
          <p:nvSpPr>
            <p:cNvPr id="1832" name="Google Shape;1832;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54"/>
          <p:cNvGrpSpPr/>
          <p:nvPr/>
        </p:nvGrpSpPr>
        <p:grpSpPr>
          <a:xfrm>
            <a:off x="7412747" y="2576286"/>
            <a:ext cx="162515" cy="90049"/>
            <a:chOff x="4791775" y="1877500"/>
            <a:chExt cx="66725" cy="36975"/>
          </a:xfrm>
        </p:grpSpPr>
        <p:sp>
          <p:nvSpPr>
            <p:cNvPr id="1835" name="Google Shape;1835;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54"/>
          <p:cNvGrpSpPr/>
          <p:nvPr/>
        </p:nvGrpSpPr>
        <p:grpSpPr>
          <a:xfrm>
            <a:off x="7734460" y="2576286"/>
            <a:ext cx="144979" cy="90049"/>
            <a:chOff x="4923925" y="1877500"/>
            <a:chExt cx="59525" cy="36975"/>
          </a:xfrm>
        </p:grpSpPr>
        <p:sp>
          <p:nvSpPr>
            <p:cNvPr id="1838" name="Google Shape;1838;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54"/>
          <p:cNvGrpSpPr/>
          <p:nvPr/>
        </p:nvGrpSpPr>
        <p:grpSpPr>
          <a:xfrm>
            <a:off x="8028952" y="2558477"/>
            <a:ext cx="141447" cy="125667"/>
            <a:chOff x="5058450" y="1870100"/>
            <a:chExt cx="58075" cy="51600"/>
          </a:xfrm>
        </p:grpSpPr>
        <p:sp>
          <p:nvSpPr>
            <p:cNvPr id="1841" name="Google Shape;1841;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54"/>
          <p:cNvGrpSpPr/>
          <p:nvPr/>
        </p:nvGrpSpPr>
        <p:grpSpPr>
          <a:xfrm>
            <a:off x="7443466" y="2980885"/>
            <a:ext cx="101077" cy="107645"/>
            <a:chOff x="4811425" y="2065025"/>
            <a:chExt cx="41500" cy="44200"/>
          </a:xfrm>
        </p:grpSpPr>
        <p:sp>
          <p:nvSpPr>
            <p:cNvPr id="1844" name="Google Shape;1844;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 name="Google Shape;1846;p54"/>
          <p:cNvGrpSpPr/>
          <p:nvPr/>
        </p:nvGrpSpPr>
        <p:grpSpPr>
          <a:xfrm>
            <a:off x="7735904" y="2981098"/>
            <a:ext cx="120867" cy="107218"/>
            <a:chOff x="4929875" y="2065025"/>
            <a:chExt cx="49625" cy="44025"/>
          </a:xfrm>
        </p:grpSpPr>
        <p:sp>
          <p:nvSpPr>
            <p:cNvPr id="1847" name="Google Shape;1847;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 name="Google Shape;1849;p54"/>
          <p:cNvGrpSpPr/>
          <p:nvPr/>
        </p:nvGrpSpPr>
        <p:grpSpPr>
          <a:xfrm>
            <a:off x="8064572" y="2984112"/>
            <a:ext cx="70206" cy="101191"/>
            <a:chOff x="5083925" y="2066350"/>
            <a:chExt cx="28825" cy="41550"/>
          </a:xfrm>
        </p:grpSpPr>
        <p:sp>
          <p:nvSpPr>
            <p:cNvPr id="1850" name="Google Shape;1850;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54"/>
          <p:cNvGrpSpPr/>
          <p:nvPr/>
        </p:nvGrpSpPr>
        <p:grpSpPr>
          <a:xfrm>
            <a:off x="7096126" y="2999759"/>
            <a:ext cx="181026" cy="69896"/>
            <a:chOff x="4659775" y="2072775"/>
            <a:chExt cx="74325" cy="28700"/>
          </a:xfrm>
        </p:grpSpPr>
        <p:sp>
          <p:nvSpPr>
            <p:cNvPr id="1853" name="Google Shape;1853;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54"/>
          <p:cNvGrpSpPr/>
          <p:nvPr/>
        </p:nvGrpSpPr>
        <p:grpSpPr>
          <a:xfrm>
            <a:off x="8015982" y="2790324"/>
            <a:ext cx="167387" cy="89197"/>
            <a:chOff x="4662475" y="1976500"/>
            <a:chExt cx="68725" cy="36625"/>
          </a:xfrm>
        </p:grpSpPr>
        <p:sp>
          <p:nvSpPr>
            <p:cNvPr id="1857" name="Google Shape;1857;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 name="Google Shape;1860;p54"/>
          <p:cNvGrpSpPr/>
          <p:nvPr/>
        </p:nvGrpSpPr>
        <p:grpSpPr>
          <a:xfrm>
            <a:off x="7712887" y="2793764"/>
            <a:ext cx="166899" cy="82317"/>
            <a:chOff x="4920150" y="1977875"/>
            <a:chExt cx="68525" cy="33800"/>
          </a:xfrm>
        </p:grpSpPr>
        <p:sp>
          <p:nvSpPr>
            <p:cNvPr id="1861" name="Google Shape;1861;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 name="Google Shape;1864;p54"/>
          <p:cNvGrpSpPr/>
          <p:nvPr/>
        </p:nvGrpSpPr>
        <p:grpSpPr>
          <a:xfrm>
            <a:off x="7124044" y="3197682"/>
            <a:ext cx="125190" cy="127859"/>
            <a:chOff x="4676550" y="2160575"/>
            <a:chExt cx="51400" cy="52500"/>
          </a:xfrm>
        </p:grpSpPr>
        <p:sp>
          <p:nvSpPr>
            <p:cNvPr id="1865" name="Google Shape;1865;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 name="Google Shape;1868;p54"/>
          <p:cNvGrpSpPr/>
          <p:nvPr/>
        </p:nvGrpSpPr>
        <p:grpSpPr>
          <a:xfrm>
            <a:off x="7421302" y="3204714"/>
            <a:ext cx="145405" cy="113794"/>
            <a:chOff x="4768325" y="2163475"/>
            <a:chExt cx="59700" cy="46725"/>
          </a:xfrm>
        </p:grpSpPr>
        <p:sp>
          <p:nvSpPr>
            <p:cNvPr id="1869" name="Google Shape;1869;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1" name="Google Shape;1871;p54"/>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4"/>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7" name="Google Shape;1877;p54"/>
          <p:cNvGrpSpPr/>
          <p:nvPr/>
        </p:nvGrpSpPr>
        <p:grpSpPr>
          <a:xfrm>
            <a:off x="7437621" y="3459808"/>
            <a:ext cx="112768" cy="106853"/>
            <a:chOff x="4768575" y="2253950"/>
            <a:chExt cx="46300" cy="43875"/>
          </a:xfrm>
        </p:grpSpPr>
        <p:sp>
          <p:nvSpPr>
            <p:cNvPr id="1878" name="Google Shape;1878;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 name="Google Shape;1880;p54"/>
          <p:cNvGrpSpPr/>
          <p:nvPr/>
        </p:nvGrpSpPr>
        <p:grpSpPr>
          <a:xfrm>
            <a:off x="7737243" y="3948834"/>
            <a:ext cx="118187" cy="146246"/>
            <a:chOff x="4960900" y="2433225"/>
            <a:chExt cx="48525" cy="60050"/>
          </a:xfrm>
        </p:grpSpPr>
        <p:sp>
          <p:nvSpPr>
            <p:cNvPr id="1881" name="Google Shape;1881;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 name="Google Shape;1883;p54"/>
          <p:cNvGrpSpPr/>
          <p:nvPr/>
        </p:nvGrpSpPr>
        <p:grpSpPr>
          <a:xfrm>
            <a:off x="7425808" y="4212895"/>
            <a:ext cx="136394" cy="143810"/>
            <a:chOff x="4854075" y="2527625"/>
            <a:chExt cx="56000" cy="59050"/>
          </a:xfrm>
        </p:grpSpPr>
        <p:sp>
          <p:nvSpPr>
            <p:cNvPr id="1884" name="Google Shape;1884;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6" name="Google Shape;1886;p54"/>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4"/>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4"/>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54"/>
          <p:cNvGrpSpPr/>
          <p:nvPr/>
        </p:nvGrpSpPr>
        <p:grpSpPr>
          <a:xfrm>
            <a:off x="8050020" y="3676639"/>
            <a:ext cx="99312" cy="160797"/>
            <a:chOff x="5059700" y="2334775"/>
            <a:chExt cx="40775" cy="66025"/>
          </a:xfrm>
        </p:grpSpPr>
        <p:sp>
          <p:nvSpPr>
            <p:cNvPr id="1890" name="Google Shape;1890;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54"/>
          <p:cNvGrpSpPr/>
          <p:nvPr/>
        </p:nvGrpSpPr>
        <p:grpSpPr>
          <a:xfrm>
            <a:off x="8007184" y="3941771"/>
            <a:ext cx="184984" cy="160371"/>
            <a:chOff x="5037700" y="2430325"/>
            <a:chExt cx="75950" cy="65850"/>
          </a:xfrm>
        </p:grpSpPr>
        <p:sp>
          <p:nvSpPr>
            <p:cNvPr id="1900" name="Google Shape;1900;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54"/>
          <p:cNvGrpSpPr/>
          <p:nvPr/>
        </p:nvGrpSpPr>
        <p:grpSpPr>
          <a:xfrm>
            <a:off x="7426689" y="3708223"/>
            <a:ext cx="173014" cy="97629"/>
            <a:chOff x="4756975" y="2341800"/>
            <a:chExt cx="91975" cy="51925"/>
          </a:xfrm>
        </p:grpSpPr>
        <p:sp>
          <p:nvSpPr>
            <p:cNvPr id="1903" name="Google Shape;1903;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 name="Google Shape;1923;p54"/>
          <p:cNvGrpSpPr/>
          <p:nvPr/>
        </p:nvGrpSpPr>
        <p:grpSpPr>
          <a:xfrm>
            <a:off x="7693626" y="4196920"/>
            <a:ext cx="212497" cy="175761"/>
            <a:chOff x="4943575" y="2516350"/>
            <a:chExt cx="98675" cy="81700"/>
          </a:xfrm>
        </p:grpSpPr>
        <p:sp>
          <p:nvSpPr>
            <p:cNvPr id="1924" name="Google Shape;1924;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2" name="Google Shape;2002;p54"/>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0" name="Shape 2010"/>
        <p:cNvGrpSpPr/>
        <p:nvPr/>
      </p:nvGrpSpPr>
      <p:grpSpPr>
        <a:xfrm>
          <a:off x="0" y="0"/>
          <a:ext cx="0" cy="0"/>
          <a:chOff x="0" y="0"/>
          <a:chExt cx="0" cy="0"/>
        </a:xfrm>
      </p:grpSpPr>
      <p:grpSp>
        <p:nvGrpSpPr>
          <p:cNvPr id="2011" name="Google Shape;2011;p55"/>
          <p:cNvGrpSpPr/>
          <p:nvPr/>
        </p:nvGrpSpPr>
        <p:grpSpPr>
          <a:xfrm>
            <a:off x="752796" y="2869970"/>
            <a:ext cx="2622876" cy="1333540"/>
            <a:chOff x="238125" y="1038125"/>
            <a:chExt cx="7146800" cy="3633625"/>
          </a:xfrm>
        </p:grpSpPr>
        <p:sp>
          <p:nvSpPr>
            <p:cNvPr id="2012" name="Google Shape;2012;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4" name="Google Shape;3584;p55"/>
          <p:cNvGrpSpPr/>
          <p:nvPr/>
        </p:nvGrpSpPr>
        <p:grpSpPr>
          <a:xfrm>
            <a:off x="6681268" y="3584496"/>
            <a:ext cx="560636" cy="516497"/>
            <a:chOff x="6652051" y="3714143"/>
            <a:chExt cx="560636" cy="516497"/>
          </a:xfrm>
        </p:grpSpPr>
        <p:grpSp>
          <p:nvGrpSpPr>
            <p:cNvPr id="3585" name="Google Shape;3585;p55"/>
            <p:cNvGrpSpPr/>
            <p:nvPr/>
          </p:nvGrpSpPr>
          <p:grpSpPr>
            <a:xfrm>
              <a:off x="6669657" y="3716715"/>
              <a:ext cx="466768" cy="464314"/>
              <a:chOff x="3139766" y="765669"/>
              <a:chExt cx="886380" cy="881888"/>
            </a:xfrm>
          </p:grpSpPr>
          <p:grpSp>
            <p:nvGrpSpPr>
              <p:cNvPr id="3586" name="Google Shape;3586;p55"/>
              <p:cNvGrpSpPr/>
              <p:nvPr/>
            </p:nvGrpSpPr>
            <p:grpSpPr>
              <a:xfrm>
                <a:off x="3139766" y="765669"/>
                <a:ext cx="886380" cy="881888"/>
                <a:chOff x="3139766" y="765669"/>
                <a:chExt cx="886380" cy="881888"/>
              </a:xfrm>
            </p:grpSpPr>
            <p:sp>
              <p:nvSpPr>
                <p:cNvPr id="3587" name="Google Shape;3587;p5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6" name="Google Shape;3596;p5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0" name="Google Shape;3600;p5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55"/>
          <p:cNvGrpSpPr/>
          <p:nvPr/>
        </p:nvGrpSpPr>
        <p:grpSpPr>
          <a:xfrm>
            <a:off x="7679978" y="3065079"/>
            <a:ext cx="104231" cy="320340"/>
            <a:chOff x="7564426" y="3224343"/>
            <a:chExt cx="119985" cy="368801"/>
          </a:xfrm>
        </p:grpSpPr>
        <p:sp>
          <p:nvSpPr>
            <p:cNvPr id="3602" name="Google Shape;3602;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55"/>
          <p:cNvGrpSpPr/>
          <p:nvPr/>
        </p:nvGrpSpPr>
        <p:grpSpPr>
          <a:xfrm>
            <a:off x="7379466" y="3059180"/>
            <a:ext cx="189489" cy="332132"/>
            <a:chOff x="8370831" y="3202002"/>
            <a:chExt cx="218129" cy="382376"/>
          </a:xfrm>
        </p:grpSpPr>
        <p:sp>
          <p:nvSpPr>
            <p:cNvPr id="3605" name="Google Shape;3605;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55"/>
          <p:cNvGrpSpPr/>
          <p:nvPr/>
        </p:nvGrpSpPr>
        <p:grpSpPr>
          <a:xfrm>
            <a:off x="8102855" y="3470312"/>
            <a:ext cx="309429" cy="267000"/>
            <a:chOff x="6742064" y="3750480"/>
            <a:chExt cx="399315" cy="344560"/>
          </a:xfrm>
        </p:grpSpPr>
        <p:sp>
          <p:nvSpPr>
            <p:cNvPr id="3608" name="Google Shape;3608;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0" name="Google Shape;3610;p55"/>
          <p:cNvGrpSpPr/>
          <p:nvPr/>
        </p:nvGrpSpPr>
        <p:grpSpPr>
          <a:xfrm>
            <a:off x="7641874" y="3821360"/>
            <a:ext cx="180437" cy="281608"/>
            <a:chOff x="7248525" y="3739696"/>
            <a:chExt cx="230531" cy="359790"/>
          </a:xfrm>
        </p:grpSpPr>
        <p:sp>
          <p:nvSpPr>
            <p:cNvPr id="3611" name="Google Shape;3611;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3" name="Google Shape;3613;p55"/>
          <p:cNvGrpSpPr/>
          <p:nvPr/>
        </p:nvGrpSpPr>
        <p:grpSpPr>
          <a:xfrm>
            <a:off x="7887794" y="3464584"/>
            <a:ext cx="162896" cy="278710"/>
            <a:chOff x="7601242" y="3729267"/>
            <a:chExt cx="222566" cy="380803"/>
          </a:xfrm>
        </p:grpSpPr>
        <p:sp>
          <p:nvSpPr>
            <p:cNvPr id="3614" name="Google Shape;3614;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6" name="Google Shape;3616;p55"/>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7" name="Google Shape;3617;p55"/>
          <p:cNvGrpSpPr/>
          <p:nvPr/>
        </p:nvGrpSpPr>
        <p:grpSpPr>
          <a:xfrm>
            <a:off x="7377439" y="3465724"/>
            <a:ext cx="193543" cy="275990"/>
            <a:chOff x="8304647" y="3738687"/>
            <a:chExt cx="225076" cy="320956"/>
          </a:xfrm>
        </p:grpSpPr>
        <p:sp>
          <p:nvSpPr>
            <p:cNvPr id="3618" name="Google Shape;3618;p5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1" name="Google Shape;3621;p55"/>
          <p:cNvGrpSpPr/>
          <p:nvPr/>
        </p:nvGrpSpPr>
        <p:grpSpPr>
          <a:xfrm>
            <a:off x="7649932" y="3465724"/>
            <a:ext cx="178492" cy="275990"/>
            <a:chOff x="8615101" y="3738687"/>
            <a:chExt cx="207573" cy="320956"/>
          </a:xfrm>
        </p:grpSpPr>
        <p:sp>
          <p:nvSpPr>
            <p:cNvPr id="3622" name="Google Shape;3622;p5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5" name="Google Shape;3625;p55"/>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6" name="Google Shape;3626;p55"/>
          <p:cNvGrpSpPr/>
          <p:nvPr/>
        </p:nvGrpSpPr>
        <p:grpSpPr>
          <a:xfrm>
            <a:off x="7875463" y="3868385"/>
            <a:ext cx="187557" cy="187557"/>
            <a:chOff x="8565775" y="671075"/>
            <a:chExt cx="441000" cy="441000"/>
          </a:xfrm>
        </p:grpSpPr>
        <p:sp>
          <p:nvSpPr>
            <p:cNvPr id="3627" name="Google Shape;3627;p5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9" name="Google Shape;3629;p55"/>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5"/>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1" name="Google Shape;3631;p55"/>
          <p:cNvGrpSpPr/>
          <p:nvPr/>
        </p:nvGrpSpPr>
        <p:grpSpPr>
          <a:xfrm>
            <a:off x="6029935" y="2940910"/>
            <a:ext cx="587865" cy="517731"/>
            <a:chOff x="6000718" y="3070557"/>
            <a:chExt cx="587865" cy="517731"/>
          </a:xfrm>
        </p:grpSpPr>
        <p:sp>
          <p:nvSpPr>
            <p:cNvPr id="3632" name="Google Shape;3632;p5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2" name="Google Shape;3642;p55"/>
          <p:cNvGrpSpPr/>
          <p:nvPr/>
        </p:nvGrpSpPr>
        <p:grpSpPr>
          <a:xfrm>
            <a:off x="6044740" y="3584570"/>
            <a:ext cx="557665" cy="516387"/>
            <a:chOff x="6015523" y="3714217"/>
            <a:chExt cx="557665" cy="516387"/>
          </a:xfrm>
        </p:grpSpPr>
        <p:grpSp>
          <p:nvGrpSpPr>
            <p:cNvPr id="3643" name="Google Shape;3643;p55"/>
            <p:cNvGrpSpPr/>
            <p:nvPr/>
          </p:nvGrpSpPr>
          <p:grpSpPr>
            <a:xfrm>
              <a:off x="6036094" y="3716980"/>
              <a:ext cx="529822" cy="510480"/>
              <a:chOff x="3148311" y="-545634"/>
              <a:chExt cx="1006118" cy="969572"/>
            </a:xfrm>
          </p:grpSpPr>
          <p:sp>
            <p:nvSpPr>
              <p:cNvPr id="3644" name="Google Shape;3644;p5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4" name="Google Shape;3654;p5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 name="Google Shape;3655;p55"/>
          <p:cNvGrpSpPr/>
          <p:nvPr/>
        </p:nvGrpSpPr>
        <p:grpSpPr>
          <a:xfrm>
            <a:off x="6673522" y="2943981"/>
            <a:ext cx="576302" cy="511871"/>
            <a:chOff x="6644304" y="3073628"/>
            <a:chExt cx="576302" cy="511871"/>
          </a:xfrm>
        </p:grpSpPr>
        <p:grpSp>
          <p:nvGrpSpPr>
            <p:cNvPr id="3656" name="Google Shape;3656;p55"/>
            <p:cNvGrpSpPr/>
            <p:nvPr/>
          </p:nvGrpSpPr>
          <p:grpSpPr>
            <a:xfrm>
              <a:off x="6712169" y="3073651"/>
              <a:ext cx="481611" cy="506713"/>
              <a:chOff x="1833536" y="-546641"/>
              <a:chExt cx="914567" cy="962419"/>
            </a:xfrm>
          </p:grpSpPr>
          <p:grpSp>
            <p:nvGrpSpPr>
              <p:cNvPr id="3657" name="Google Shape;3657;p55"/>
              <p:cNvGrpSpPr/>
              <p:nvPr/>
            </p:nvGrpSpPr>
            <p:grpSpPr>
              <a:xfrm>
                <a:off x="1833536" y="-524249"/>
                <a:ext cx="914567" cy="940027"/>
                <a:chOff x="1833536" y="-524249"/>
                <a:chExt cx="914567" cy="940027"/>
              </a:xfrm>
            </p:grpSpPr>
            <p:sp>
              <p:nvSpPr>
                <p:cNvPr id="3658" name="Google Shape;3658;p5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3" name="Google Shape;3663;p5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7" name="Google Shape;3667;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8" name="Google Shape;3668;p55"/>
          <p:cNvGrpSpPr/>
          <p:nvPr/>
        </p:nvGrpSpPr>
        <p:grpSpPr>
          <a:xfrm>
            <a:off x="5938558" y="1033351"/>
            <a:ext cx="2435960" cy="1297725"/>
            <a:chOff x="233350" y="949250"/>
            <a:chExt cx="7137300" cy="3802300"/>
          </a:xfrm>
        </p:grpSpPr>
        <p:sp>
          <p:nvSpPr>
            <p:cNvPr id="3669" name="Google Shape;3669;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0" name="Google Shape;3720;p55"/>
          <p:cNvGrpSpPr/>
          <p:nvPr/>
        </p:nvGrpSpPr>
        <p:grpSpPr>
          <a:xfrm>
            <a:off x="731715" y="995041"/>
            <a:ext cx="2665073" cy="1317140"/>
            <a:chOff x="793334" y="1192826"/>
            <a:chExt cx="2665073" cy="1317140"/>
          </a:xfrm>
        </p:grpSpPr>
        <p:sp>
          <p:nvSpPr>
            <p:cNvPr id="3721" name="Google Shape;3721;p55"/>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5"/>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5"/>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5"/>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5"/>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5"/>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5"/>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5"/>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5"/>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5"/>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5"/>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5"/>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5"/>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5"/>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5"/>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5"/>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5"/>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5"/>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5"/>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5"/>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5"/>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5"/>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5"/>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5"/>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5"/>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5"/>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5"/>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5"/>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5"/>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5"/>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5"/>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5"/>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5"/>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5"/>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5"/>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5"/>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5"/>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5"/>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5"/>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5"/>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5"/>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5"/>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5"/>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5"/>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5"/>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5"/>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5"/>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5"/>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5"/>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5"/>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5"/>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5"/>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5"/>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5"/>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5"/>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5"/>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5"/>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5"/>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5"/>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5"/>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5"/>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5"/>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5"/>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5"/>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5"/>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5"/>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5"/>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5"/>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5"/>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5"/>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5"/>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5"/>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5"/>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5"/>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5"/>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5"/>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5"/>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5"/>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5"/>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5"/>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5"/>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5"/>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5"/>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5"/>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5"/>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5"/>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5"/>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5"/>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5"/>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5"/>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5"/>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5"/>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5"/>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5"/>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5"/>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5"/>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5"/>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5"/>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5"/>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5"/>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5"/>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5"/>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5"/>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5"/>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5"/>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5"/>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5"/>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5"/>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5"/>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5"/>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5"/>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5"/>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5"/>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5"/>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5"/>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5"/>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5"/>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5"/>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5"/>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5"/>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5"/>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5"/>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5"/>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5"/>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5"/>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5"/>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5"/>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5"/>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5"/>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5"/>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5"/>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5"/>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5"/>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5"/>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5"/>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5"/>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5"/>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5"/>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5"/>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5"/>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5"/>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5"/>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5"/>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5"/>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5"/>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5"/>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5"/>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5"/>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5"/>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5"/>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5"/>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5"/>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5"/>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5"/>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5"/>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5"/>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5"/>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5"/>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5"/>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5"/>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5"/>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5"/>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5"/>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5"/>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5"/>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5"/>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5"/>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5"/>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5"/>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5"/>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5"/>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5"/>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5"/>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5"/>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5"/>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5"/>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5"/>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5"/>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5"/>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5"/>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5"/>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5"/>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5"/>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5"/>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5"/>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5"/>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5"/>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5"/>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5"/>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5"/>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5"/>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5"/>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5"/>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5"/>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5"/>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5"/>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5"/>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5"/>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5"/>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5"/>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5"/>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5"/>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5"/>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5"/>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5"/>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5"/>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5"/>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5"/>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5"/>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5"/>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5"/>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5"/>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5"/>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5"/>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5"/>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5"/>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5"/>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5"/>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5"/>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5"/>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5"/>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5"/>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5"/>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5"/>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5"/>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5"/>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5"/>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5"/>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5"/>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5"/>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5"/>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5"/>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5"/>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5"/>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5"/>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5"/>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5"/>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5"/>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5"/>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5"/>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5"/>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5"/>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5"/>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5"/>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5"/>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5"/>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5"/>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5"/>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5"/>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5"/>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5"/>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5"/>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5"/>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5"/>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5"/>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5"/>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5"/>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5"/>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5"/>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5"/>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5"/>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5"/>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5"/>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5"/>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5"/>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5"/>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5"/>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5"/>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5"/>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5"/>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5"/>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5"/>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5"/>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5"/>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5"/>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5"/>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5"/>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5"/>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5"/>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5"/>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5"/>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5"/>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5"/>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5"/>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5"/>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5"/>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5"/>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5"/>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5"/>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5"/>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5"/>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5"/>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5"/>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5"/>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5"/>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5"/>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5"/>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5"/>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5"/>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5"/>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5"/>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5"/>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5"/>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5"/>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5"/>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5"/>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5"/>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5"/>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5"/>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5"/>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5"/>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5"/>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5"/>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5"/>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5"/>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5"/>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5"/>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5"/>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5"/>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5"/>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5"/>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5"/>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5"/>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5"/>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5"/>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5"/>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5"/>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5"/>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5"/>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5"/>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5"/>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5"/>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5"/>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5"/>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5"/>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5"/>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5"/>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5"/>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5"/>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5"/>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5"/>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5"/>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5"/>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5"/>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5"/>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5"/>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5"/>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5"/>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5"/>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5"/>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5"/>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5"/>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5"/>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5"/>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5"/>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5"/>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5"/>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5"/>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5"/>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5"/>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5"/>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5"/>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5"/>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5"/>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5"/>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5"/>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5"/>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5"/>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5"/>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5"/>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5"/>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5"/>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5"/>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5"/>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5"/>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5"/>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5"/>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5"/>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5"/>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5"/>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5"/>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5"/>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5"/>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5"/>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5"/>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5"/>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5"/>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5"/>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5"/>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5"/>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5"/>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5"/>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5"/>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5"/>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5"/>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5"/>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5"/>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5"/>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5"/>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5"/>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5"/>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5"/>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5"/>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5"/>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5"/>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5"/>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5"/>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5"/>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5"/>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5"/>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5"/>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5"/>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5"/>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5"/>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5"/>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5"/>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5"/>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5"/>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5"/>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5"/>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5"/>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5"/>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5"/>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5"/>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5"/>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5"/>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5"/>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5"/>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5"/>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5"/>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5"/>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5"/>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5"/>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5"/>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5"/>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5"/>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5"/>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5"/>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5"/>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5"/>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5"/>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5"/>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5"/>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5"/>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5"/>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5"/>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5"/>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5"/>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5"/>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5"/>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5"/>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5"/>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5"/>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5"/>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5"/>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5"/>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5"/>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5"/>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5"/>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5"/>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5"/>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5"/>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5"/>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5"/>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5"/>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5"/>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5"/>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5"/>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5"/>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5"/>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5"/>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5"/>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5"/>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5"/>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5"/>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5"/>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5"/>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5"/>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5"/>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5"/>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5"/>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5"/>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5"/>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5"/>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5"/>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5"/>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5"/>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5"/>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5"/>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5"/>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5"/>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5"/>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5"/>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5"/>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5"/>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5"/>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5"/>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5"/>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5"/>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5"/>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5"/>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5"/>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5"/>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5"/>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5"/>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5"/>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5"/>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5"/>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5"/>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5"/>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5"/>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5"/>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5"/>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5"/>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5"/>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5"/>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5"/>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5"/>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5"/>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5"/>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5"/>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5"/>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5"/>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5"/>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5"/>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5"/>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5"/>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5"/>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5"/>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5"/>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5"/>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5"/>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5"/>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5"/>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5"/>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5"/>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5"/>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5"/>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5"/>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5"/>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5"/>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5"/>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5"/>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5"/>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5"/>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5"/>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5"/>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5"/>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5"/>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5"/>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5"/>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5"/>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5"/>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5"/>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5"/>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5"/>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5"/>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5"/>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5"/>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5"/>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5"/>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5"/>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5"/>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5"/>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5"/>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5"/>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5"/>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5"/>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5"/>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5"/>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5"/>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5"/>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5"/>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5"/>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5"/>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5"/>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5"/>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5"/>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5"/>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5"/>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5"/>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5"/>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5"/>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5"/>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5"/>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5"/>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5"/>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5"/>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5"/>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5"/>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5"/>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5"/>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5"/>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5"/>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5"/>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5"/>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5"/>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5"/>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5"/>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5"/>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5"/>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5"/>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5"/>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5"/>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5"/>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5"/>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5"/>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5"/>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5"/>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5"/>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5"/>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5"/>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5"/>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5"/>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5"/>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5"/>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5"/>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5"/>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5"/>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5"/>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5"/>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5"/>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5"/>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5"/>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5"/>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5"/>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5"/>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5"/>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5"/>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5"/>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5"/>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5"/>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5"/>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5"/>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5"/>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5"/>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5"/>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5"/>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5"/>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5"/>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5"/>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5"/>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5"/>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5"/>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5"/>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5"/>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5"/>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5"/>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5"/>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5"/>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5"/>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5"/>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5"/>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5"/>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5"/>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5"/>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5"/>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5"/>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5"/>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5"/>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5"/>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5"/>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5"/>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5"/>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5"/>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5"/>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5"/>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5"/>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5"/>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5"/>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5"/>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5"/>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5"/>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5"/>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5"/>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5"/>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5"/>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5"/>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5"/>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5"/>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5"/>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5"/>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5"/>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5"/>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5"/>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5"/>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5"/>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5"/>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5"/>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5"/>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5"/>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5"/>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5"/>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5"/>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5"/>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5"/>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5"/>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5"/>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5"/>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5"/>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5"/>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5"/>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5"/>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5"/>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5"/>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5"/>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5"/>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5"/>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5"/>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5"/>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5"/>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5"/>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5"/>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5"/>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5"/>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5"/>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5"/>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5"/>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5"/>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5"/>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5"/>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5"/>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5"/>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5"/>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5"/>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5"/>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5"/>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5"/>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5"/>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5"/>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5"/>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5"/>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5"/>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5"/>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5"/>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5"/>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5"/>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5"/>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5"/>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5"/>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5"/>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5"/>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5"/>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5"/>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5"/>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5"/>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5"/>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5"/>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5"/>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5"/>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5"/>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5"/>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5"/>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5"/>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5"/>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5"/>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5"/>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5"/>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5"/>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5"/>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5"/>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5"/>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5"/>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5"/>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5"/>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5"/>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5"/>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5"/>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5"/>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5"/>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5"/>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5"/>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5"/>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5"/>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5"/>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5"/>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5"/>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5"/>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5"/>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5"/>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5"/>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5"/>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5"/>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5"/>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5"/>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5"/>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5"/>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5"/>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5"/>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5"/>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5"/>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5"/>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5"/>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5"/>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5"/>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5"/>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5"/>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5"/>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5"/>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5"/>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5"/>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5"/>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5"/>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5"/>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5"/>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5"/>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5"/>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5"/>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5"/>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5"/>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5"/>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5"/>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5"/>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5"/>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5"/>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5"/>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5"/>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5"/>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5"/>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5"/>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5"/>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5"/>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5"/>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5"/>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5"/>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5"/>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5"/>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5"/>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5"/>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5"/>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5"/>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5"/>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5"/>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5"/>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5"/>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5"/>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5"/>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5"/>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5"/>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5"/>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5"/>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5"/>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5"/>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5"/>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5"/>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5"/>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5"/>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5"/>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5"/>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5"/>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5"/>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5"/>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5"/>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5"/>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5"/>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5"/>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5"/>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5"/>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5"/>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5"/>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5"/>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5"/>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5"/>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5"/>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5"/>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5"/>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5"/>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5"/>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5"/>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5"/>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5"/>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5"/>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5"/>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5"/>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5"/>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5"/>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5"/>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5"/>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5"/>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5"/>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5"/>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5"/>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5"/>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5"/>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5"/>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5"/>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5"/>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5"/>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5"/>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5"/>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5"/>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5"/>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5"/>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5"/>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5"/>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5"/>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5"/>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5"/>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5"/>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5"/>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5"/>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5"/>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5"/>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5"/>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5"/>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5"/>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5"/>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5"/>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5"/>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5"/>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5"/>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5"/>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5"/>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5"/>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5"/>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5"/>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5"/>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5"/>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5"/>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5"/>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5"/>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5"/>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5"/>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5"/>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5"/>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5"/>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5"/>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5"/>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5"/>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5"/>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5"/>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5"/>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5"/>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5"/>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5"/>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5"/>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5"/>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5"/>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5"/>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5"/>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5"/>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5"/>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5"/>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5"/>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5"/>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5"/>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5"/>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5"/>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5"/>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5"/>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5"/>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5"/>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5"/>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5"/>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5"/>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5"/>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5"/>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5"/>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5"/>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5"/>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5"/>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5"/>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5"/>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5"/>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5"/>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5"/>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5"/>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5"/>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5"/>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5"/>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5"/>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5"/>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5"/>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5"/>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5"/>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5"/>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5"/>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5"/>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5"/>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5"/>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5"/>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5"/>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5"/>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5"/>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5"/>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5"/>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5"/>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5"/>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5"/>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5"/>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5"/>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5"/>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5"/>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5"/>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5"/>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5"/>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5"/>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5"/>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5"/>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5"/>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5"/>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5"/>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5"/>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5"/>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5"/>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5"/>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5"/>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5"/>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5"/>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5"/>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5"/>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5"/>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5"/>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5"/>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5"/>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5"/>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5"/>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5"/>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5"/>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5"/>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5"/>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5"/>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5"/>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5"/>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5"/>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5"/>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5"/>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5"/>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5"/>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5"/>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5"/>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5"/>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5"/>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5"/>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5"/>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5"/>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5"/>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5"/>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5"/>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5"/>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5"/>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5"/>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5"/>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5"/>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5"/>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5"/>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5"/>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5"/>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5"/>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5"/>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5"/>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5"/>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5"/>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5"/>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5"/>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5"/>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5"/>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5"/>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5"/>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5"/>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5"/>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5"/>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5"/>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5"/>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5"/>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5"/>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5"/>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5"/>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5"/>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5"/>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5"/>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5"/>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5"/>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5"/>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5"/>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5"/>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5"/>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5"/>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5"/>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5"/>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5"/>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5"/>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5"/>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5"/>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5"/>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5"/>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5"/>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5"/>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5"/>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5"/>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5"/>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5"/>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5"/>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5"/>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5"/>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5"/>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5"/>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5"/>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5"/>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5"/>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5"/>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5"/>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5"/>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5"/>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5"/>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5"/>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5"/>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5"/>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5"/>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5"/>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5"/>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5"/>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5"/>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5"/>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5"/>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5"/>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5"/>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5"/>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5"/>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5"/>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5"/>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5"/>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5"/>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5"/>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5"/>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5"/>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5"/>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5"/>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5"/>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5"/>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5"/>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5"/>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5"/>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5"/>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5"/>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5"/>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5"/>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5"/>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5"/>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5"/>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5"/>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5"/>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5"/>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5"/>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5"/>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5"/>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5"/>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5"/>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5"/>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5"/>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5"/>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5"/>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5"/>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5"/>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5"/>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5"/>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5"/>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5"/>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5"/>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5"/>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5"/>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5"/>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5"/>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5"/>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5"/>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5"/>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5"/>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5"/>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5"/>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5"/>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5"/>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5"/>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5"/>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5"/>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5"/>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5"/>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5"/>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5"/>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5"/>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5"/>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5"/>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5"/>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5"/>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5"/>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5"/>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5"/>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5"/>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5"/>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5"/>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5"/>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5"/>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5"/>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5"/>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5"/>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5"/>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5"/>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5"/>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5"/>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5"/>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5"/>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5"/>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5"/>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5"/>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5"/>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5"/>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5"/>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5"/>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5"/>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5"/>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5"/>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5"/>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5"/>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5"/>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5"/>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5"/>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5"/>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5"/>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5"/>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5"/>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5"/>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5"/>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5"/>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5"/>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5"/>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5"/>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5"/>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5"/>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5"/>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5"/>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5"/>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5"/>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5"/>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5"/>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5"/>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5"/>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5"/>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5"/>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5"/>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5"/>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5"/>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5"/>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5"/>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5"/>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5"/>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5"/>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5"/>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5"/>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5"/>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5"/>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5"/>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5"/>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5"/>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5"/>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5"/>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5"/>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5"/>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5"/>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5"/>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5"/>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5"/>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5"/>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5"/>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5"/>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5"/>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5"/>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5"/>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5"/>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5"/>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5"/>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5"/>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5"/>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5"/>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5"/>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5"/>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5"/>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5"/>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5"/>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5"/>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5"/>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5"/>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5"/>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5"/>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5"/>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5"/>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5"/>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5"/>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5"/>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5"/>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5"/>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5"/>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5"/>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5"/>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5"/>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5"/>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5"/>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5"/>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5"/>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5"/>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5"/>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5"/>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5"/>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5"/>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5"/>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5"/>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5"/>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5"/>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5"/>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5"/>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5"/>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5"/>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5"/>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5"/>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5"/>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5"/>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5"/>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5"/>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5"/>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5"/>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5"/>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5"/>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5"/>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5"/>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5"/>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5"/>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5"/>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5"/>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5"/>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5"/>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5"/>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5"/>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5"/>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5"/>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5"/>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5"/>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5"/>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5"/>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5"/>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5"/>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5"/>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5"/>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5"/>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5"/>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5"/>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5"/>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5"/>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5"/>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5"/>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5"/>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5"/>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5"/>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5"/>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5"/>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5"/>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5"/>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5"/>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5"/>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5"/>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5"/>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5"/>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5"/>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5"/>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5"/>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5"/>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5"/>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5"/>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5"/>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5"/>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5"/>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5"/>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5"/>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5"/>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5"/>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5"/>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5"/>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5"/>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5"/>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5"/>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5"/>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5"/>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5"/>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5"/>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5"/>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5"/>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5"/>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5"/>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5"/>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5"/>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5"/>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5"/>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5"/>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5"/>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5"/>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5"/>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5"/>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5"/>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5"/>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5"/>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5"/>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5"/>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5"/>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5"/>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5"/>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5"/>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5"/>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5"/>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5"/>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5"/>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5"/>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5"/>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5"/>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5"/>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5"/>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5"/>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5"/>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5"/>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5"/>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5"/>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5"/>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5"/>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5"/>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5"/>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5"/>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5"/>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5"/>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5"/>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5"/>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5"/>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5"/>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5"/>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5"/>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5"/>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5"/>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5"/>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5"/>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5"/>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5"/>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5"/>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5"/>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5"/>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5"/>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5"/>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5"/>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5"/>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5"/>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5"/>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5"/>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5"/>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5"/>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5"/>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5"/>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5"/>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5"/>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5"/>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5"/>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5"/>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5"/>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5"/>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5"/>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5"/>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5"/>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5"/>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5"/>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5"/>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5"/>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5"/>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5"/>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5"/>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5"/>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5"/>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5"/>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5"/>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5"/>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5"/>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5"/>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5"/>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5"/>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5"/>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5"/>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5"/>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5"/>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5"/>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5"/>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5"/>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5"/>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5"/>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5"/>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5"/>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5"/>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5"/>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5"/>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5"/>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5"/>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5"/>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5"/>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5"/>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5"/>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5"/>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5"/>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5"/>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5"/>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5"/>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5"/>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5"/>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5"/>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5"/>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5"/>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5"/>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5"/>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5"/>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5"/>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5"/>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5"/>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5"/>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5"/>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5"/>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5"/>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5"/>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5"/>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5"/>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5"/>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5"/>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5"/>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5"/>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5"/>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5"/>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5"/>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5"/>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5"/>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5"/>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5"/>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5"/>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5"/>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5"/>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5"/>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5"/>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5"/>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5"/>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5"/>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5"/>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5"/>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5"/>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5"/>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5"/>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5"/>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5"/>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5"/>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5"/>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5"/>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5"/>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5"/>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5"/>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5"/>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5"/>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5"/>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5"/>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5"/>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5"/>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5"/>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5"/>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5"/>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5"/>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5"/>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5"/>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5"/>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5"/>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5"/>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5"/>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5"/>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5"/>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5"/>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5"/>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5"/>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5"/>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5"/>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5"/>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5"/>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5"/>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5"/>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5"/>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5"/>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5"/>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5"/>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5"/>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5"/>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5"/>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5"/>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5"/>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5"/>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5"/>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5"/>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5"/>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5"/>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5"/>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5"/>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5"/>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5"/>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5"/>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5"/>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5"/>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5"/>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5"/>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5"/>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5"/>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5"/>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5"/>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5"/>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5"/>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5"/>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5"/>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5"/>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5"/>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5"/>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5"/>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5"/>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5"/>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5"/>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5"/>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5"/>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5"/>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5"/>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5"/>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5"/>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5"/>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5"/>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5"/>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5"/>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5"/>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5"/>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5"/>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5"/>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5"/>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5"/>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5"/>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5"/>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5"/>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5"/>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5"/>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5"/>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5"/>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5"/>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5"/>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5"/>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5"/>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5"/>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5"/>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5"/>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5"/>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5"/>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5"/>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5"/>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5"/>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5"/>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5"/>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5"/>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5"/>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5"/>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5"/>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5"/>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5"/>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5"/>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5"/>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5"/>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5"/>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5"/>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5"/>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5"/>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5"/>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5"/>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5"/>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5"/>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5"/>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5"/>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5"/>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5"/>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5"/>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5"/>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5"/>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5"/>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5"/>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5"/>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5"/>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5"/>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5"/>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5"/>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5"/>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5"/>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5"/>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5"/>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5"/>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5"/>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5"/>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5"/>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5"/>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5"/>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5"/>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5"/>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5"/>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5"/>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5"/>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5"/>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5"/>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5"/>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5"/>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5"/>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5"/>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5"/>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5"/>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5"/>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5"/>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5"/>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5"/>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5"/>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5"/>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5"/>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5"/>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5"/>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5"/>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5"/>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5"/>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5"/>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5"/>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5"/>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5"/>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5"/>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5"/>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5"/>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55"/>
          <p:cNvGrpSpPr/>
          <p:nvPr/>
        </p:nvGrpSpPr>
        <p:grpSpPr>
          <a:xfrm>
            <a:off x="3450485" y="919691"/>
            <a:ext cx="2310381" cy="1488888"/>
            <a:chOff x="229225" y="549050"/>
            <a:chExt cx="7161750" cy="4615275"/>
          </a:xfrm>
        </p:grpSpPr>
        <p:sp>
          <p:nvSpPr>
            <p:cNvPr id="7689" name="Google Shape;7689;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5"/>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55"/>
          <p:cNvGrpSpPr/>
          <p:nvPr/>
        </p:nvGrpSpPr>
        <p:grpSpPr>
          <a:xfrm>
            <a:off x="3548403" y="2849588"/>
            <a:ext cx="2310282" cy="1374222"/>
            <a:chOff x="238125" y="732525"/>
            <a:chExt cx="7130500" cy="4241425"/>
          </a:xfrm>
        </p:grpSpPr>
        <p:sp>
          <p:nvSpPr>
            <p:cNvPr id="7807" name="Google Shape;7807;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24" name="Shape 7924"/>
        <p:cNvGrpSpPr/>
        <p:nvPr/>
      </p:nvGrpSpPr>
      <p:grpSpPr>
        <a:xfrm>
          <a:off x="0" y="0"/>
          <a:ext cx="0" cy="0"/>
          <a:chOff x="0" y="0"/>
          <a:chExt cx="0" cy="0"/>
        </a:xfrm>
      </p:grpSpPr>
      <p:grpSp>
        <p:nvGrpSpPr>
          <p:cNvPr id="7925" name="Google Shape;7925;p56"/>
          <p:cNvGrpSpPr/>
          <p:nvPr/>
        </p:nvGrpSpPr>
        <p:grpSpPr>
          <a:xfrm>
            <a:off x="2100560" y="3398663"/>
            <a:ext cx="1102891" cy="760337"/>
            <a:chOff x="4967783" y="2151471"/>
            <a:chExt cx="3920692" cy="2702940"/>
          </a:xfrm>
        </p:grpSpPr>
        <p:grpSp>
          <p:nvGrpSpPr>
            <p:cNvPr id="7926" name="Google Shape;7926;p56"/>
            <p:cNvGrpSpPr/>
            <p:nvPr/>
          </p:nvGrpSpPr>
          <p:grpSpPr>
            <a:xfrm>
              <a:off x="5045709" y="2252109"/>
              <a:ext cx="3761071" cy="2501708"/>
              <a:chOff x="2691784" y="1805334"/>
              <a:chExt cx="3761071" cy="2501708"/>
            </a:xfrm>
          </p:grpSpPr>
          <p:sp>
            <p:nvSpPr>
              <p:cNvPr id="7927" name="Google Shape;7927;p5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56"/>
            <p:cNvGrpSpPr/>
            <p:nvPr/>
          </p:nvGrpSpPr>
          <p:grpSpPr>
            <a:xfrm>
              <a:off x="4967783" y="2151471"/>
              <a:ext cx="3920692" cy="2702940"/>
              <a:chOff x="2613858" y="1704696"/>
              <a:chExt cx="3920692" cy="2702940"/>
            </a:xfrm>
          </p:grpSpPr>
          <p:sp>
            <p:nvSpPr>
              <p:cNvPr id="7935" name="Google Shape;7935;p5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0" name="Google Shape;7940;p56"/>
          <p:cNvGrpSpPr/>
          <p:nvPr/>
        </p:nvGrpSpPr>
        <p:grpSpPr>
          <a:xfrm>
            <a:off x="3504468" y="1286940"/>
            <a:ext cx="1561911" cy="708580"/>
            <a:chOff x="3530532" y="1496185"/>
            <a:chExt cx="1561911" cy="708580"/>
          </a:xfrm>
        </p:grpSpPr>
        <p:grpSp>
          <p:nvGrpSpPr>
            <p:cNvPr id="7941" name="Google Shape;7941;p56"/>
            <p:cNvGrpSpPr/>
            <p:nvPr/>
          </p:nvGrpSpPr>
          <p:grpSpPr>
            <a:xfrm>
              <a:off x="3720318" y="1857562"/>
              <a:ext cx="1372125" cy="54"/>
              <a:chOff x="3720318" y="1857562"/>
              <a:chExt cx="1372125" cy="54"/>
            </a:xfrm>
          </p:grpSpPr>
          <p:cxnSp>
            <p:nvCxnSpPr>
              <p:cNvPr id="7942" name="Google Shape;7942;p56"/>
              <p:cNvCxnSpPr>
                <a:endCxn id="7943"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44" name="Google Shape;7944;p5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45" name="Google Shape;7945;p5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46" name="Google Shape;7946;p56"/>
              <p:cNvCxnSpPr>
                <a:stCxn id="7943"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947" name="Google Shape;7947;p56"/>
            <p:cNvGrpSpPr/>
            <p:nvPr/>
          </p:nvGrpSpPr>
          <p:grpSpPr>
            <a:xfrm>
              <a:off x="3567462" y="1496185"/>
              <a:ext cx="286500" cy="272914"/>
              <a:chOff x="3567462" y="1496185"/>
              <a:chExt cx="286500" cy="272914"/>
            </a:xfrm>
          </p:grpSpPr>
          <p:cxnSp>
            <p:nvCxnSpPr>
              <p:cNvPr id="7948" name="Google Shape;7948;p5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949" name="Google Shape;7949;p5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0" name="Google Shape;7950;p5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2" name="Google Shape;7952;p56"/>
            <p:cNvGrpSpPr/>
            <p:nvPr/>
          </p:nvGrpSpPr>
          <p:grpSpPr>
            <a:xfrm>
              <a:off x="3929014" y="1960574"/>
              <a:ext cx="286500" cy="242342"/>
              <a:chOff x="3929014" y="1960574"/>
              <a:chExt cx="286500" cy="242342"/>
            </a:xfrm>
          </p:grpSpPr>
          <p:cxnSp>
            <p:nvCxnSpPr>
              <p:cNvPr id="7953" name="Google Shape;7953;p5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954" name="Google Shape;7954;p5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56"/>
            <p:cNvGrpSpPr/>
            <p:nvPr/>
          </p:nvGrpSpPr>
          <p:grpSpPr>
            <a:xfrm>
              <a:off x="4290828" y="1496185"/>
              <a:ext cx="286500" cy="272914"/>
              <a:chOff x="4290828" y="1496185"/>
              <a:chExt cx="286500" cy="272914"/>
            </a:xfrm>
          </p:grpSpPr>
          <p:cxnSp>
            <p:nvCxnSpPr>
              <p:cNvPr id="7956" name="Google Shape;7956;p5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957" name="Google Shape;7957;p5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8" name="Google Shape;7958;p5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9" name="Google Shape;7959;p56"/>
            <p:cNvGrpSpPr/>
            <p:nvPr/>
          </p:nvGrpSpPr>
          <p:grpSpPr>
            <a:xfrm>
              <a:off x="4657726" y="1959674"/>
              <a:ext cx="286500" cy="245092"/>
              <a:chOff x="4657726" y="1959674"/>
              <a:chExt cx="286500" cy="245092"/>
            </a:xfrm>
          </p:grpSpPr>
          <p:cxnSp>
            <p:nvCxnSpPr>
              <p:cNvPr id="7960" name="Google Shape;7960;p5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961" name="Google Shape;7961;p5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2" name="Google Shape;7962;p56"/>
          <p:cNvGrpSpPr/>
          <p:nvPr/>
        </p:nvGrpSpPr>
        <p:grpSpPr>
          <a:xfrm>
            <a:off x="3486488" y="2149036"/>
            <a:ext cx="1597032" cy="378649"/>
            <a:chOff x="3512551" y="2358282"/>
            <a:chExt cx="1597032" cy="378649"/>
          </a:xfrm>
        </p:grpSpPr>
        <p:grpSp>
          <p:nvGrpSpPr>
            <p:cNvPr id="7963" name="Google Shape;7963;p56"/>
            <p:cNvGrpSpPr/>
            <p:nvPr/>
          </p:nvGrpSpPr>
          <p:grpSpPr>
            <a:xfrm>
              <a:off x="3738198" y="2553002"/>
              <a:ext cx="1145834" cy="117"/>
              <a:chOff x="3738198" y="2553002"/>
              <a:chExt cx="1145834" cy="117"/>
            </a:xfrm>
          </p:grpSpPr>
          <p:cxnSp>
            <p:nvCxnSpPr>
              <p:cNvPr id="7964" name="Google Shape;7964;p5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965" name="Google Shape;7965;p5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966" name="Google Shape;7966;p56"/>
              <p:cNvCxnSpPr>
                <a:stCxn id="7967" idx="6"/>
                <a:endCxn id="7968"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969" name="Google Shape;7969;p56"/>
            <p:cNvGrpSpPr/>
            <p:nvPr/>
          </p:nvGrpSpPr>
          <p:grpSpPr>
            <a:xfrm>
              <a:off x="3969644" y="2440153"/>
              <a:ext cx="225900" cy="296779"/>
              <a:chOff x="3969644" y="2440153"/>
              <a:chExt cx="225900" cy="296779"/>
            </a:xfrm>
          </p:grpSpPr>
          <p:cxnSp>
            <p:nvCxnSpPr>
              <p:cNvPr id="7970" name="Google Shape;7970;p5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968" name="Google Shape;7968;p5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56"/>
            <p:cNvGrpSpPr/>
            <p:nvPr/>
          </p:nvGrpSpPr>
          <p:grpSpPr>
            <a:xfrm>
              <a:off x="4426818" y="2358282"/>
              <a:ext cx="225600" cy="307471"/>
              <a:chOff x="4426818" y="2358282"/>
              <a:chExt cx="225600" cy="307471"/>
            </a:xfrm>
          </p:grpSpPr>
          <p:cxnSp>
            <p:nvCxnSpPr>
              <p:cNvPr id="7973" name="Google Shape;7973;p56"/>
              <p:cNvCxnSpPr>
                <a:stCxn id="7974"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975" name="Google Shape;7975;p5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56"/>
            <p:cNvGrpSpPr/>
            <p:nvPr/>
          </p:nvGrpSpPr>
          <p:grpSpPr>
            <a:xfrm>
              <a:off x="4883984" y="2440153"/>
              <a:ext cx="225600" cy="296479"/>
              <a:chOff x="4883984" y="2440153"/>
              <a:chExt cx="225600" cy="296479"/>
            </a:xfrm>
          </p:grpSpPr>
          <p:cxnSp>
            <p:nvCxnSpPr>
              <p:cNvPr id="7977" name="Google Shape;7977;p5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978" name="Google Shape;7978;p5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56"/>
            <p:cNvGrpSpPr/>
            <p:nvPr/>
          </p:nvGrpSpPr>
          <p:grpSpPr>
            <a:xfrm>
              <a:off x="3512551" y="2358356"/>
              <a:ext cx="225647" cy="307629"/>
              <a:chOff x="2182679" y="2005014"/>
              <a:chExt cx="792300" cy="1080158"/>
            </a:xfrm>
          </p:grpSpPr>
          <p:cxnSp>
            <p:nvCxnSpPr>
              <p:cNvPr id="7981" name="Google Shape;7981;p56"/>
              <p:cNvCxnSpPr>
                <a:stCxn id="7982"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967" name="Google Shape;7967;p5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3" name="Google Shape;7983;p56"/>
          <p:cNvGrpSpPr/>
          <p:nvPr/>
        </p:nvGrpSpPr>
        <p:grpSpPr>
          <a:xfrm>
            <a:off x="6846570" y="972834"/>
            <a:ext cx="1559809" cy="722610"/>
            <a:chOff x="634175" y="2986275"/>
            <a:chExt cx="3147949" cy="1458344"/>
          </a:xfrm>
        </p:grpSpPr>
        <p:cxnSp>
          <p:nvCxnSpPr>
            <p:cNvPr id="7984" name="Google Shape;7984;p56"/>
            <p:cNvCxnSpPr>
              <a:stCxn id="7985" idx="4"/>
              <a:endCxn id="7986"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987" name="Google Shape;7987;p56"/>
            <p:cNvCxnSpPr>
              <a:stCxn id="7986" idx="0"/>
              <a:endCxn id="7988"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989" name="Google Shape;7989;p56"/>
            <p:cNvCxnSpPr>
              <a:stCxn id="7988" idx="4"/>
              <a:endCxn id="7990"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991" name="Google Shape;7991;p56"/>
            <p:cNvCxnSpPr>
              <a:stCxn id="7990" idx="0"/>
              <a:endCxn id="7992"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992" name="Google Shape;7992;p5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88" name="Google Shape;7988;p5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85" name="Google Shape;7985;p5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90" name="Google Shape;7990;p5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86" name="Google Shape;7986;p5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993" name="Google Shape;7993;p56"/>
          <p:cNvGrpSpPr/>
          <p:nvPr/>
        </p:nvGrpSpPr>
        <p:grpSpPr>
          <a:xfrm>
            <a:off x="3500360" y="2682741"/>
            <a:ext cx="1570719" cy="294123"/>
            <a:chOff x="998425" y="1182125"/>
            <a:chExt cx="1065400" cy="199500"/>
          </a:xfrm>
        </p:grpSpPr>
        <p:sp>
          <p:nvSpPr>
            <p:cNvPr id="7994" name="Google Shape;7994;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56"/>
          <p:cNvGrpSpPr/>
          <p:nvPr/>
        </p:nvGrpSpPr>
        <p:grpSpPr>
          <a:xfrm>
            <a:off x="6843616" y="1800228"/>
            <a:ext cx="1565716" cy="366729"/>
            <a:chOff x="1247650" y="2075423"/>
            <a:chExt cx="6648477" cy="1557238"/>
          </a:xfrm>
        </p:grpSpPr>
        <p:sp>
          <p:nvSpPr>
            <p:cNvPr id="8000" name="Google Shape;8000;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56"/>
          <p:cNvGrpSpPr/>
          <p:nvPr/>
        </p:nvGrpSpPr>
        <p:grpSpPr>
          <a:xfrm>
            <a:off x="6827928" y="2949043"/>
            <a:ext cx="1597061" cy="663440"/>
            <a:chOff x="6796238" y="3158297"/>
            <a:chExt cx="1630319" cy="677257"/>
          </a:xfrm>
        </p:grpSpPr>
        <p:cxnSp>
          <p:nvCxnSpPr>
            <p:cNvPr id="8007" name="Google Shape;8007;p5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08" name="Google Shape;8008;p5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09" name="Google Shape;8009;p5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010" name="Google Shape;8010;p5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011" name="Google Shape;8011;p56"/>
            <p:cNvGrpSpPr/>
            <p:nvPr/>
          </p:nvGrpSpPr>
          <p:grpSpPr>
            <a:xfrm>
              <a:off x="6796238" y="3311904"/>
              <a:ext cx="1630319" cy="377697"/>
              <a:chOff x="6796238" y="3311904"/>
              <a:chExt cx="1630319" cy="377697"/>
            </a:xfrm>
          </p:grpSpPr>
          <p:sp>
            <p:nvSpPr>
              <p:cNvPr id="8012" name="Google Shape;8012;p5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5" name="Google Shape;8015;p56"/>
          <p:cNvGrpSpPr/>
          <p:nvPr/>
        </p:nvGrpSpPr>
        <p:grpSpPr>
          <a:xfrm>
            <a:off x="5349066" y="970435"/>
            <a:ext cx="1368606" cy="1593805"/>
            <a:chOff x="1839112" y="2209163"/>
            <a:chExt cx="1918159" cy="2233784"/>
          </a:xfrm>
        </p:grpSpPr>
        <p:sp>
          <p:nvSpPr>
            <p:cNvPr id="8016" name="Google Shape;8016;p5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19" name="Google Shape;8019;p56"/>
            <p:cNvCxnSpPr>
              <a:stCxn id="8016" idx="6"/>
              <a:endCxn id="8017"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20" name="Google Shape;8020;p56"/>
            <p:cNvCxnSpPr>
              <a:stCxn id="8017" idx="4"/>
              <a:endCxn id="8021"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022" name="Google Shape;8022;p56"/>
            <p:cNvCxnSpPr>
              <a:stCxn id="8021" idx="6"/>
              <a:endCxn id="8018"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23" name="Google Shape;8023;p56"/>
            <p:cNvCxnSpPr>
              <a:stCxn id="8018" idx="4"/>
              <a:endCxn id="8024"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021" name="Google Shape;8021;p5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26" name="Google Shape;8026;p56"/>
            <p:cNvCxnSpPr>
              <a:endCxn id="8025"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027" name="Google Shape;8027;p56"/>
          <p:cNvGrpSpPr/>
          <p:nvPr/>
        </p:nvGrpSpPr>
        <p:grpSpPr>
          <a:xfrm>
            <a:off x="3481439" y="976671"/>
            <a:ext cx="1637968" cy="154942"/>
            <a:chOff x="238125" y="2506075"/>
            <a:chExt cx="7115411" cy="673075"/>
          </a:xfrm>
        </p:grpSpPr>
        <p:sp>
          <p:nvSpPr>
            <p:cNvPr id="8028" name="Google Shape;8028;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56"/>
          <p:cNvGrpSpPr/>
          <p:nvPr/>
        </p:nvGrpSpPr>
        <p:grpSpPr>
          <a:xfrm>
            <a:off x="720124" y="1298269"/>
            <a:ext cx="2476762" cy="91743"/>
            <a:chOff x="1464850" y="436376"/>
            <a:chExt cx="6001362" cy="222300"/>
          </a:xfrm>
        </p:grpSpPr>
        <p:sp>
          <p:nvSpPr>
            <p:cNvPr id="8034" name="Google Shape;8034;p5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39" name="Google Shape;8039;p5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40" name="Google Shape;8040;p5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41" name="Google Shape;8041;p5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42" name="Google Shape;8042;p5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043" name="Google Shape;8043;p56"/>
          <p:cNvGrpSpPr/>
          <p:nvPr/>
        </p:nvGrpSpPr>
        <p:grpSpPr>
          <a:xfrm>
            <a:off x="706391" y="2533734"/>
            <a:ext cx="1452710" cy="651923"/>
            <a:chOff x="803162" y="2667727"/>
            <a:chExt cx="1411906" cy="633611"/>
          </a:xfrm>
        </p:grpSpPr>
        <p:cxnSp>
          <p:nvCxnSpPr>
            <p:cNvPr id="8044" name="Google Shape;8044;p56"/>
            <p:cNvCxnSpPr>
              <a:stCxn id="8045" idx="2"/>
              <a:endCxn id="8046"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47" name="Google Shape;8047;p56"/>
            <p:cNvCxnSpPr>
              <a:stCxn id="8048" idx="0"/>
              <a:endCxn id="8045"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49" name="Google Shape;8049;p56"/>
            <p:cNvCxnSpPr>
              <a:stCxn id="8048" idx="2"/>
              <a:endCxn id="8050"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51" name="Google Shape;8051;p56"/>
            <p:cNvCxnSpPr>
              <a:stCxn id="8052" idx="0"/>
              <a:endCxn id="8048"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53" name="Google Shape;8053;p56"/>
            <p:cNvCxnSpPr>
              <a:stCxn id="8046" idx="2"/>
              <a:endCxn id="8054"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55" name="Google Shape;8055;p56"/>
            <p:cNvCxnSpPr>
              <a:stCxn id="8056" idx="0"/>
              <a:endCxn id="8046"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052" name="Google Shape;8052;p5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50" name="Google Shape;8050;p5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56" name="Google Shape;8056;p5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54" name="Google Shape;8054;p5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46" name="Google Shape;8046;p5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48" name="Google Shape;8048;p5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45" name="Google Shape;8045;p5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057" name="Google Shape;8057;p56"/>
          <p:cNvGrpSpPr/>
          <p:nvPr/>
        </p:nvGrpSpPr>
        <p:grpSpPr>
          <a:xfrm>
            <a:off x="706393" y="969273"/>
            <a:ext cx="2518541" cy="209309"/>
            <a:chOff x="803163" y="1111966"/>
            <a:chExt cx="2447800" cy="203430"/>
          </a:xfrm>
        </p:grpSpPr>
        <p:grpSp>
          <p:nvGrpSpPr>
            <p:cNvPr id="8058" name="Google Shape;8058;p56"/>
            <p:cNvGrpSpPr/>
            <p:nvPr/>
          </p:nvGrpSpPr>
          <p:grpSpPr>
            <a:xfrm>
              <a:off x="1958180" y="1111966"/>
              <a:ext cx="588019" cy="121396"/>
              <a:chOff x="4808316" y="2800065"/>
              <a:chExt cx="1999386" cy="412910"/>
            </a:xfrm>
          </p:grpSpPr>
          <p:sp>
            <p:nvSpPr>
              <p:cNvPr id="8059" name="Google Shape;8059;p5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0" name="Google Shape;8060;p56"/>
              <p:cNvGrpSpPr/>
              <p:nvPr/>
            </p:nvGrpSpPr>
            <p:grpSpPr>
              <a:xfrm>
                <a:off x="4808316" y="2800065"/>
                <a:ext cx="92400" cy="411825"/>
                <a:chOff x="845575" y="2563700"/>
                <a:chExt cx="92400" cy="411825"/>
              </a:xfrm>
            </p:grpSpPr>
            <p:cxnSp>
              <p:nvCxnSpPr>
                <p:cNvPr id="8061" name="Google Shape;8061;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62" name="Google Shape;8062;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063" name="Google Shape;8063;p5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064" name="Google Shape;8064;p5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5" name="Google Shape;8065;p56"/>
            <p:cNvGrpSpPr/>
            <p:nvPr/>
          </p:nvGrpSpPr>
          <p:grpSpPr>
            <a:xfrm>
              <a:off x="803163" y="1111974"/>
              <a:ext cx="591158" cy="121545"/>
              <a:chOff x="803163" y="1111974"/>
              <a:chExt cx="591158" cy="121545"/>
            </a:xfrm>
          </p:grpSpPr>
          <p:grpSp>
            <p:nvGrpSpPr>
              <p:cNvPr id="8066" name="Google Shape;8066;p56"/>
              <p:cNvGrpSpPr/>
              <p:nvPr/>
            </p:nvGrpSpPr>
            <p:grpSpPr>
              <a:xfrm>
                <a:off x="803163" y="1111974"/>
                <a:ext cx="27175" cy="121077"/>
                <a:chOff x="845575" y="2563700"/>
                <a:chExt cx="92400" cy="411825"/>
              </a:xfrm>
            </p:grpSpPr>
            <p:cxnSp>
              <p:nvCxnSpPr>
                <p:cNvPr id="8067" name="Google Shape;8067;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68" name="Google Shape;8068;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9" name="Google Shape;8069;p5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56"/>
            <p:cNvGrpSpPr/>
            <p:nvPr/>
          </p:nvGrpSpPr>
          <p:grpSpPr>
            <a:xfrm>
              <a:off x="1381910" y="1194219"/>
              <a:ext cx="588341" cy="121177"/>
              <a:chOff x="1381910" y="1194219"/>
              <a:chExt cx="588341" cy="121177"/>
            </a:xfrm>
          </p:grpSpPr>
          <p:grpSp>
            <p:nvGrpSpPr>
              <p:cNvPr id="8071" name="Google Shape;8071;p56"/>
              <p:cNvGrpSpPr/>
              <p:nvPr/>
            </p:nvGrpSpPr>
            <p:grpSpPr>
              <a:xfrm rot="10800000">
                <a:off x="1381910" y="1194319"/>
                <a:ext cx="27175" cy="121077"/>
                <a:chOff x="2070100" y="2563700"/>
                <a:chExt cx="92400" cy="411825"/>
              </a:xfrm>
            </p:grpSpPr>
            <p:cxnSp>
              <p:nvCxnSpPr>
                <p:cNvPr id="8072" name="Google Shape;8072;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73" name="Google Shape;8073;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4" name="Google Shape;8074;p5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56"/>
            <p:cNvGrpSpPr/>
            <p:nvPr/>
          </p:nvGrpSpPr>
          <p:grpSpPr>
            <a:xfrm>
              <a:off x="2532079" y="1194219"/>
              <a:ext cx="704927" cy="121177"/>
              <a:chOff x="2532079" y="1194219"/>
              <a:chExt cx="704927" cy="121177"/>
            </a:xfrm>
          </p:grpSpPr>
          <p:grpSp>
            <p:nvGrpSpPr>
              <p:cNvPr id="8076" name="Google Shape;8076;p56"/>
              <p:cNvGrpSpPr/>
              <p:nvPr/>
            </p:nvGrpSpPr>
            <p:grpSpPr>
              <a:xfrm rot="10800000">
                <a:off x="2532079" y="1194319"/>
                <a:ext cx="27175" cy="121077"/>
                <a:chOff x="2070100" y="2563700"/>
                <a:chExt cx="92400" cy="411825"/>
              </a:xfrm>
            </p:grpSpPr>
            <p:cxnSp>
              <p:nvCxnSpPr>
                <p:cNvPr id="8077" name="Google Shape;8077;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78" name="Google Shape;8078;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9" name="Google Shape;8079;p5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0" name="Google Shape;8080;p56"/>
          <p:cNvGrpSpPr/>
          <p:nvPr/>
        </p:nvGrpSpPr>
        <p:grpSpPr>
          <a:xfrm>
            <a:off x="3499403" y="3665904"/>
            <a:ext cx="1567778" cy="491677"/>
            <a:chOff x="5194708" y="3484366"/>
            <a:chExt cx="3148148" cy="987304"/>
          </a:xfrm>
        </p:grpSpPr>
        <p:grpSp>
          <p:nvGrpSpPr>
            <p:cNvPr id="8081" name="Google Shape;8081;p56"/>
            <p:cNvGrpSpPr/>
            <p:nvPr/>
          </p:nvGrpSpPr>
          <p:grpSpPr>
            <a:xfrm>
              <a:off x="7531521" y="3484366"/>
              <a:ext cx="811335" cy="987304"/>
              <a:chOff x="3379425" y="1617275"/>
              <a:chExt cx="1090650" cy="1327200"/>
            </a:xfrm>
          </p:grpSpPr>
          <p:sp>
            <p:nvSpPr>
              <p:cNvPr id="8082" name="Google Shape;8082;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56"/>
            <p:cNvGrpSpPr/>
            <p:nvPr/>
          </p:nvGrpSpPr>
          <p:grpSpPr>
            <a:xfrm>
              <a:off x="6752546" y="3484366"/>
              <a:ext cx="811428" cy="987304"/>
              <a:chOff x="2332275" y="1617275"/>
              <a:chExt cx="1090775" cy="1327200"/>
            </a:xfrm>
          </p:grpSpPr>
          <p:sp>
            <p:nvSpPr>
              <p:cNvPr id="8086" name="Google Shape;8086;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56"/>
            <p:cNvGrpSpPr/>
            <p:nvPr/>
          </p:nvGrpSpPr>
          <p:grpSpPr>
            <a:xfrm>
              <a:off x="5973664" y="3484366"/>
              <a:ext cx="811335" cy="987304"/>
              <a:chOff x="1285250" y="1617275"/>
              <a:chExt cx="1090650" cy="1327200"/>
            </a:xfrm>
          </p:grpSpPr>
          <p:sp>
            <p:nvSpPr>
              <p:cNvPr id="8090" name="Google Shape;8090;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56"/>
            <p:cNvGrpSpPr/>
            <p:nvPr/>
          </p:nvGrpSpPr>
          <p:grpSpPr>
            <a:xfrm>
              <a:off x="5194708" y="3484366"/>
              <a:ext cx="811409" cy="987304"/>
              <a:chOff x="238125" y="1617275"/>
              <a:chExt cx="1090750" cy="1327200"/>
            </a:xfrm>
          </p:grpSpPr>
          <p:sp>
            <p:nvSpPr>
              <p:cNvPr id="8094" name="Google Shape;8094;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7" name="Google Shape;8097;p56"/>
          <p:cNvGrpSpPr/>
          <p:nvPr/>
        </p:nvGrpSpPr>
        <p:grpSpPr>
          <a:xfrm>
            <a:off x="3460012" y="3146315"/>
            <a:ext cx="1616964" cy="346256"/>
            <a:chOff x="1808063" y="4294338"/>
            <a:chExt cx="3370782" cy="721817"/>
          </a:xfrm>
        </p:grpSpPr>
        <p:sp>
          <p:nvSpPr>
            <p:cNvPr id="8098" name="Google Shape;8098;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56"/>
          <p:cNvGrpSpPr/>
          <p:nvPr/>
        </p:nvGrpSpPr>
        <p:grpSpPr>
          <a:xfrm>
            <a:off x="738224" y="3432344"/>
            <a:ext cx="1295882" cy="646587"/>
            <a:chOff x="834100" y="3642869"/>
            <a:chExt cx="1259483" cy="628426"/>
          </a:xfrm>
        </p:grpSpPr>
        <p:sp>
          <p:nvSpPr>
            <p:cNvPr id="8109" name="Google Shape;8109;p5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4" name="Google Shape;8134;p56"/>
            <p:cNvGrpSpPr/>
            <p:nvPr/>
          </p:nvGrpSpPr>
          <p:grpSpPr>
            <a:xfrm>
              <a:off x="1360364" y="3847835"/>
              <a:ext cx="208119" cy="224359"/>
              <a:chOff x="1360769" y="3847100"/>
              <a:chExt cx="208119" cy="224359"/>
            </a:xfrm>
          </p:grpSpPr>
          <p:sp>
            <p:nvSpPr>
              <p:cNvPr id="8135" name="Google Shape;8135;p5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5" name="Google Shape;8155;p5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56"/>
          <p:cNvGrpSpPr/>
          <p:nvPr/>
        </p:nvGrpSpPr>
        <p:grpSpPr>
          <a:xfrm rot="5400000">
            <a:off x="5951337" y="3228841"/>
            <a:ext cx="164064" cy="1414916"/>
            <a:chOff x="4428249" y="1369375"/>
            <a:chExt cx="36905" cy="429569"/>
          </a:xfrm>
        </p:grpSpPr>
        <p:sp>
          <p:nvSpPr>
            <p:cNvPr id="8170" name="Google Shape;8170;p5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56"/>
          <p:cNvGrpSpPr/>
          <p:nvPr/>
        </p:nvGrpSpPr>
        <p:grpSpPr>
          <a:xfrm flipH="1" rot="10800000">
            <a:off x="5323766" y="2817385"/>
            <a:ext cx="1419207" cy="24808"/>
            <a:chOff x="219558" y="4738465"/>
            <a:chExt cx="5852400" cy="102300"/>
          </a:xfrm>
        </p:grpSpPr>
        <p:cxnSp>
          <p:nvCxnSpPr>
            <p:cNvPr id="8203" name="Google Shape;8203;p5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204" name="Google Shape;8204;p5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56"/>
          <p:cNvGrpSpPr/>
          <p:nvPr/>
        </p:nvGrpSpPr>
        <p:grpSpPr>
          <a:xfrm>
            <a:off x="5335084" y="3190448"/>
            <a:ext cx="1396570" cy="385016"/>
            <a:chOff x="5286284" y="2966544"/>
            <a:chExt cx="1396570" cy="385016"/>
          </a:xfrm>
        </p:grpSpPr>
        <p:cxnSp>
          <p:nvCxnSpPr>
            <p:cNvPr id="8210" name="Google Shape;8210;p5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211" name="Google Shape;8211;p5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212" name="Google Shape;8212;p56"/>
            <p:cNvGrpSpPr/>
            <p:nvPr/>
          </p:nvGrpSpPr>
          <p:grpSpPr>
            <a:xfrm>
              <a:off x="5287688" y="3173364"/>
              <a:ext cx="1395166" cy="74100"/>
              <a:chOff x="5287688" y="3173364"/>
              <a:chExt cx="1395166" cy="74100"/>
            </a:xfrm>
          </p:grpSpPr>
          <p:cxnSp>
            <p:nvCxnSpPr>
              <p:cNvPr id="8213" name="Google Shape;8213;p5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214" name="Google Shape;8214;p5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215" name="Google Shape;8215;p5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16" name="Google Shape;8216;p5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17" name="Google Shape;8217;p5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18" name="Google Shape;8218;p5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19" name="Google Shape;8219;p5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20" name="Google Shape;8220;p5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221" name="Google Shape;8221;p5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222" name="Google Shape;8222;p56"/>
          <p:cNvGrpSpPr/>
          <p:nvPr/>
        </p:nvGrpSpPr>
        <p:grpSpPr>
          <a:xfrm>
            <a:off x="2021150" y="1609224"/>
            <a:ext cx="1182276" cy="662027"/>
            <a:chOff x="2029517" y="1732295"/>
            <a:chExt cx="1149068" cy="643432"/>
          </a:xfrm>
        </p:grpSpPr>
        <p:grpSp>
          <p:nvGrpSpPr>
            <p:cNvPr id="8223" name="Google Shape;8223;p56"/>
            <p:cNvGrpSpPr/>
            <p:nvPr/>
          </p:nvGrpSpPr>
          <p:grpSpPr>
            <a:xfrm>
              <a:off x="2708660" y="1746937"/>
              <a:ext cx="455427" cy="244429"/>
              <a:chOff x="2700693" y="1746937"/>
              <a:chExt cx="455427" cy="244429"/>
            </a:xfrm>
          </p:grpSpPr>
          <p:grpSp>
            <p:nvGrpSpPr>
              <p:cNvPr id="8224" name="Google Shape;8224;p56"/>
              <p:cNvGrpSpPr/>
              <p:nvPr/>
            </p:nvGrpSpPr>
            <p:grpSpPr>
              <a:xfrm>
                <a:off x="2905682" y="1782817"/>
                <a:ext cx="250438" cy="208549"/>
                <a:chOff x="2905682" y="1782817"/>
                <a:chExt cx="250438" cy="208549"/>
              </a:xfrm>
            </p:grpSpPr>
            <p:cxnSp>
              <p:nvCxnSpPr>
                <p:cNvPr id="8225" name="Google Shape;8225;p5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26" name="Google Shape;8226;p5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56"/>
              <p:cNvGrpSpPr/>
              <p:nvPr/>
            </p:nvGrpSpPr>
            <p:grpSpPr>
              <a:xfrm>
                <a:off x="2700693" y="1746937"/>
                <a:ext cx="449967" cy="72374"/>
                <a:chOff x="2700693" y="1746937"/>
                <a:chExt cx="449967" cy="72374"/>
              </a:xfrm>
            </p:grpSpPr>
            <p:cxnSp>
              <p:nvCxnSpPr>
                <p:cNvPr id="8228" name="Google Shape;8228;p5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29" name="Google Shape;8229;p5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0" name="Google Shape;8230;p56"/>
            <p:cNvGrpSpPr/>
            <p:nvPr/>
          </p:nvGrpSpPr>
          <p:grpSpPr>
            <a:xfrm>
              <a:off x="2029517" y="1732295"/>
              <a:ext cx="1149068" cy="643432"/>
              <a:chOff x="2029517" y="1732295"/>
              <a:chExt cx="1149068" cy="643432"/>
            </a:xfrm>
          </p:grpSpPr>
          <p:grpSp>
            <p:nvGrpSpPr>
              <p:cNvPr id="8231" name="Google Shape;8231;p56"/>
              <p:cNvGrpSpPr/>
              <p:nvPr/>
            </p:nvGrpSpPr>
            <p:grpSpPr>
              <a:xfrm>
                <a:off x="2703618" y="2103152"/>
                <a:ext cx="474966" cy="260017"/>
                <a:chOff x="2703618" y="2103152"/>
                <a:chExt cx="474966" cy="260017"/>
              </a:xfrm>
            </p:grpSpPr>
            <p:grpSp>
              <p:nvGrpSpPr>
                <p:cNvPr id="8232" name="Google Shape;8232;p56"/>
                <p:cNvGrpSpPr/>
                <p:nvPr/>
              </p:nvGrpSpPr>
              <p:grpSpPr>
                <a:xfrm>
                  <a:off x="2703618" y="2290640"/>
                  <a:ext cx="450291" cy="72529"/>
                  <a:chOff x="2703618" y="2290640"/>
                  <a:chExt cx="450291" cy="72529"/>
                </a:xfrm>
              </p:grpSpPr>
              <p:cxnSp>
                <p:nvCxnSpPr>
                  <p:cNvPr id="8233" name="Google Shape;8233;p5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34" name="Google Shape;8234;p5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56"/>
                <p:cNvGrpSpPr/>
                <p:nvPr/>
              </p:nvGrpSpPr>
              <p:grpSpPr>
                <a:xfrm>
                  <a:off x="2908607" y="2103152"/>
                  <a:ext cx="269977" cy="223538"/>
                  <a:chOff x="2908607" y="2103152"/>
                  <a:chExt cx="269977" cy="223538"/>
                </a:xfrm>
              </p:grpSpPr>
              <p:cxnSp>
                <p:nvCxnSpPr>
                  <p:cNvPr id="8236" name="Google Shape;8236;p5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37" name="Google Shape;8237;p5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8" name="Google Shape;8238;p56"/>
              <p:cNvGrpSpPr/>
              <p:nvPr/>
            </p:nvGrpSpPr>
            <p:grpSpPr>
              <a:xfrm>
                <a:off x="2029517" y="1732295"/>
                <a:ext cx="685827" cy="643432"/>
                <a:chOff x="2029517" y="1732295"/>
                <a:chExt cx="685827" cy="643432"/>
              </a:xfrm>
            </p:grpSpPr>
            <p:sp>
              <p:nvSpPr>
                <p:cNvPr id="8239" name="Google Shape;8239;p5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0" name="Google Shape;8240;p56"/>
                <p:cNvGrpSpPr/>
                <p:nvPr/>
              </p:nvGrpSpPr>
              <p:grpSpPr>
                <a:xfrm>
                  <a:off x="2158948" y="1732295"/>
                  <a:ext cx="556396" cy="333108"/>
                  <a:chOff x="2158948" y="1732295"/>
                  <a:chExt cx="556396" cy="333108"/>
                </a:xfrm>
              </p:grpSpPr>
              <p:cxnSp>
                <p:nvCxnSpPr>
                  <p:cNvPr id="8241" name="Google Shape;8241;p5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242" name="Google Shape;8242;p5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56"/>
                <p:cNvGrpSpPr/>
                <p:nvPr/>
              </p:nvGrpSpPr>
              <p:grpSpPr>
                <a:xfrm>
                  <a:off x="2159908" y="2065057"/>
                  <a:ext cx="550884" cy="310670"/>
                  <a:chOff x="2159908" y="2065057"/>
                  <a:chExt cx="550884" cy="310670"/>
                </a:xfrm>
              </p:grpSpPr>
              <p:cxnSp>
                <p:nvCxnSpPr>
                  <p:cNvPr id="8244" name="Google Shape;8244;p5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245" name="Google Shape;8245;p5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246" name="Google Shape;8246;p56"/>
          <p:cNvGrpSpPr/>
          <p:nvPr/>
        </p:nvGrpSpPr>
        <p:grpSpPr>
          <a:xfrm>
            <a:off x="706399" y="1556837"/>
            <a:ext cx="962651" cy="810058"/>
            <a:chOff x="732462" y="1766083"/>
            <a:chExt cx="962651" cy="810058"/>
          </a:xfrm>
        </p:grpSpPr>
        <p:grpSp>
          <p:nvGrpSpPr>
            <p:cNvPr id="8247" name="Google Shape;8247;p56"/>
            <p:cNvGrpSpPr/>
            <p:nvPr/>
          </p:nvGrpSpPr>
          <p:grpSpPr>
            <a:xfrm>
              <a:off x="732462" y="1908333"/>
              <a:ext cx="339369" cy="524756"/>
              <a:chOff x="844912" y="1819635"/>
              <a:chExt cx="329836" cy="510016"/>
            </a:xfrm>
          </p:grpSpPr>
          <p:sp>
            <p:nvSpPr>
              <p:cNvPr id="8248" name="Google Shape;8248;p5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56"/>
            <p:cNvGrpSpPr/>
            <p:nvPr/>
          </p:nvGrpSpPr>
          <p:grpSpPr>
            <a:xfrm>
              <a:off x="1184858" y="2256650"/>
              <a:ext cx="510255" cy="319491"/>
              <a:chOff x="1284601" y="2158168"/>
              <a:chExt cx="495923" cy="310517"/>
            </a:xfrm>
          </p:grpSpPr>
          <p:sp>
            <p:nvSpPr>
              <p:cNvPr id="8255" name="Google Shape;8255;p5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6" name="Google Shape;8256;p56"/>
              <p:cNvGrpSpPr/>
              <p:nvPr/>
            </p:nvGrpSpPr>
            <p:grpSpPr>
              <a:xfrm>
                <a:off x="1507666" y="2158168"/>
                <a:ext cx="272858" cy="310517"/>
                <a:chOff x="1507666" y="2158168"/>
                <a:chExt cx="272858" cy="310517"/>
              </a:xfrm>
            </p:grpSpPr>
            <p:grpSp>
              <p:nvGrpSpPr>
                <p:cNvPr id="8257" name="Google Shape;8257;p56"/>
                <p:cNvGrpSpPr/>
                <p:nvPr/>
              </p:nvGrpSpPr>
              <p:grpSpPr>
                <a:xfrm>
                  <a:off x="1507666" y="2176104"/>
                  <a:ext cx="166395" cy="273149"/>
                  <a:chOff x="1507666" y="2176104"/>
                  <a:chExt cx="166395" cy="273149"/>
                </a:xfrm>
              </p:grpSpPr>
              <p:sp>
                <p:nvSpPr>
                  <p:cNvPr id="8258" name="Google Shape;8258;p5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5" name="Google Shape;8265;p5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7" name="Google Shape;8267;p56"/>
            <p:cNvGrpSpPr/>
            <p:nvPr/>
          </p:nvGrpSpPr>
          <p:grpSpPr>
            <a:xfrm>
              <a:off x="1184858" y="1766083"/>
              <a:ext cx="510255" cy="319491"/>
              <a:chOff x="1284601" y="1681380"/>
              <a:chExt cx="495923" cy="310517"/>
            </a:xfrm>
          </p:grpSpPr>
          <p:sp>
            <p:nvSpPr>
              <p:cNvPr id="8268" name="Google Shape;8268;p5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9" name="Google Shape;8269;p56"/>
              <p:cNvGrpSpPr/>
              <p:nvPr/>
            </p:nvGrpSpPr>
            <p:grpSpPr>
              <a:xfrm>
                <a:off x="1507666" y="1681380"/>
                <a:ext cx="272858" cy="310517"/>
                <a:chOff x="1507666" y="1681380"/>
                <a:chExt cx="272858" cy="310517"/>
              </a:xfrm>
            </p:grpSpPr>
            <p:grpSp>
              <p:nvGrpSpPr>
                <p:cNvPr id="8270" name="Google Shape;8270;p56"/>
                <p:cNvGrpSpPr/>
                <p:nvPr/>
              </p:nvGrpSpPr>
              <p:grpSpPr>
                <a:xfrm>
                  <a:off x="1507666" y="1700120"/>
                  <a:ext cx="166395" cy="272984"/>
                  <a:chOff x="1507666" y="1700120"/>
                  <a:chExt cx="166395" cy="272984"/>
                </a:xfrm>
              </p:grpSpPr>
              <p:sp>
                <p:nvSpPr>
                  <p:cNvPr id="8271" name="Google Shape;8271;p5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8" name="Google Shape;8278;p5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80" name="Google Shape;8280;p56"/>
          <p:cNvGrpSpPr/>
          <p:nvPr/>
        </p:nvGrpSpPr>
        <p:grpSpPr>
          <a:xfrm>
            <a:off x="6815339" y="2324267"/>
            <a:ext cx="1622269" cy="552443"/>
            <a:chOff x="6894650" y="2574740"/>
            <a:chExt cx="1445100" cy="492111"/>
          </a:xfrm>
        </p:grpSpPr>
        <p:sp>
          <p:nvSpPr>
            <p:cNvPr id="8281" name="Google Shape;8281;p5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86" name="Google Shape;8286;p5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287" name="Google Shape;8287;p56"/>
          <p:cNvGrpSpPr/>
          <p:nvPr/>
        </p:nvGrpSpPr>
        <p:grpSpPr>
          <a:xfrm>
            <a:off x="6834882" y="3698522"/>
            <a:ext cx="1583206" cy="475705"/>
            <a:chOff x="6953919" y="3907920"/>
            <a:chExt cx="1377300" cy="475705"/>
          </a:xfrm>
        </p:grpSpPr>
        <p:cxnSp>
          <p:nvCxnSpPr>
            <p:cNvPr id="8288" name="Google Shape;8288;p5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289" name="Google Shape;8289;p5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290" name="Google Shape;8290;p5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291" name="Google Shape;8291;p5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292" name="Google Shape;8292;p5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293" name="Google Shape;8293;p56"/>
          <p:cNvGrpSpPr/>
          <p:nvPr/>
        </p:nvGrpSpPr>
        <p:grpSpPr>
          <a:xfrm>
            <a:off x="2338470" y="2459668"/>
            <a:ext cx="836286" cy="824529"/>
            <a:chOff x="2389399" y="2595741"/>
            <a:chExt cx="812796" cy="801369"/>
          </a:xfrm>
        </p:grpSpPr>
        <p:grpSp>
          <p:nvGrpSpPr>
            <p:cNvPr id="8294" name="Google Shape;8294;p56"/>
            <p:cNvGrpSpPr/>
            <p:nvPr/>
          </p:nvGrpSpPr>
          <p:grpSpPr>
            <a:xfrm>
              <a:off x="2492145" y="2881565"/>
              <a:ext cx="607300" cy="229751"/>
              <a:chOff x="2492145" y="2881565"/>
              <a:chExt cx="607300" cy="229751"/>
            </a:xfrm>
          </p:grpSpPr>
          <p:sp>
            <p:nvSpPr>
              <p:cNvPr id="8295" name="Google Shape;8295;p5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56"/>
            <p:cNvGrpSpPr/>
            <p:nvPr/>
          </p:nvGrpSpPr>
          <p:grpSpPr>
            <a:xfrm>
              <a:off x="2389399" y="2595741"/>
              <a:ext cx="812796" cy="296825"/>
              <a:chOff x="2389399" y="2595741"/>
              <a:chExt cx="812796" cy="296825"/>
            </a:xfrm>
          </p:grpSpPr>
          <p:grpSp>
            <p:nvGrpSpPr>
              <p:cNvPr id="8299" name="Google Shape;8299;p56"/>
              <p:cNvGrpSpPr/>
              <p:nvPr/>
            </p:nvGrpSpPr>
            <p:grpSpPr>
              <a:xfrm>
                <a:off x="2389399" y="2595741"/>
                <a:ext cx="363638" cy="296825"/>
                <a:chOff x="2389399" y="2595741"/>
                <a:chExt cx="363638" cy="296825"/>
              </a:xfrm>
            </p:grpSpPr>
            <p:grpSp>
              <p:nvGrpSpPr>
                <p:cNvPr id="8300" name="Google Shape;8300;p56"/>
                <p:cNvGrpSpPr/>
                <p:nvPr/>
              </p:nvGrpSpPr>
              <p:grpSpPr>
                <a:xfrm>
                  <a:off x="2493852" y="2794333"/>
                  <a:ext cx="259185" cy="98232"/>
                  <a:chOff x="2493852" y="2794333"/>
                  <a:chExt cx="259185" cy="98232"/>
                </a:xfrm>
              </p:grpSpPr>
              <p:sp>
                <p:nvSpPr>
                  <p:cNvPr id="8301" name="Google Shape;8301;p5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56"/>
                <p:cNvGrpSpPr/>
                <p:nvPr/>
              </p:nvGrpSpPr>
              <p:grpSpPr>
                <a:xfrm>
                  <a:off x="2389399" y="2595741"/>
                  <a:ext cx="224343" cy="182054"/>
                  <a:chOff x="2389399" y="2595741"/>
                  <a:chExt cx="224343" cy="182054"/>
                </a:xfrm>
              </p:grpSpPr>
              <p:sp>
                <p:nvSpPr>
                  <p:cNvPr id="8305" name="Google Shape;8305;p5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7" name="Google Shape;8307;p56"/>
              <p:cNvGrpSpPr/>
              <p:nvPr/>
            </p:nvGrpSpPr>
            <p:grpSpPr>
              <a:xfrm>
                <a:off x="2683630" y="2595741"/>
                <a:ext cx="224334" cy="296825"/>
                <a:chOff x="2683630" y="2595741"/>
                <a:chExt cx="224334" cy="296825"/>
              </a:xfrm>
            </p:grpSpPr>
            <p:grpSp>
              <p:nvGrpSpPr>
                <p:cNvPr id="8308" name="Google Shape;8308;p56"/>
                <p:cNvGrpSpPr/>
                <p:nvPr/>
              </p:nvGrpSpPr>
              <p:grpSpPr>
                <a:xfrm>
                  <a:off x="2788083" y="2794333"/>
                  <a:ext cx="15356" cy="98232"/>
                  <a:chOff x="2788083" y="2794333"/>
                  <a:chExt cx="15356" cy="98232"/>
                </a:xfrm>
              </p:grpSpPr>
              <p:sp>
                <p:nvSpPr>
                  <p:cNvPr id="8309" name="Google Shape;8309;p5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56"/>
                <p:cNvGrpSpPr/>
                <p:nvPr/>
              </p:nvGrpSpPr>
              <p:grpSpPr>
                <a:xfrm>
                  <a:off x="2683630" y="2595741"/>
                  <a:ext cx="224334" cy="182054"/>
                  <a:chOff x="2683630" y="2595741"/>
                  <a:chExt cx="224334" cy="182054"/>
                </a:xfrm>
              </p:grpSpPr>
              <p:sp>
                <p:nvSpPr>
                  <p:cNvPr id="8313" name="Google Shape;8313;p5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5" name="Google Shape;8315;p56"/>
              <p:cNvGrpSpPr/>
              <p:nvPr/>
            </p:nvGrpSpPr>
            <p:grpSpPr>
              <a:xfrm>
                <a:off x="2838475" y="2595741"/>
                <a:ext cx="363719" cy="296825"/>
                <a:chOff x="2838475" y="2595741"/>
                <a:chExt cx="363719" cy="296825"/>
              </a:xfrm>
            </p:grpSpPr>
            <p:grpSp>
              <p:nvGrpSpPr>
                <p:cNvPr id="8316" name="Google Shape;8316;p56"/>
                <p:cNvGrpSpPr/>
                <p:nvPr/>
              </p:nvGrpSpPr>
              <p:grpSpPr>
                <a:xfrm>
                  <a:off x="2838475" y="2794333"/>
                  <a:ext cx="259185" cy="98232"/>
                  <a:chOff x="2838475" y="2794333"/>
                  <a:chExt cx="259185" cy="98232"/>
                </a:xfrm>
              </p:grpSpPr>
              <p:sp>
                <p:nvSpPr>
                  <p:cNvPr id="8317" name="Google Shape;8317;p5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56"/>
                <p:cNvGrpSpPr/>
                <p:nvPr/>
              </p:nvGrpSpPr>
              <p:grpSpPr>
                <a:xfrm>
                  <a:off x="2977852" y="2595741"/>
                  <a:ext cx="224343" cy="182054"/>
                  <a:chOff x="2977852" y="2595741"/>
                  <a:chExt cx="224343" cy="182054"/>
                </a:xfrm>
              </p:grpSpPr>
              <p:sp>
                <p:nvSpPr>
                  <p:cNvPr id="8321" name="Google Shape;8321;p5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23" name="Google Shape;8323;p56"/>
            <p:cNvGrpSpPr/>
            <p:nvPr/>
          </p:nvGrpSpPr>
          <p:grpSpPr>
            <a:xfrm>
              <a:off x="2389399" y="3100241"/>
              <a:ext cx="812796" cy="296869"/>
              <a:chOff x="2389399" y="3100241"/>
              <a:chExt cx="812796" cy="296869"/>
            </a:xfrm>
          </p:grpSpPr>
          <p:grpSp>
            <p:nvGrpSpPr>
              <p:cNvPr id="8324" name="Google Shape;8324;p56"/>
              <p:cNvGrpSpPr/>
              <p:nvPr/>
            </p:nvGrpSpPr>
            <p:grpSpPr>
              <a:xfrm>
                <a:off x="2683630" y="3100241"/>
                <a:ext cx="224334" cy="296869"/>
                <a:chOff x="2683630" y="3100241"/>
                <a:chExt cx="224334" cy="296869"/>
              </a:xfrm>
            </p:grpSpPr>
            <p:grpSp>
              <p:nvGrpSpPr>
                <p:cNvPr id="8325" name="Google Shape;8325;p56"/>
                <p:cNvGrpSpPr/>
                <p:nvPr/>
              </p:nvGrpSpPr>
              <p:grpSpPr>
                <a:xfrm>
                  <a:off x="2788083" y="3100241"/>
                  <a:ext cx="15356" cy="98237"/>
                  <a:chOff x="2788083" y="3100241"/>
                  <a:chExt cx="15356" cy="98237"/>
                </a:xfrm>
              </p:grpSpPr>
              <p:sp>
                <p:nvSpPr>
                  <p:cNvPr id="8326" name="Google Shape;8326;p5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56"/>
                <p:cNvGrpSpPr/>
                <p:nvPr/>
              </p:nvGrpSpPr>
              <p:grpSpPr>
                <a:xfrm>
                  <a:off x="2683630" y="3215065"/>
                  <a:ext cx="224334" cy="182045"/>
                  <a:chOff x="2683630" y="3215065"/>
                  <a:chExt cx="224334" cy="182045"/>
                </a:xfrm>
              </p:grpSpPr>
              <p:sp>
                <p:nvSpPr>
                  <p:cNvPr id="8330" name="Google Shape;8330;p5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2" name="Google Shape;8332;p56"/>
              <p:cNvGrpSpPr/>
              <p:nvPr/>
            </p:nvGrpSpPr>
            <p:grpSpPr>
              <a:xfrm>
                <a:off x="2389399" y="3100241"/>
                <a:ext cx="363638" cy="296869"/>
                <a:chOff x="2389399" y="3100241"/>
                <a:chExt cx="363638" cy="296869"/>
              </a:xfrm>
            </p:grpSpPr>
            <p:grpSp>
              <p:nvGrpSpPr>
                <p:cNvPr id="8333" name="Google Shape;8333;p56"/>
                <p:cNvGrpSpPr/>
                <p:nvPr/>
              </p:nvGrpSpPr>
              <p:grpSpPr>
                <a:xfrm>
                  <a:off x="2493852" y="3100241"/>
                  <a:ext cx="259185" cy="98237"/>
                  <a:chOff x="2493852" y="3100241"/>
                  <a:chExt cx="259185" cy="98237"/>
                </a:xfrm>
              </p:grpSpPr>
              <p:sp>
                <p:nvSpPr>
                  <p:cNvPr id="8334" name="Google Shape;8334;p5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56"/>
                <p:cNvGrpSpPr/>
                <p:nvPr/>
              </p:nvGrpSpPr>
              <p:grpSpPr>
                <a:xfrm>
                  <a:off x="2389399" y="3215065"/>
                  <a:ext cx="224343" cy="182045"/>
                  <a:chOff x="2389399" y="3215065"/>
                  <a:chExt cx="224343" cy="182045"/>
                </a:xfrm>
              </p:grpSpPr>
              <p:sp>
                <p:nvSpPr>
                  <p:cNvPr id="8338" name="Google Shape;8338;p5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0" name="Google Shape;8340;p56"/>
              <p:cNvGrpSpPr/>
              <p:nvPr/>
            </p:nvGrpSpPr>
            <p:grpSpPr>
              <a:xfrm>
                <a:off x="2838475" y="3100241"/>
                <a:ext cx="363719" cy="296869"/>
                <a:chOff x="2838475" y="3100241"/>
                <a:chExt cx="363719" cy="296869"/>
              </a:xfrm>
            </p:grpSpPr>
            <p:grpSp>
              <p:nvGrpSpPr>
                <p:cNvPr id="8341" name="Google Shape;8341;p56"/>
                <p:cNvGrpSpPr/>
                <p:nvPr/>
              </p:nvGrpSpPr>
              <p:grpSpPr>
                <a:xfrm>
                  <a:off x="2838475" y="3100241"/>
                  <a:ext cx="259185" cy="98237"/>
                  <a:chOff x="2838475" y="3100241"/>
                  <a:chExt cx="259185" cy="98237"/>
                </a:xfrm>
              </p:grpSpPr>
              <p:sp>
                <p:nvSpPr>
                  <p:cNvPr id="8342" name="Google Shape;8342;p5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56"/>
                <p:cNvGrpSpPr/>
                <p:nvPr/>
              </p:nvGrpSpPr>
              <p:grpSpPr>
                <a:xfrm>
                  <a:off x="2977852" y="3215065"/>
                  <a:ext cx="224343" cy="182045"/>
                  <a:chOff x="2977852" y="3215065"/>
                  <a:chExt cx="224343" cy="182045"/>
                </a:xfrm>
              </p:grpSpPr>
              <p:sp>
                <p:nvSpPr>
                  <p:cNvPr id="8346" name="Google Shape;8346;p5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1" name="Shape 8351"/>
        <p:cNvGrpSpPr/>
        <p:nvPr/>
      </p:nvGrpSpPr>
      <p:grpSpPr>
        <a:xfrm>
          <a:off x="0" y="0"/>
          <a:ext cx="0" cy="0"/>
          <a:chOff x="0" y="0"/>
          <a:chExt cx="0" cy="0"/>
        </a:xfrm>
      </p:grpSpPr>
      <p:grpSp>
        <p:nvGrpSpPr>
          <p:cNvPr id="8352" name="Google Shape;8352;p57"/>
          <p:cNvGrpSpPr/>
          <p:nvPr/>
        </p:nvGrpSpPr>
        <p:grpSpPr>
          <a:xfrm>
            <a:off x="702088" y="3155922"/>
            <a:ext cx="2390414" cy="1024800"/>
            <a:chOff x="728925" y="3296613"/>
            <a:chExt cx="2390414" cy="1024800"/>
          </a:xfrm>
        </p:grpSpPr>
        <p:grpSp>
          <p:nvGrpSpPr>
            <p:cNvPr id="8353" name="Google Shape;8353;p57"/>
            <p:cNvGrpSpPr/>
            <p:nvPr/>
          </p:nvGrpSpPr>
          <p:grpSpPr>
            <a:xfrm>
              <a:off x="728925" y="3619800"/>
              <a:ext cx="2390414" cy="500893"/>
              <a:chOff x="728925" y="3619800"/>
              <a:chExt cx="2390414" cy="500893"/>
            </a:xfrm>
          </p:grpSpPr>
          <p:sp>
            <p:nvSpPr>
              <p:cNvPr id="8354" name="Google Shape;8354;p5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55" name="Google Shape;8355;p5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56" name="Google Shape;8356;p57"/>
            <p:cNvGrpSpPr/>
            <p:nvPr/>
          </p:nvGrpSpPr>
          <p:grpSpPr>
            <a:xfrm>
              <a:off x="1348050" y="3296613"/>
              <a:ext cx="1706152" cy="1024800"/>
              <a:chOff x="1348050" y="3296613"/>
              <a:chExt cx="1706152" cy="1024800"/>
            </a:xfrm>
          </p:grpSpPr>
          <p:sp>
            <p:nvSpPr>
              <p:cNvPr id="8357" name="Google Shape;8357;p5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58" name="Google Shape;8358;p5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59" name="Google Shape;8359;p5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60" name="Google Shape;8360;p5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61" name="Google Shape;8361;p5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62" name="Google Shape;8362;p57"/>
            <p:cNvGrpSpPr/>
            <p:nvPr/>
          </p:nvGrpSpPr>
          <p:grpSpPr>
            <a:xfrm>
              <a:off x="1455707" y="3654858"/>
              <a:ext cx="1491150" cy="417657"/>
              <a:chOff x="1455707" y="3654858"/>
              <a:chExt cx="1491150" cy="417657"/>
            </a:xfrm>
          </p:grpSpPr>
          <p:sp>
            <p:nvSpPr>
              <p:cNvPr id="8363" name="Google Shape;8363;p5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383" name="Google Shape;8383;p57"/>
          <p:cNvGraphicFramePr/>
          <p:nvPr/>
        </p:nvGraphicFramePr>
        <p:xfrm>
          <a:off x="5937787" y="2153834"/>
          <a:ext cx="3000000" cy="3000000"/>
        </p:xfrm>
        <a:graphic>
          <a:graphicData uri="http://schemas.openxmlformats.org/drawingml/2006/table">
            <a:tbl>
              <a:tblPr>
                <a:noFill/>
                <a:tableStyleId>{6B485DC9-7141-4F28-BC29-A283DBAF9128}</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384" name="Google Shape;8384;p57"/>
          <p:cNvGrpSpPr/>
          <p:nvPr/>
        </p:nvGrpSpPr>
        <p:grpSpPr>
          <a:xfrm>
            <a:off x="710464" y="981599"/>
            <a:ext cx="2396505" cy="976502"/>
            <a:chOff x="749309" y="1112739"/>
            <a:chExt cx="2371603" cy="976502"/>
          </a:xfrm>
        </p:grpSpPr>
        <p:grpSp>
          <p:nvGrpSpPr>
            <p:cNvPr id="8385" name="Google Shape;8385;p57"/>
            <p:cNvGrpSpPr/>
            <p:nvPr/>
          </p:nvGrpSpPr>
          <p:grpSpPr>
            <a:xfrm>
              <a:off x="1092126" y="1112739"/>
              <a:ext cx="2028786" cy="975464"/>
              <a:chOff x="1092126" y="1112739"/>
              <a:chExt cx="2028786" cy="975464"/>
            </a:xfrm>
          </p:grpSpPr>
          <p:sp>
            <p:nvSpPr>
              <p:cNvPr id="8386" name="Google Shape;8386;p5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57"/>
            <p:cNvGrpSpPr/>
            <p:nvPr/>
          </p:nvGrpSpPr>
          <p:grpSpPr>
            <a:xfrm>
              <a:off x="749309" y="1112739"/>
              <a:ext cx="314700" cy="975464"/>
              <a:chOff x="749309" y="1112739"/>
              <a:chExt cx="314700" cy="975464"/>
            </a:xfrm>
          </p:grpSpPr>
          <p:sp>
            <p:nvSpPr>
              <p:cNvPr id="8411" name="Google Shape;8411;p5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5" name="Google Shape;8415;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419" name="Google Shape;8419;p57"/>
          <p:cNvGraphicFramePr/>
          <p:nvPr/>
        </p:nvGraphicFramePr>
        <p:xfrm>
          <a:off x="5937812" y="981584"/>
          <a:ext cx="3000000" cy="3000000"/>
        </p:xfrm>
        <a:graphic>
          <a:graphicData uri="http://schemas.openxmlformats.org/drawingml/2006/table">
            <a:tbl>
              <a:tblPr>
                <a:noFill/>
                <a:tableStyleId>{6B485DC9-7141-4F28-BC29-A283DBAF9128}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420" name="Google Shape;8420;p57"/>
          <p:cNvGraphicFramePr/>
          <p:nvPr/>
        </p:nvGraphicFramePr>
        <p:xfrm>
          <a:off x="3358675" y="2153834"/>
          <a:ext cx="3000000" cy="3000000"/>
        </p:xfrm>
        <a:graphic>
          <a:graphicData uri="http://schemas.openxmlformats.org/drawingml/2006/table">
            <a:tbl>
              <a:tblPr>
                <a:noFill/>
                <a:tableStyleId>{6B485DC9-7141-4F28-BC29-A283DBAF9128}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421" name="Google Shape;8421;p57"/>
          <p:cNvGrpSpPr/>
          <p:nvPr/>
        </p:nvGrpSpPr>
        <p:grpSpPr>
          <a:xfrm>
            <a:off x="3360661" y="3144795"/>
            <a:ext cx="2363377" cy="1047062"/>
            <a:chOff x="3358399" y="3285485"/>
            <a:chExt cx="2363377" cy="1047062"/>
          </a:xfrm>
        </p:grpSpPr>
        <p:grpSp>
          <p:nvGrpSpPr>
            <p:cNvPr id="8422" name="Google Shape;8422;p57"/>
            <p:cNvGrpSpPr/>
            <p:nvPr/>
          </p:nvGrpSpPr>
          <p:grpSpPr>
            <a:xfrm>
              <a:off x="3358412" y="3285485"/>
              <a:ext cx="2363244" cy="139500"/>
              <a:chOff x="3358412" y="3285485"/>
              <a:chExt cx="2363244" cy="139500"/>
            </a:xfrm>
          </p:grpSpPr>
          <p:sp>
            <p:nvSpPr>
              <p:cNvPr id="8423" name="Google Shape;8423;p5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57"/>
            <p:cNvGrpSpPr/>
            <p:nvPr/>
          </p:nvGrpSpPr>
          <p:grpSpPr>
            <a:xfrm>
              <a:off x="3358412" y="3466996"/>
              <a:ext cx="2363244" cy="139500"/>
              <a:chOff x="3358412" y="3466996"/>
              <a:chExt cx="2363244" cy="139500"/>
            </a:xfrm>
          </p:grpSpPr>
          <p:sp>
            <p:nvSpPr>
              <p:cNvPr id="8429" name="Google Shape;8429;p5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57"/>
            <p:cNvGrpSpPr/>
            <p:nvPr/>
          </p:nvGrpSpPr>
          <p:grpSpPr>
            <a:xfrm>
              <a:off x="3358412" y="3648507"/>
              <a:ext cx="2363244" cy="139500"/>
              <a:chOff x="3358412" y="3648507"/>
              <a:chExt cx="2363244" cy="139500"/>
            </a:xfrm>
          </p:grpSpPr>
          <p:sp>
            <p:nvSpPr>
              <p:cNvPr id="8435" name="Google Shape;8435;p5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57"/>
            <p:cNvGrpSpPr/>
            <p:nvPr/>
          </p:nvGrpSpPr>
          <p:grpSpPr>
            <a:xfrm>
              <a:off x="3358412" y="3830018"/>
              <a:ext cx="2363244" cy="139500"/>
              <a:chOff x="3358412" y="3830018"/>
              <a:chExt cx="2363244" cy="139500"/>
            </a:xfrm>
          </p:grpSpPr>
          <p:sp>
            <p:nvSpPr>
              <p:cNvPr id="8441" name="Google Shape;8441;p5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57"/>
            <p:cNvGrpSpPr/>
            <p:nvPr/>
          </p:nvGrpSpPr>
          <p:grpSpPr>
            <a:xfrm>
              <a:off x="3358399" y="4011514"/>
              <a:ext cx="2363377" cy="139537"/>
              <a:chOff x="3294800" y="4134603"/>
              <a:chExt cx="2638876" cy="152400"/>
            </a:xfrm>
          </p:grpSpPr>
          <p:sp>
            <p:nvSpPr>
              <p:cNvPr id="8447" name="Google Shape;8447;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57"/>
            <p:cNvGrpSpPr/>
            <p:nvPr/>
          </p:nvGrpSpPr>
          <p:grpSpPr>
            <a:xfrm>
              <a:off x="3358399" y="4193010"/>
              <a:ext cx="2363377" cy="139537"/>
              <a:chOff x="3294800" y="4134603"/>
              <a:chExt cx="2638876" cy="152400"/>
            </a:xfrm>
          </p:grpSpPr>
          <p:sp>
            <p:nvSpPr>
              <p:cNvPr id="8453" name="Google Shape;8453;p5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458" name="Google Shape;8458;p57"/>
          <p:cNvGraphicFramePr/>
          <p:nvPr/>
        </p:nvGraphicFramePr>
        <p:xfrm>
          <a:off x="711463" y="2153834"/>
          <a:ext cx="3000000" cy="3000000"/>
        </p:xfrm>
        <a:graphic>
          <a:graphicData uri="http://schemas.openxmlformats.org/drawingml/2006/table">
            <a:tbl>
              <a:tblPr>
                <a:noFill/>
                <a:tableStyleId>{6B485DC9-7141-4F28-BC29-A283DBAF9128}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459" name="Google Shape;8459;p57"/>
          <p:cNvGrpSpPr/>
          <p:nvPr/>
        </p:nvGrpSpPr>
        <p:grpSpPr>
          <a:xfrm>
            <a:off x="4161132" y="2557649"/>
            <a:ext cx="1302095" cy="60959"/>
            <a:chOff x="3558802" y="4011427"/>
            <a:chExt cx="1866000" cy="111300"/>
          </a:xfrm>
        </p:grpSpPr>
        <p:sp>
          <p:nvSpPr>
            <p:cNvPr id="8460" name="Google Shape;8460;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57"/>
          <p:cNvGrpSpPr/>
          <p:nvPr/>
        </p:nvGrpSpPr>
        <p:grpSpPr>
          <a:xfrm>
            <a:off x="4706620" y="2839808"/>
            <a:ext cx="914340" cy="60959"/>
            <a:chOff x="3558802" y="4011427"/>
            <a:chExt cx="1866000" cy="111300"/>
          </a:xfrm>
        </p:grpSpPr>
        <p:sp>
          <p:nvSpPr>
            <p:cNvPr id="8463" name="Google Shape;8463;p5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57"/>
          <p:cNvGrpSpPr/>
          <p:nvPr/>
        </p:nvGrpSpPr>
        <p:grpSpPr>
          <a:xfrm>
            <a:off x="5871419" y="3167606"/>
            <a:ext cx="2522867" cy="1001454"/>
            <a:chOff x="1904318" y="789980"/>
            <a:chExt cx="1489472" cy="606868"/>
          </a:xfrm>
        </p:grpSpPr>
        <p:cxnSp>
          <p:nvCxnSpPr>
            <p:cNvPr id="8466" name="Google Shape;8466;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67" name="Google Shape;8467;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68" name="Google Shape;8468;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469" name="Google Shape;8469;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470" name="Google Shape;8470;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471" name="Google Shape;8471;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472" name="Google Shape;8472;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473" name="Google Shape;8473;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7"/>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480" name="Google Shape;8480;p57"/>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481" name="Google Shape;8481;p57"/>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482" name="Google Shape;8482;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57"/>
          <p:cNvGrpSpPr/>
          <p:nvPr/>
        </p:nvGrpSpPr>
        <p:grpSpPr>
          <a:xfrm>
            <a:off x="3355824" y="951642"/>
            <a:ext cx="2363393" cy="1005865"/>
            <a:chOff x="3292400" y="1193188"/>
            <a:chExt cx="2615240" cy="1131075"/>
          </a:xfrm>
        </p:grpSpPr>
        <p:sp>
          <p:nvSpPr>
            <p:cNvPr id="8484" name="Google Shape;8484;p5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485" name="Google Shape;8485;p5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486" name="Google Shape;8486;p5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487" name="Google Shape;8487;p5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488" name="Google Shape;8488;p5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489" name="Google Shape;8489;p5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490" name="Google Shape;8490;p5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491" name="Google Shape;8491;p5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492" name="Google Shape;8492;p5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493" name="Google Shape;8493;p5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494" name="Google Shape;8494;p5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95" name="Google Shape;8495;p5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496" name="Google Shape;8496;p5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497" name="Google Shape;8497;p5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498" name="Google Shape;8498;p57"/>
            <p:cNvGrpSpPr/>
            <p:nvPr/>
          </p:nvGrpSpPr>
          <p:grpSpPr>
            <a:xfrm>
              <a:off x="3748438" y="1378608"/>
              <a:ext cx="2159202" cy="903971"/>
              <a:chOff x="1683525" y="2179850"/>
              <a:chExt cx="4519050" cy="2134525"/>
            </a:xfrm>
          </p:grpSpPr>
          <p:sp>
            <p:nvSpPr>
              <p:cNvPr id="8499" name="Google Shape;8499;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0" name="Google Shape;8500;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1" name="Google Shape;8501;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2" name="Google Shape;8502;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3" name="Google Shape;8503;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4" name="Google Shape;8504;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5" name="Google Shape;8505;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6" name="Google Shape;8506;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7" name="Google Shape;8507;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8" name="Google Shape;8508;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09" name="Google Shape;8509;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10" name="Google Shape;8510;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14" name="Shape 8514"/>
        <p:cNvGrpSpPr/>
        <p:nvPr/>
      </p:nvGrpSpPr>
      <p:grpSpPr>
        <a:xfrm>
          <a:off x="0" y="0"/>
          <a:ext cx="0" cy="0"/>
          <a:chOff x="0" y="0"/>
          <a:chExt cx="0" cy="0"/>
        </a:xfrm>
      </p:grpSpPr>
      <p:grpSp>
        <p:nvGrpSpPr>
          <p:cNvPr id="8515" name="Google Shape;8515;p58"/>
          <p:cNvGrpSpPr/>
          <p:nvPr/>
        </p:nvGrpSpPr>
        <p:grpSpPr>
          <a:xfrm>
            <a:off x="4796690" y="970938"/>
            <a:ext cx="745431" cy="718863"/>
            <a:chOff x="4249973" y="1201875"/>
            <a:chExt cx="1958568" cy="1888762"/>
          </a:xfrm>
        </p:grpSpPr>
        <p:sp>
          <p:nvSpPr>
            <p:cNvPr id="8516" name="Google Shape;8516;p5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7" name="Google Shape;8517;p58"/>
            <p:cNvGrpSpPr/>
            <p:nvPr/>
          </p:nvGrpSpPr>
          <p:grpSpPr>
            <a:xfrm>
              <a:off x="5853086" y="1789142"/>
              <a:ext cx="355454" cy="1048099"/>
              <a:chOff x="5576108" y="2016725"/>
              <a:chExt cx="565200" cy="1666560"/>
            </a:xfrm>
          </p:grpSpPr>
          <p:sp>
            <p:nvSpPr>
              <p:cNvPr id="8518" name="Google Shape;8518;p5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19" name="Google Shape;8519;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58"/>
            <p:cNvGrpSpPr/>
            <p:nvPr/>
          </p:nvGrpSpPr>
          <p:grpSpPr>
            <a:xfrm>
              <a:off x="4869455" y="2691676"/>
              <a:ext cx="1013897" cy="398961"/>
              <a:chOff x="4012057" y="3451825"/>
              <a:chExt cx="1612175" cy="634379"/>
            </a:xfrm>
          </p:grpSpPr>
          <p:sp>
            <p:nvSpPr>
              <p:cNvPr id="8521" name="Google Shape;8521;p5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22" name="Google Shape;8522;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58"/>
            <p:cNvGrpSpPr/>
            <p:nvPr/>
          </p:nvGrpSpPr>
          <p:grpSpPr>
            <a:xfrm>
              <a:off x="4276937" y="2155961"/>
              <a:ext cx="651965" cy="891358"/>
              <a:chOff x="3069908" y="2599997"/>
              <a:chExt cx="1036675" cy="1417328"/>
            </a:xfrm>
          </p:grpSpPr>
          <p:sp>
            <p:nvSpPr>
              <p:cNvPr id="8524" name="Google Shape;8524;p5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25" name="Google Shape;8525;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8"/>
            <p:cNvGrpSpPr/>
            <p:nvPr/>
          </p:nvGrpSpPr>
          <p:grpSpPr>
            <a:xfrm>
              <a:off x="5054918" y="1201875"/>
              <a:ext cx="999548" cy="602711"/>
              <a:chOff x="4306958" y="1082925"/>
              <a:chExt cx="1589359" cy="958358"/>
            </a:xfrm>
          </p:grpSpPr>
          <p:sp>
            <p:nvSpPr>
              <p:cNvPr id="8527" name="Google Shape;8527;p5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28" name="Google Shape;8528;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58"/>
            <p:cNvGrpSpPr/>
            <p:nvPr/>
          </p:nvGrpSpPr>
          <p:grpSpPr>
            <a:xfrm>
              <a:off x="4249973" y="1303451"/>
              <a:ext cx="799317" cy="841334"/>
              <a:chOff x="3027033" y="1244439"/>
              <a:chExt cx="1270977" cy="1337786"/>
            </a:xfrm>
          </p:grpSpPr>
          <p:sp>
            <p:nvSpPr>
              <p:cNvPr id="8530" name="Google Shape;8530;p5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31" name="Google Shape;8531;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2" name="Google Shape;8532;p58"/>
          <p:cNvGrpSpPr/>
          <p:nvPr/>
        </p:nvGrpSpPr>
        <p:grpSpPr>
          <a:xfrm>
            <a:off x="713063" y="1849388"/>
            <a:ext cx="761767" cy="729896"/>
            <a:chOff x="2657744" y="2337745"/>
            <a:chExt cx="832987" cy="798137"/>
          </a:xfrm>
        </p:grpSpPr>
        <p:sp>
          <p:nvSpPr>
            <p:cNvPr id="8533" name="Google Shape;8533;p5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58"/>
          <p:cNvGrpSpPr/>
          <p:nvPr/>
        </p:nvGrpSpPr>
        <p:grpSpPr>
          <a:xfrm>
            <a:off x="3224027" y="1852594"/>
            <a:ext cx="685569" cy="723586"/>
            <a:chOff x="3398134" y="2057755"/>
            <a:chExt cx="704087" cy="743130"/>
          </a:xfrm>
        </p:grpSpPr>
        <p:grpSp>
          <p:nvGrpSpPr>
            <p:cNvPr id="8540" name="Google Shape;8540;p58"/>
            <p:cNvGrpSpPr/>
            <p:nvPr/>
          </p:nvGrpSpPr>
          <p:grpSpPr>
            <a:xfrm>
              <a:off x="3398134" y="2290183"/>
              <a:ext cx="315300" cy="219900"/>
              <a:chOff x="3398134" y="2290183"/>
              <a:chExt cx="315300" cy="219900"/>
            </a:xfrm>
          </p:grpSpPr>
          <p:sp>
            <p:nvSpPr>
              <p:cNvPr id="8541" name="Google Shape;8541;p5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42" name="Google Shape;8542;p58"/>
              <p:cNvCxnSpPr>
                <a:stCxn id="854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543" name="Google Shape;8543;p58"/>
            <p:cNvGrpSpPr/>
            <p:nvPr/>
          </p:nvGrpSpPr>
          <p:grpSpPr>
            <a:xfrm>
              <a:off x="3547823" y="2467358"/>
              <a:ext cx="219900" cy="333527"/>
              <a:chOff x="3547823" y="2467358"/>
              <a:chExt cx="219900" cy="333527"/>
            </a:xfrm>
          </p:grpSpPr>
          <p:sp>
            <p:nvSpPr>
              <p:cNvPr id="8544" name="Google Shape;8544;p5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45" name="Google Shape;8545;p5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546" name="Google Shape;8546;p58"/>
            <p:cNvGrpSpPr/>
            <p:nvPr/>
          </p:nvGrpSpPr>
          <p:grpSpPr>
            <a:xfrm>
              <a:off x="3734138" y="2467358"/>
              <a:ext cx="219900" cy="333527"/>
              <a:chOff x="3734138" y="2467358"/>
              <a:chExt cx="219900" cy="333527"/>
            </a:xfrm>
          </p:grpSpPr>
          <p:sp>
            <p:nvSpPr>
              <p:cNvPr id="8547" name="Google Shape;8547;p5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48" name="Google Shape;8548;p5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549" name="Google Shape;8549;p58"/>
            <p:cNvGrpSpPr/>
            <p:nvPr/>
          </p:nvGrpSpPr>
          <p:grpSpPr>
            <a:xfrm>
              <a:off x="3787560" y="2288011"/>
              <a:ext cx="314661" cy="219900"/>
              <a:chOff x="3787560" y="2288011"/>
              <a:chExt cx="314661" cy="219900"/>
            </a:xfrm>
          </p:grpSpPr>
          <p:sp>
            <p:nvSpPr>
              <p:cNvPr id="8550" name="Google Shape;8550;p5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51" name="Google Shape;8551;p5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552" name="Google Shape;8552;p58"/>
            <p:cNvGrpSpPr/>
            <p:nvPr/>
          </p:nvGrpSpPr>
          <p:grpSpPr>
            <a:xfrm>
              <a:off x="3637290" y="2057755"/>
              <a:ext cx="219900" cy="335499"/>
              <a:chOff x="3637290" y="2057755"/>
              <a:chExt cx="219900" cy="335499"/>
            </a:xfrm>
          </p:grpSpPr>
          <p:sp>
            <p:nvSpPr>
              <p:cNvPr id="8553" name="Google Shape;8553;p5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554" name="Google Shape;8554;p5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555" name="Google Shape;8555;p58"/>
          <p:cNvGrpSpPr/>
          <p:nvPr/>
        </p:nvGrpSpPr>
        <p:grpSpPr>
          <a:xfrm>
            <a:off x="4899249" y="1859290"/>
            <a:ext cx="710153" cy="710153"/>
            <a:chOff x="5007123" y="2079403"/>
            <a:chExt cx="687600" cy="687600"/>
          </a:xfrm>
        </p:grpSpPr>
        <p:sp>
          <p:nvSpPr>
            <p:cNvPr id="8556" name="Google Shape;8556;p5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58"/>
          <p:cNvGrpSpPr/>
          <p:nvPr/>
        </p:nvGrpSpPr>
        <p:grpSpPr>
          <a:xfrm>
            <a:off x="5708687" y="1853796"/>
            <a:ext cx="720998" cy="721183"/>
            <a:chOff x="5797446" y="2063053"/>
            <a:chExt cx="698100" cy="698280"/>
          </a:xfrm>
        </p:grpSpPr>
        <p:sp>
          <p:nvSpPr>
            <p:cNvPr id="8561" name="Google Shape;8561;p5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58"/>
          <p:cNvGrpSpPr/>
          <p:nvPr/>
        </p:nvGrpSpPr>
        <p:grpSpPr>
          <a:xfrm>
            <a:off x="8153834" y="3499401"/>
            <a:ext cx="280585" cy="673164"/>
            <a:chOff x="8075075" y="3754290"/>
            <a:chExt cx="255612" cy="613194"/>
          </a:xfrm>
        </p:grpSpPr>
        <p:grpSp>
          <p:nvGrpSpPr>
            <p:cNvPr id="8566" name="Google Shape;8566;p58"/>
            <p:cNvGrpSpPr/>
            <p:nvPr/>
          </p:nvGrpSpPr>
          <p:grpSpPr>
            <a:xfrm>
              <a:off x="8075075" y="3754290"/>
              <a:ext cx="255612" cy="613194"/>
              <a:chOff x="8075075" y="3754290"/>
              <a:chExt cx="255612" cy="613194"/>
            </a:xfrm>
          </p:grpSpPr>
          <p:sp>
            <p:nvSpPr>
              <p:cNvPr id="8567" name="Google Shape;8567;p5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9" name="Google Shape;8569;p5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58"/>
          <p:cNvGrpSpPr/>
          <p:nvPr/>
        </p:nvGrpSpPr>
        <p:grpSpPr>
          <a:xfrm>
            <a:off x="5270892" y="3488198"/>
            <a:ext cx="470352" cy="683745"/>
            <a:chOff x="1697726" y="3244179"/>
            <a:chExt cx="788124" cy="1146069"/>
          </a:xfrm>
        </p:grpSpPr>
        <p:sp>
          <p:nvSpPr>
            <p:cNvPr id="8571" name="Google Shape;8571;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3" name="Google Shape;8573;p58"/>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4" name="Google Shape;8574;p58"/>
          <p:cNvGrpSpPr/>
          <p:nvPr/>
        </p:nvGrpSpPr>
        <p:grpSpPr>
          <a:xfrm>
            <a:off x="5892043" y="3499400"/>
            <a:ext cx="293891" cy="293845"/>
            <a:chOff x="6134814" y="3754290"/>
            <a:chExt cx="293891" cy="293845"/>
          </a:xfrm>
        </p:grpSpPr>
        <p:sp>
          <p:nvSpPr>
            <p:cNvPr id="8575" name="Google Shape;8575;p5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58"/>
          <p:cNvGrpSpPr/>
          <p:nvPr/>
        </p:nvGrpSpPr>
        <p:grpSpPr>
          <a:xfrm>
            <a:off x="5892043" y="3878071"/>
            <a:ext cx="293891" cy="293891"/>
            <a:chOff x="6134814" y="4086186"/>
            <a:chExt cx="293891" cy="293891"/>
          </a:xfrm>
        </p:grpSpPr>
        <p:sp>
          <p:nvSpPr>
            <p:cNvPr id="8578" name="Google Shape;8578;p5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0" name="Google Shape;8580;p58"/>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8"/>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2" name="Google Shape;8582;p58"/>
          <p:cNvGrpSpPr/>
          <p:nvPr/>
        </p:nvGrpSpPr>
        <p:grpSpPr>
          <a:xfrm>
            <a:off x="7817018" y="2706764"/>
            <a:ext cx="622883" cy="621944"/>
            <a:chOff x="1187048" y="238125"/>
            <a:chExt cx="5256397" cy="5248476"/>
          </a:xfrm>
        </p:grpSpPr>
        <p:sp>
          <p:nvSpPr>
            <p:cNvPr id="8583" name="Google Shape;8583;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58"/>
          <p:cNvGrpSpPr/>
          <p:nvPr/>
        </p:nvGrpSpPr>
        <p:grpSpPr>
          <a:xfrm>
            <a:off x="2274123" y="2716372"/>
            <a:ext cx="1310987" cy="612407"/>
            <a:chOff x="238125" y="1188750"/>
            <a:chExt cx="7140450" cy="3335550"/>
          </a:xfrm>
        </p:grpSpPr>
        <p:sp>
          <p:nvSpPr>
            <p:cNvPr id="8588" name="Google Shape;8588;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8"/>
          <p:cNvGrpSpPr/>
          <p:nvPr/>
        </p:nvGrpSpPr>
        <p:grpSpPr>
          <a:xfrm>
            <a:off x="6599995" y="2706927"/>
            <a:ext cx="1110299" cy="621702"/>
            <a:chOff x="238125" y="1335475"/>
            <a:chExt cx="5418735" cy="3034175"/>
          </a:xfrm>
        </p:grpSpPr>
        <p:sp>
          <p:nvSpPr>
            <p:cNvPr id="8594" name="Google Shape;8594;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58"/>
          <p:cNvGrpSpPr/>
          <p:nvPr/>
        </p:nvGrpSpPr>
        <p:grpSpPr>
          <a:xfrm>
            <a:off x="5417655" y="2703824"/>
            <a:ext cx="1074451" cy="627181"/>
            <a:chOff x="5359127" y="2910889"/>
            <a:chExt cx="1097723" cy="640831"/>
          </a:xfrm>
        </p:grpSpPr>
        <p:grpSp>
          <p:nvGrpSpPr>
            <p:cNvPr id="8598" name="Google Shape;8598;p58"/>
            <p:cNvGrpSpPr/>
            <p:nvPr/>
          </p:nvGrpSpPr>
          <p:grpSpPr>
            <a:xfrm>
              <a:off x="5929791" y="3263088"/>
              <a:ext cx="527060" cy="287097"/>
              <a:chOff x="5929791" y="3263088"/>
              <a:chExt cx="527060" cy="287097"/>
            </a:xfrm>
          </p:grpSpPr>
          <p:sp>
            <p:nvSpPr>
              <p:cNvPr id="8599" name="Google Shape;8599;p5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00" name="Google Shape;8600;p5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01" name="Google Shape;8601;p58"/>
            <p:cNvGrpSpPr/>
            <p:nvPr/>
          </p:nvGrpSpPr>
          <p:grpSpPr>
            <a:xfrm>
              <a:off x="5359127" y="3263089"/>
              <a:ext cx="526428" cy="288631"/>
              <a:chOff x="5359127" y="3263089"/>
              <a:chExt cx="526428" cy="288631"/>
            </a:xfrm>
          </p:grpSpPr>
          <p:sp>
            <p:nvSpPr>
              <p:cNvPr id="8602" name="Google Shape;8602;p5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03" name="Google Shape;8603;p5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04" name="Google Shape;8604;p58"/>
            <p:cNvGrpSpPr/>
            <p:nvPr/>
          </p:nvGrpSpPr>
          <p:grpSpPr>
            <a:xfrm>
              <a:off x="5551525" y="2910889"/>
              <a:ext cx="520901" cy="610283"/>
              <a:chOff x="5551525" y="2910889"/>
              <a:chExt cx="520901" cy="610283"/>
            </a:xfrm>
          </p:grpSpPr>
          <p:sp>
            <p:nvSpPr>
              <p:cNvPr id="8605" name="Google Shape;8605;p5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06" name="Google Shape;8606;p5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07" name="Google Shape;8607;p58"/>
            <p:cNvGrpSpPr/>
            <p:nvPr/>
          </p:nvGrpSpPr>
          <p:grpSpPr>
            <a:xfrm>
              <a:off x="5743962" y="2919100"/>
              <a:ext cx="623674" cy="284502"/>
              <a:chOff x="5743962" y="2919100"/>
              <a:chExt cx="623674" cy="284502"/>
            </a:xfrm>
          </p:grpSpPr>
          <p:sp>
            <p:nvSpPr>
              <p:cNvPr id="8608" name="Google Shape;8608;p5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09" name="Google Shape;8609;p5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610" name="Google Shape;8610;p58"/>
          <p:cNvGrpSpPr/>
          <p:nvPr/>
        </p:nvGrpSpPr>
        <p:grpSpPr>
          <a:xfrm>
            <a:off x="7568868" y="1854536"/>
            <a:ext cx="874976" cy="719600"/>
            <a:chOff x="7608988" y="2093194"/>
            <a:chExt cx="817276" cy="672147"/>
          </a:xfrm>
        </p:grpSpPr>
        <p:cxnSp>
          <p:nvCxnSpPr>
            <p:cNvPr id="8611" name="Google Shape;8611;p5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12" name="Google Shape;8612;p5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13" name="Google Shape;8613;p5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14" name="Google Shape;8614;p5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15" name="Google Shape;8615;p5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616" name="Google Shape;8616;p5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617" name="Google Shape;8617;p58"/>
            <p:cNvGrpSpPr/>
            <p:nvPr/>
          </p:nvGrpSpPr>
          <p:grpSpPr>
            <a:xfrm>
              <a:off x="7721175" y="2093194"/>
              <a:ext cx="599587" cy="623846"/>
              <a:chOff x="7721175" y="2093194"/>
              <a:chExt cx="599587" cy="623846"/>
            </a:xfrm>
          </p:grpSpPr>
          <p:grpSp>
            <p:nvGrpSpPr>
              <p:cNvPr id="8618" name="Google Shape;8618;p58"/>
              <p:cNvGrpSpPr/>
              <p:nvPr/>
            </p:nvGrpSpPr>
            <p:grpSpPr>
              <a:xfrm>
                <a:off x="7721175" y="2093194"/>
                <a:ext cx="291605" cy="623846"/>
                <a:chOff x="9405575" y="2061418"/>
                <a:chExt cx="291605" cy="623846"/>
              </a:xfrm>
            </p:grpSpPr>
            <p:sp>
              <p:nvSpPr>
                <p:cNvPr id="8619" name="Google Shape;8619;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58"/>
              <p:cNvGrpSpPr/>
              <p:nvPr/>
            </p:nvGrpSpPr>
            <p:grpSpPr>
              <a:xfrm flipH="1">
                <a:off x="8029157" y="2093194"/>
                <a:ext cx="291605" cy="623846"/>
                <a:chOff x="9405575" y="2061418"/>
                <a:chExt cx="291605" cy="623846"/>
              </a:xfrm>
            </p:grpSpPr>
            <p:sp>
              <p:nvSpPr>
                <p:cNvPr id="8627" name="Google Shape;8627;p5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34" name="Google Shape;8634;p58"/>
          <p:cNvGrpSpPr/>
          <p:nvPr/>
        </p:nvGrpSpPr>
        <p:grpSpPr>
          <a:xfrm>
            <a:off x="4013304" y="970938"/>
            <a:ext cx="712557" cy="785901"/>
            <a:chOff x="4206459" y="1191441"/>
            <a:chExt cx="712557" cy="785901"/>
          </a:xfrm>
        </p:grpSpPr>
        <p:sp>
          <p:nvSpPr>
            <p:cNvPr id="8635" name="Google Shape;8635;p5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9" name="Google Shape;8639;p58"/>
            <p:cNvGrpSpPr/>
            <p:nvPr/>
          </p:nvGrpSpPr>
          <p:grpSpPr>
            <a:xfrm>
              <a:off x="4644280" y="1290523"/>
              <a:ext cx="143716" cy="29463"/>
              <a:chOff x="4644280" y="1290523"/>
              <a:chExt cx="143716" cy="29463"/>
            </a:xfrm>
          </p:grpSpPr>
          <p:sp>
            <p:nvSpPr>
              <p:cNvPr id="8640" name="Google Shape;8640;p5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58"/>
            <p:cNvGrpSpPr/>
            <p:nvPr/>
          </p:nvGrpSpPr>
          <p:grpSpPr>
            <a:xfrm>
              <a:off x="4356567" y="1191441"/>
              <a:ext cx="143690" cy="29488"/>
              <a:chOff x="4356567" y="1191441"/>
              <a:chExt cx="143690" cy="29488"/>
            </a:xfrm>
          </p:grpSpPr>
          <p:sp>
            <p:nvSpPr>
              <p:cNvPr id="8645" name="Google Shape;8645;p5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58"/>
            <p:cNvGrpSpPr/>
            <p:nvPr/>
          </p:nvGrpSpPr>
          <p:grpSpPr>
            <a:xfrm>
              <a:off x="4339009" y="1863727"/>
              <a:ext cx="143703" cy="29476"/>
              <a:chOff x="4339009" y="1863727"/>
              <a:chExt cx="143703" cy="29476"/>
            </a:xfrm>
          </p:grpSpPr>
          <p:sp>
            <p:nvSpPr>
              <p:cNvPr id="8650" name="Google Shape;8650;p5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58"/>
            <p:cNvGrpSpPr/>
            <p:nvPr/>
          </p:nvGrpSpPr>
          <p:grpSpPr>
            <a:xfrm>
              <a:off x="4206459" y="1607315"/>
              <a:ext cx="29539" cy="142899"/>
              <a:chOff x="4206459" y="1607315"/>
              <a:chExt cx="29539" cy="142899"/>
            </a:xfrm>
          </p:grpSpPr>
          <p:sp>
            <p:nvSpPr>
              <p:cNvPr id="8655" name="Google Shape;8655;p5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9" name="Google Shape;8659;p5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3" name="Google Shape;8663;p58"/>
            <p:cNvGrpSpPr/>
            <p:nvPr/>
          </p:nvGrpSpPr>
          <p:grpSpPr>
            <a:xfrm>
              <a:off x="4889463" y="1423737"/>
              <a:ext cx="29552" cy="142899"/>
              <a:chOff x="4889463" y="1423737"/>
              <a:chExt cx="29552" cy="142899"/>
            </a:xfrm>
          </p:grpSpPr>
          <p:sp>
            <p:nvSpPr>
              <p:cNvPr id="8664" name="Google Shape;8664;p5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58"/>
            <p:cNvGrpSpPr/>
            <p:nvPr/>
          </p:nvGrpSpPr>
          <p:grpSpPr>
            <a:xfrm>
              <a:off x="4771663" y="1876896"/>
              <a:ext cx="108651" cy="100447"/>
              <a:chOff x="4771663" y="1876896"/>
              <a:chExt cx="108651" cy="100447"/>
            </a:xfrm>
          </p:grpSpPr>
          <p:sp>
            <p:nvSpPr>
              <p:cNvPr id="8669" name="Google Shape;8669;p5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3" name="Google Shape;8673;p58"/>
          <p:cNvGrpSpPr/>
          <p:nvPr/>
        </p:nvGrpSpPr>
        <p:grpSpPr>
          <a:xfrm>
            <a:off x="4008780" y="1854161"/>
            <a:ext cx="791287" cy="720350"/>
            <a:chOff x="267375" y="1071875"/>
            <a:chExt cx="470500" cy="428550"/>
          </a:xfrm>
        </p:grpSpPr>
        <p:sp>
          <p:nvSpPr>
            <p:cNvPr id="8674" name="Google Shape;8674;p5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58"/>
          <p:cNvGrpSpPr/>
          <p:nvPr/>
        </p:nvGrpSpPr>
        <p:grpSpPr>
          <a:xfrm>
            <a:off x="709275" y="3498791"/>
            <a:ext cx="1408444" cy="673166"/>
            <a:chOff x="712664" y="3693287"/>
            <a:chExt cx="1460738" cy="698160"/>
          </a:xfrm>
        </p:grpSpPr>
        <p:grpSp>
          <p:nvGrpSpPr>
            <p:cNvPr id="8683" name="Google Shape;8683;p58"/>
            <p:cNvGrpSpPr/>
            <p:nvPr/>
          </p:nvGrpSpPr>
          <p:grpSpPr>
            <a:xfrm>
              <a:off x="1380079" y="4133090"/>
              <a:ext cx="234048" cy="258099"/>
              <a:chOff x="1380079" y="4133090"/>
              <a:chExt cx="234048" cy="258099"/>
            </a:xfrm>
          </p:grpSpPr>
          <p:sp>
            <p:nvSpPr>
              <p:cNvPr id="8684" name="Google Shape;8684;p5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58"/>
            <p:cNvGrpSpPr/>
            <p:nvPr/>
          </p:nvGrpSpPr>
          <p:grpSpPr>
            <a:xfrm>
              <a:off x="884610" y="3864082"/>
              <a:ext cx="1118566" cy="527275"/>
              <a:chOff x="890961" y="3865463"/>
              <a:chExt cx="1115221" cy="525698"/>
            </a:xfrm>
          </p:grpSpPr>
          <p:sp>
            <p:nvSpPr>
              <p:cNvPr id="8688" name="Google Shape;8688;p5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58"/>
            <p:cNvGrpSpPr/>
            <p:nvPr/>
          </p:nvGrpSpPr>
          <p:grpSpPr>
            <a:xfrm>
              <a:off x="712664" y="3693287"/>
              <a:ext cx="1460738" cy="698160"/>
              <a:chOff x="712664" y="3693025"/>
              <a:chExt cx="1460738" cy="698160"/>
            </a:xfrm>
          </p:grpSpPr>
          <p:sp>
            <p:nvSpPr>
              <p:cNvPr id="8692" name="Google Shape;8692;p5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8" name="Google Shape;8698;p58"/>
          <p:cNvGrpSpPr/>
          <p:nvPr/>
        </p:nvGrpSpPr>
        <p:grpSpPr>
          <a:xfrm>
            <a:off x="3146990" y="970938"/>
            <a:ext cx="795485" cy="738831"/>
            <a:chOff x="3348603" y="1236445"/>
            <a:chExt cx="749256" cy="695894"/>
          </a:xfrm>
        </p:grpSpPr>
        <p:grpSp>
          <p:nvGrpSpPr>
            <p:cNvPr id="8699" name="Google Shape;8699;p58"/>
            <p:cNvGrpSpPr/>
            <p:nvPr/>
          </p:nvGrpSpPr>
          <p:grpSpPr>
            <a:xfrm>
              <a:off x="3583779" y="1236445"/>
              <a:ext cx="293795" cy="285811"/>
              <a:chOff x="3750225" y="1774000"/>
              <a:chExt cx="149575" cy="145525"/>
            </a:xfrm>
          </p:grpSpPr>
          <p:sp>
            <p:nvSpPr>
              <p:cNvPr id="8700" name="Google Shape;8700;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58"/>
            <p:cNvGrpSpPr/>
            <p:nvPr/>
          </p:nvGrpSpPr>
          <p:grpSpPr>
            <a:xfrm>
              <a:off x="3775534" y="1462599"/>
              <a:ext cx="322325" cy="285958"/>
              <a:chOff x="3847850" y="1889150"/>
              <a:chExt cx="164100" cy="145600"/>
            </a:xfrm>
          </p:grpSpPr>
          <p:sp>
            <p:nvSpPr>
              <p:cNvPr id="8703" name="Google Shape;8703;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58"/>
            <p:cNvGrpSpPr/>
            <p:nvPr/>
          </p:nvGrpSpPr>
          <p:grpSpPr>
            <a:xfrm>
              <a:off x="3545329" y="1646528"/>
              <a:ext cx="293746" cy="285811"/>
              <a:chOff x="3730650" y="1982800"/>
              <a:chExt cx="149550" cy="145525"/>
            </a:xfrm>
          </p:grpSpPr>
          <p:sp>
            <p:nvSpPr>
              <p:cNvPr id="8706" name="Google Shape;8706;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58"/>
            <p:cNvGrpSpPr/>
            <p:nvPr/>
          </p:nvGrpSpPr>
          <p:grpSpPr>
            <a:xfrm>
              <a:off x="3348603" y="1415046"/>
              <a:ext cx="294384" cy="284387"/>
              <a:chOff x="3630494" y="1864938"/>
              <a:chExt cx="149875" cy="144800"/>
            </a:xfrm>
          </p:grpSpPr>
          <p:sp>
            <p:nvSpPr>
              <p:cNvPr id="8709" name="Google Shape;8709;p5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1" name="Google Shape;8711;p58"/>
          <p:cNvGrpSpPr/>
          <p:nvPr/>
        </p:nvGrpSpPr>
        <p:grpSpPr>
          <a:xfrm>
            <a:off x="2268517" y="3493834"/>
            <a:ext cx="1324924" cy="678083"/>
            <a:chOff x="2413923" y="3711366"/>
            <a:chExt cx="1374117" cy="703260"/>
          </a:xfrm>
        </p:grpSpPr>
        <p:grpSp>
          <p:nvGrpSpPr>
            <p:cNvPr id="8712" name="Google Shape;8712;p58"/>
            <p:cNvGrpSpPr/>
            <p:nvPr/>
          </p:nvGrpSpPr>
          <p:grpSpPr>
            <a:xfrm>
              <a:off x="2413923" y="3711366"/>
              <a:ext cx="1374117" cy="703260"/>
              <a:chOff x="2413923" y="3711366"/>
              <a:chExt cx="1374117" cy="703260"/>
            </a:xfrm>
          </p:grpSpPr>
          <p:sp>
            <p:nvSpPr>
              <p:cNvPr id="8713" name="Google Shape;8713;p5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4" name="Google Shape;8714;p58"/>
              <p:cNvGrpSpPr/>
              <p:nvPr/>
            </p:nvGrpSpPr>
            <p:grpSpPr>
              <a:xfrm>
                <a:off x="2600284" y="3808654"/>
                <a:ext cx="234506" cy="138009"/>
                <a:chOff x="2600284" y="3808654"/>
                <a:chExt cx="234506" cy="138009"/>
              </a:xfrm>
            </p:grpSpPr>
            <p:sp>
              <p:nvSpPr>
                <p:cNvPr id="8715" name="Google Shape;8715;p5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16" name="Google Shape;8716;p5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17" name="Google Shape;8717;p58"/>
              <p:cNvGrpSpPr/>
              <p:nvPr/>
            </p:nvGrpSpPr>
            <p:grpSpPr>
              <a:xfrm>
                <a:off x="3359659" y="3805664"/>
                <a:ext cx="232294" cy="141000"/>
                <a:chOff x="3359659" y="3805664"/>
                <a:chExt cx="232294" cy="141000"/>
              </a:xfrm>
            </p:grpSpPr>
            <p:sp>
              <p:nvSpPr>
                <p:cNvPr id="8718" name="Google Shape;8718;p5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19" name="Google Shape;8719;p5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20" name="Google Shape;8720;p58"/>
              <p:cNvGrpSpPr/>
              <p:nvPr/>
            </p:nvGrpSpPr>
            <p:grpSpPr>
              <a:xfrm>
                <a:off x="3067316" y="3711366"/>
                <a:ext cx="66900" cy="166809"/>
                <a:chOff x="3067316" y="3711366"/>
                <a:chExt cx="66900" cy="166809"/>
              </a:xfrm>
            </p:grpSpPr>
            <p:sp>
              <p:nvSpPr>
                <p:cNvPr id="8721" name="Google Shape;8721;p5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2" name="Google Shape;8722;p5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23" name="Google Shape;8723;p58"/>
              <p:cNvGrpSpPr/>
              <p:nvPr/>
            </p:nvGrpSpPr>
            <p:grpSpPr>
              <a:xfrm>
                <a:off x="2413923" y="4058666"/>
                <a:ext cx="224119" cy="66900"/>
                <a:chOff x="2413923" y="4058666"/>
                <a:chExt cx="224119" cy="66900"/>
              </a:xfrm>
            </p:grpSpPr>
            <p:sp>
              <p:nvSpPr>
                <p:cNvPr id="8724" name="Google Shape;8724;p5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5" name="Google Shape;8725;p5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26" name="Google Shape;8726;p58"/>
              <p:cNvGrpSpPr/>
              <p:nvPr/>
            </p:nvGrpSpPr>
            <p:grpSpPr>
              <a:xfrm>
                <a:off x="3564643" y="4058666"/>
                <a:ext cx="223397" cy="66900"/>
                <a:chOff x="3564643" y="4058666"/>
                <a:chExt cx="223397" cy="66900"/>
              </a:xfrm>
            </p:grpSpPr>
            <p:sp>
              <p:nvSpPr>
                <p:cNvPr id="8727" name="Google Shape;8727;p5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8" name="Google Shape;8728;p5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729" name="Google Shape;8729;p58"/>
            <p:cNvGrpSpPr/>
            <p:nvPr/>
          </p:nvGrpSpPr>
          <p:grpSpPr>
            <a:xfrm>
              <a:off x="2633353" y="3965763"/>
              <a:ext cx="933975" cy="445687"/>
              <a:chOff x="2633353" y="3965763"/>
              <a:chExt cx="933975" cy="445687"/>
            </a:xfrm>
          </p:grpSpPr>
          <p:sp>
            <p:nvSpPr>
              <p:cNvPr id="8730" name="Google Shape;8730;p5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2" name="Google Shape;8732;p58"/>
          <p:cNvGrpSpPr/>
          <p:nvPr/>
        </p:nvGrpSpPr>
        <p:grpSpPr>
          <a:xfrm>
            <a:off x="6392789" y="1044382"/>
            <a:ext cx="1131087" cy="587383"/>
            <a:chOff x="238125" y="999450"/>
            <a:chExt cx="7140700" cy="3708225"/>
          </a:xfrm>
        </p:grpSpPr>
        <p:sp>
          <p:nvSpPr>
            <p:cNvPr id="8733" name="Google Shape;8733;p5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58"/>
          <p:cNvGrpSpPr/>
          <p:nvPr/>
        </p:nvGrpSpPr>
        <p:grpSpPr>
          <a:xfrm>
            <a:off x="3744240" y="3493876"/>
            <a:ext cx="1375854" cy="678131"/>
            <a:chOff x="3913765" y="3641905"/>
            <a:chExt cx="1522805" cy="750560"/>
          </a:xfrm>
        </p:grpSpPr>
        <p:grpSp>
          <p:nvGrpSpPr>
            <p:cNvPr id="8743" name="Google Shape;8743;p58"/>
            <p:cNvGrpSpPr/>
            <p:nvPr/>
          </p:nvGrpSpPr>
          <p:grpSpPr>
            <a:xfrm>
              <a:off x="3913765" y="3997002"/>
              <a:ext cx="1522805" cy="395463"/>
              <a:chOff x="3913765" y="3997002"/>
              <a:chExt cx="1522805" cy="395463"/>
            </a:xfrm>
          </p:grpSpPr>
          <p:grpSp>
            <p:nvGrpSpPr>
              <p:cNvPr id="8744" name="Google Shape;8744;p58"/>
              <p:cNvGrpSpPr/>
              <p:nvPr/>
            </p:nvGrpSpPr>
            <p:grpSpPr>
              <a:xfrm>
                <a:off x="3913765" y="4138659"/>
                <a:ext cx="507602" cy="253806"/>
                <a:chOff x="3913765" y="4138659"/>
                <a:chExt cx="507602" cy="253806"/>
              </a:xfrm>
            </p:grpSpPr>
            <p:sp>
              <p:nvSpPr>
                <p:cNvPr id="8745" name="Google Shape;8745;p5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747" name="Google Shape;8747;p58"/>
              <p:cNvGrpSpPr/>
              <p:nvPr/>
            </p:nvGrpSpPr>
            <p:grpSpPr>
              <a:xfrm>
                <a:off x="4421361" y="3997002"/>
                <a:ext cx="507618" cy="395463"/>
                <a:chOff x="4421361" y="3997002"/>
                <a:chExt cx="507618" cy="395463"/>
              </a:xfrm>
            </p:grpSpPr>
            <p:sp>
              <p:nvSpPr>
                <p:cNvPr id="8748" name="Google Shape;8748;p5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58"/>
              <p:cNvGrpSpPr/>
              <p:nvPr/>
            </p:nvGrpSpPr>
            <p:grpSpPr>
              <a:xfrm>
                <a:off x="4928973" y="4189418"/>
                <a:ext cx="507596" cy="203047"/>
                <a:chOff x="4928973" y="4189418"/>
                <a:chExt cx="507596" cy="203047"/>
              </a:xfrm>
            </p:grpSpPr>
            <p:sp>
              <p:nvSpPr>
                <p:cNvPr id="8751" name="Google Shape;8751;p5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3" name="Google Shape;8753;p58"/>
            <p:cNvGrpSpPr/>
            <p:nvPr/>
          </p:nvGrpSpPr>
          <p:grpSpPr>
            <a:xfrm>
              <a:off x="4482186" y="3641905"/>
              <a:ext cx="397605" cy="349784"/>
              <a:chOff x="2906375" y="1159725"/>
              <a:chExt cx="1860575" cy="1636800"/>
            </a:xfrm>
          </p:grpSpPr>
          <p:sp>
            <p:nvSpPr>
              <p:cNvPr id="8754" name="Google Shape;8754;p5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8" name="Google Shape;8758;p58"/>
          <p:cNvGrpSpPr/>
          <p:nvPr/>
        </p:nvGrpSpPr>
        <p:grpSpPr>
          <a:xfrm>
            <a:off x="6528949" y="1853803"/>
            <a:ext cx="940737" cy="721067"/>
            <a:chOff x="6599718" y="2068734"/>
            <a:chExt cx="940737" cy="721067"/>
          </a:xfrm>
        </p:grpSpPr>
        <p:sp>
          <p:nvSpPr>
            <p:cNvPr id="8759" name="Google Shape;8759;p5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5" name="Google Shape;8765;p58"/>
            <p:cNvGrpSpPr/>
            <p:nvPr/>
          </p:nvGrpSpPr>
          <p:grpSpPr>
            <a:xfrm>
              <a:off x="6836957" y="2068734"/>
              <a:ext cx="461892" cy="721067"/>
              <a:chOff x="6836957" y="2068734"/>
              <a:chExt cx="461892" cy="721067"/>
            </a:xfrm>
          </p:grpSpPr>
          <p:sp>
            <p:nvSpPr>
              <p:cNvPr id="8766" name="Google Shape;8766;p5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2" name="Google Shape;8772;p58"/>
              <p:cNvGrpSpPr/>
              <p:nvPr/>
            </p:nvGrpSpPr>
            <p:grpSpPr>
              <a:xfrm>
                <a:off x="6836957" y="2068734"/>
                <a:ext cx="461892" cy="721067"/>
                <a:chOff x="6836957" y="2068734"/>
                <a:chExt cx="461892" cy="721067"/>
              </a:xfrm>
            </p:grpSpPr>
            <p:sp>
              <p:nvSpPr>
                <p:cNvPr id="8773" name="Google Shape;8773;p5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80" name="Google Shape;8780;p58"/>
          <p:cNvGrpSpPr/>
          <p:nvPr/>
        </p:nvGrpSpPr>
        <p:grpSpPr>
          <a:xfrm>
            <a:off x="2412267" y="1858149"/>
            <a:ext cx="712577" cy="712374"/>
            <a:chOff x="2559249" y="2069323"/>
            <a:chExt cx="685566" cy="685634"/>
          </a:xfrm>
        </p:grpSpPr>
        <p:sp>
          <p:nvSpPr>
            <p:cNvPr id="8781" name="Google Shape;8781;p5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58"/>
          <p:cNvGrpSpPr/>
          <p:nvPr/>
        </p:nvGrpSpPr>
        <p:grpSpPr>
          <a:xfrm>
            <a:off x="7594705" y="970938"/>
            <a:ext cx="845645" cy="711911"/>
            <a:chOff x="951975" y="315800"/>
            <a:chExt cx="5860325" cy="4933550"/>
          </a:xfrm>
        </p:grpSpPr>
        <p:sp>
          <p:nvSpPr>
            <p:cNvPr id="8795" name="Google Shape;8795;p5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58"/>
          <p:cNvGrpSpPr/>
          <p:nvPr/>
        </p:nvGrpSpPr>
        <p:grpSpPr>
          <a:xfrm>
            <a:off x="3691834" y="2707047"/>
            <a:ext cx="1617932" cy="621724"/>
            <a:chOff x="3862800" y="3038525"/>
            <a:chExt cx="1329006" cy="510698"/>
          </a:xfrm>
        </p:grpSpPr>
        <p:sp>
          <p:nvSpPr>
            <p:cNvPr id="8804" name="Google Shape;8804;p5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6" name="Google Shape;8806;p58"/>
            <p:cNvGrpSpPr/>
            <p:nvPr/>
          </p:nvGrpSpPr>
          <p:grpSpPr>
            <a:xfrm>
              <a:off x="3967075" y="3040337"/>
              <a:ext cx="1019927" cy="402126"/>
              <a:chOff x="3967075" y="3040337"/>
              <a:chExt cx="1019927" cy="402126"/>
            </a:xfrm>
          </p:grpSpPr>
          <p:sp>
            <p:nvSpPr>
              <p:cNvPr id="8807" name="Google Shape;8807;p5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9" name="Google Shape;8809;p58"/>
            <p:cNvGrpSpPr/>
            <p:nvPr/>
          </p:nvGrpSpPr>
          <p:grpSpPr>
            <a:xfrm>
              <a:off x="4186700" y="3040337"/>
              <a:ext cx="390475" cy="183289"/>
              <a:chOff x="4186700" y="3040337"/>
              <a:chExt cx="390475" cy="183289"/>
            </a:xfrm>
          </p:grpSpPr>
          <p:sp>
            <p:nvSpPr>
              <p:cNvPr id="8810" name="Google Shape;8810;p5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58"/>
            <p:cNvGrpSpPr/>
            <p:nvPr/>
          </p:nvGrpSpPr>
          <p:grpSpPr>
            <a:xfrm>
              <a:off x="4073727" y="3040337"/>
              <a:ext cx="697794" cy="296263"/>
              <a:chOff x="4073727" y="3040337"/>
              <a:chExt cx="697794" cy="296263"/>
            </a:xfrm>
          </p:grpSpPr>
          <p:sp>
            <p:nvSpPr>
              <p:cNvPr id="8813" name="Google Shape;8813;p5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58"/>
            <p:cNvGrpSpPr/>
            <p:nvPr/>
          </p:nvGrpSpPr>
          <p:grpSpPr>
            <a:xfrm>
              <a:off x="3862800" y="3038525"/>
              <a:ext cx="1329006" cy="510698"/>
              <a:chOff x="3862800" y="3038525"/>
              <a:chExt cx="1329006" cy="510698"/>
            </a:xfrm>
          </p:grpSpPr>
          <p:sp>
            <p:nvSpPr>
              <p:cNvPr id="8816" name="Google Shape;8816;p5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8" name="Google Shape;8818;p58"/>
          <p:cNvGrpSpPr/>
          <p:nvPr/>
        </p:nvGrpSpPr>
        <p:grpSpPr>
          <a:xfrm>
            <a:off x="700156" y="970938"/>
            <a:ext cx="883205" cy="775176"/>
            <a:chOff x="649648" y="271400"/>
            <a:chExt cx="6215377" cy="5455143"/>
          </a:xfrm>
        </p:grpSpPr>
        <p:sp>
          <p:nvSpPr>
            <p:cNvPr id="8819" name="Google Shape;8819;p5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58"/>
          <p:cNvGrpSpPr/>
          <p:nvPr/>
        </p:nvGrpSpPr>
        <p:grpSpPr>
          <a:xfrm>
            <a:off x="2308457" y="970938"/>
            <a:ext cx="767704" cy="815489"/>
            <a:chOff x="2499700" y="1135950"/>
            <a:chExt cx="732402" cy="777990"/>
          </a:xfrm>
        </p:grpSpPr>
        <p:grpSp>
          <p:nvGrpSpPr>
            <p:cNvPr id="8832" name="Google Shape;8832;p58"/>
            <p:cNvGrpSpPr/>
            <p:nvPr/>
          </p:nvGrpSpPr>
          <p:grpSpPr>
            <a:xfrm>
              <a:off x="2499700" y="1135950"/>
              <a:ext cx="732402" cy="694705"/>
              <a:chOff x="2499700" y="1135950"/>
              <a:chExt cx="732402" cy="694705"/>
            </a:xfrm>
          </p:grpSpPr>
          <p:sp>
            <p:nvSpPr>
              <p:cNvPr id="8833" name="Google Shape;8833;p5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58"/>
            <p:cNvGrpSpPr/>
            <p:nvPr/>
          </p:nvGrpSpPr>
          <p:grpSpPr>
            <a:xfrm>
              <a:off x="2517909" y="1188726"/>
              <a:ext cx="702702" cy="725214"/>
              <a:chOff x="2517909" y="1188726"/>
              <a:chExt cx="702702" cy="725214"/>
            </a:xfrm>
          </p:grpSpPr>
          <p:sp>
            <p:nvSpPr>
              <p:cNvPr id="8861" name="Google Shape;8861;p5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6" name="Google Shape;8866;p58"/>
          <p:cNvGrpSpPr/>
          <p:nvPr/>
        </p:nvGrpSpPr>
        <p:grpSpPr>
          <a:xfrm>
            <a:off x="1654189" y="970938"/>
            <a:ext cx="583439" cy="870229"/>
            <a:chOff x="1716825" y="1121550"/>
            <a:chExt cx="622800" cy="928938"/>
          </a:xfrm>
        </p:grpSpPr>
        <p:grpSp>
          <p:nvGrpSpPr>
            <p:cNvPr id="8867" name="Google Shape;8867;p58"/>
            <p:cNvGrpSpPr/>
            <p:nvPr/>
          </p:nvGrpSpPr>
          <p:grpSpPr>
            <a:xfrm>
              <a:off x="1716825" y="1121550"/>
              <a:ext cx="622800" cy="928938"/>
              <a:chOff x="1716825" y="1121550"/>
              <a:chExt cx="622800" cy="928938"/>
            </a:xfrm>
          </p:grpSpPr>
          <p:cxnSp>
            <p:nvCxnSpPr>
              <p:cNvPr id="8868" name="Google Shape;8868;p5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869" name="Google Shape;8869;p5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58"/>
            <p:cNvGrpSpPr/>
            <p:nvPr/>
          </p:nvGrpSpPr>
          <p:grpSpPr>
            <a:xfrm>
              <a:off x="1768050" y="1172775"/>
              <a:ext cx="520200" cy="832000"/>
              <a:chOff x="1768050" y="1172775"/>
              <a:chExt cx="520200" cy="832000"/>
            </a:xfrm>
          </p:grpSpPr>
          <p:cxnSp>
            <p:nvCxnSpPr>
              <p:cNvPr id="8871" name="Google Shape;8871;p5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872" name="Google Shape;8872;p5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58"/>
            <p:cNvGrpSpPr/>
            <p:nvPr/>
          </p:nvGrpSpPr>
          <p:grpSpPr>
            <a:xfrm>
              <a:off x="1820100" y="1225475"/>
              <a:ext cx="416400" cy="729575"/>
              <a:chOff x="1820100" y="1225475"/>
              <a:chExt cx="416400" cy="729575"/>
            </a:xfrm>
          </p:grpSpPr>
          <p:cxnSp>
            <p:nvCxnSpPr>
              <p:cNvPr id="8874" name="Google Shape;8874;p5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875" name="Google Shape;8875;p5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58"/>
            <p:cNvGrpSpPr/>
            <p:nvPr/>
          </p:nvGrpSpPr>
          <p:grpSpPr>
            <a:xfrm>
              <a:off x="1874250" y="1278825"/>
              <a:ext cx="308100" cy="605275"/>
              <a:chOff x="1874250" y="1278825"/>
              <a:chExt cx="308100" cy="605275"/>
            </a:xfrm>
          </p:grpSpPr>
          <p:cxnSp>
            <p:nvCxnSpPr>
              <p:cNvPr id="8877" name="Google Shape;8877;p5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878" name="Google Shape;8878;p5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9" name="Google Shape;8879;p5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58"/>
          <p:cNvGrpSpPr/>
          <p:nvPr/>
        </p:nvGrpSpPr>
        <p:grpSpPr>
          <a:xfrm>
            <a:off x="1574012" y="1857260"/>
            <a:ext cx="739072" cy="714152"/>
            <a:chOff x="4334725" y="1355875"/>
            <a:chExt cx="3106650" cy="3001900"/>
          </a:xfrm>
        </p:grpSpPr>
        <p:grpSp>
          <p:nvGrpSpPr>
            <p:cNvPr id="8881" name="Google Shape;8881;p58"/>
            <p:cNvGrpSpPr/>
            <p:nvPr/>
          </p:nvGrpSpPr>
          <p:grpSpPr>
            <a:xfrm>
              <a:off x="4516050" y="1724875"/>
              <a:ext cx="2693725" cy="2632900"/>
              <a:chOff x="4516050" y="1724875"/>
              <a:chExt cx="2693725" cy="2632900"/>
            </a:xfrm>
          </p:grpSpPr>
          <p:sp>
            <p:nvSpPr>
              <p:cNvPr id="8882" name="Google Shape;8882;p5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58"/>
            <p:cNvGrpSpPr/>
            <p:nvPr/>
          </p:nvGrpSpPr>
          <p:grpSpPr>
            <a:xfrm>
              <a:off x="4334725" y="1355875"/>
              <a:ext cx="3106650" cy="2709650"/>
              <a:chOff x="4334725" y="1355875"/>
              <a:chExt cx="3106650" cy="2709650"/>
            </a:xfrm>
          </p:grpSpPr>
          <p:sp>
            <p:nvSpPr>
              <p:cNvPr id="8886" name="Google Shape;8886;p5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9" name="Google Shape;8889;p58"/>
          <p:cNvGrpSpPr/>
          <p:nvPr/>
        </p:nvGrpSpPr>
        <p:grpSpPr>
          <a:xfrm>
            <a:off x="7690961" y="3488031"/>
            <a:ext cx="312074" cy="684173"/>
            <a:chOff x="7645573" y="3754300"/>
            <a:chExt cx="293855" cy="644170"/>
          </a:xfrm>
        </p:grpSpPr>
        <p:sp>
          <p:nvSpPr>
            <p:cNvPr id="8890" name="Google Shape;8890;p5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8"/>
          <p:cNvGrpSpPr/>
          <p:nvPr/>
        </p:nvGrpSpPr>
        <p:grpSpPr>
          <a:xfrm>
            <a:off x="5612949" y="970938"/>
            <a:ext cx="709011" cy="739359"/>
            <a:chOff x="5830645" y="1256617"/>
            <a:chExt cx="530340" cy="553040"/>
          </a:xfrm>
        </p:grpSpPr>
        <p:grpSp>
          <p:nvGrpSpPr>
            <p:cNvPr id="8893" name="Google Shape;8893;p58"/>
            <p:cNvGrpSpPr/>
            <p:nvPr/>
          </p:nvGrpSpPr>
          <p:grpSpPr>
            <a:xfrm>
              <a:off x="5830645" y="1256617"/>
              <a:ext cx="259743" cy="269909"/>
              <a:chOff x="5830645" y="1256617"/>
              <a:chExt cx="259743" cy="269909"/>
            </a:xfrm>
          </p:grpSpPr>
          <p:sp>
            <p:nvSpPr>
              <p:cNvPr id="8894" name="Google Shape;8894;p5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58"/>
            <p:cNvGrpSpPr/>
            <p:nvPr/>
          </p:nvGrpSpPr>
          <p:grpSpPr>
            <a:xfrm>
              <a:off x="6101293" y="1256617"/>
              <a:ext cx="259692" cy="269909"/>
              <a:chOff x="6101293" y="1256617"/>
              <a:chExt cx="259692" cy="269909"/>
            </a:xfrm>
          </p:grpSpPr>
          <p:sp>
            <p:nvSpPr>
              <p:cNvPr id="8897" name="Google Shape;8897;p5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58"/>
            <p:cNvGrpSpPr/>
            <p:nvPr/>
          </p:nvGrpSpPr>
          <p:grpSpPr>
            <a:xfrm>
              <a:off x="5830645" y="1539749"/>
              <a:ext cx="259692" cy="269909"/>
              <a:chOff x="5830645" y="1539749"/>
              <a:chExt cx="259692" cy="269909"/>
            </a:xfrm>
          </p:grpSpPr>
          <p:sp>
            <p:nvSpPr>
              <p:cNvPr id="8900" name="Google Shape;8900;p5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58"/>
            <p:cNvGrpSpPr/>
            <p:nvPr/>
          </p:nvGrpSpPr>
          <p:grpSpPr>
            <a:xfrm>
              <a:off x="6101293" y="1539749"/>
              <a:ext cx="259692" cy="269909"/>
              <a:chOff x="6101293" y="1539749"/>
              <a:chExt cx="259692" cy="269909"/>
            </a:xfrm>
          </p:grpSpPr>
          <p:sp>
            <p:nvSpPr>
              <p:cNvPr id="8903" name="Google Shape;8903;p5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5" name="Google Shape;8905;p5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58"/>
          <p:cNvGrpSpPr/>
          <p:nvPr/>
        </p:nvGrpSpPr>
        <p:grpSpPr>
          <a:xfrm>
            <a:off x="714444" y="2707054"/>
            <a:ext cx="1452955" cy="621360"/>
            <a:chOff x="732422" y="2990152"/>
            <a:chExt cx="1337773" cy="572102"/>
          </a:xfrm>
        </p:grpSpPr>
        <p:sp>
          <p:nvSpPr>
            <p:cNvPr id="8907" name="Google Shape;8907;p5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6" name="Shape 8916"/>
        <p:cNvGrpSpPr/>
        <p:nvPr/>
      </p:nvGrpSpPr>
      <p:grpSpPr>
        <a:xfrm>
          <a:off x="0" y="0"/>
          <a:ext cx="0" cy="0"/>
          <a:chOff x="0" y="0"/>
          <a:chExt cx="0" cy="0"/>
        </a:xfrm>
      </p:grpSpPr>
      <p:grpSp>
        <p:nvGrpSpPr>
          <p:cNvPr id="8917" name="Google Shape;8917;p59"/>
          <p:cNvGrpSpPr/>
          <p:nvPr/>
        </p:nvGrpSpPr>
        <p:grpSpPr>
          <a:xfrm>
            <a:off x="708579" y="965872"/>
            <a:ext cx="1636117" cy="1526144"/>
            <a:chOff x="729238" y="1179665"/>
            <a:chExt cx="1636117" cy="1526144"/>
          </a:xfrm>
        </p:grpSpPr>
        <p:grpSp>
          <p:nvGrpSpPr>
            <p:cNvPr id="8918" name="Google Shape;8918;p59"/>
            <p:cNvGrpSpPr/>
            <p:nvPr/>
          </p:nvGrpSpPr>
          <p:grpSpPr>
            <a:xfrm>
              <a:off x="729238" y="1179665"/>
              <a:ext cx="80700" cy="1526144"/>
              <a:chOff x="729238" y="1179665"/>
              <a:chExt cx="80700" cy="1526144"/>
            </a:xfrm>
          </p:grpSpPr>
          <p:sp>
            <p:nvSpPr>
              <p:cNvPr id="8919" name="Google Shape;8919;p5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59"/>
            <p:cNvGrpSpPr/>
            <p:nvPr/>
          </p:nvGrpSpPr>
          <p:grpSpPr>
            <a:xfrm>
              <a:off x="903098" y="1179665"/>
              <a:ext cx="80700" cy="1526144"/>
              <a:chOff x="903098" y="1179665"/>
              <a:chExt cx="80700" cy="1526144"/>
            </a:xfrm>
          </p:grpSpPr>
          <p:sp>
            <p:nvSpPr>
              <p:cNvPr id="8930" name="Google Shape;8930;p5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59"/>
            <p:cNvGrpSpPr/>
            <p:nvPr/>
          </p:nvGrpSpPr>
          <p:grpSpPr>
            <a:xfrm>
              <a:off x="1076958" y="1179665"/>
              <a:ext cx="80700" cy="1526144"/>
              <a:chOff x="1076958" y="1179665"/>
              <a:chExt cx="80700" cy="1526144"/>
            </a:xfrm>
          </p:grpSpPr>
          <p:sp>
            <p:nvSpPr>
              <p:cNvPr id="8941" name="Google Shape;8941;p5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59"/>
            <p:cNvGrpSpPr/>
            <p:nvPr/>
          </p:nvGrpSpPr>
          <p:grpSpPr>
            <a:xfrm>
              <a:off x="1247707" y="1179665"/>
              <a:ext cx="80700" cy="1526144"/>
              <a:chOff x="1247707" y="1179665"/>
              <a:chExt cx="80700" cy="1526144"/>
            </a:xfrm>
          </p:grpSpPr>
          <p:sp>
            <p:nvSpPr>
              <p:cNvPr id="8952" name="Google Shape;8952;p5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59"/>
            <p:cNvGrpSpPr/>
            <p:nvPr/>
          </p:nvGrpSpPr>
          <p:grpSpPr>
            <a:xfrm>
              <a:off x="1421567" y="1179665"/>
              <a:ext cx="80700" cy="1526144"/>
              <a:chOff x="1421567" y="1179665"/>
              <a:chExt cx="80700" cy="1526144"/>
            </a:xfrm>
          </p:grpSpPr>
          <p:sp>
            <p:nvSpPr>
              <p:cNvPr id="8963" name="Google Shape;8963;p5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59"/>
            <p:cNvGrpSpPr/>
            <p:nvPr/>
          </p:nvGrpSpPr>
          <p:grpSpPr>
            <a:xfrm>
              <a:off x="1592327" y="1179665"/>
              <a:ext cx="80700" cy="1526144"/>
              <a:chOff x="1592327" y="1179665"/>
              <a:chExt cx="80700" cy="1526144"/>
            </a:xfrm>
          </p:grpSpPr>
          <p:sp>
            <p:nvSpPr>
              <p:cNvPr id="8974" name="Google Shape;8974;p5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59"/>
            <p:cNvGrpSpPr/>
            <p:nvPr/>
          </p:nvGrpSpPr>
          <p:grpSpPr>
            <a:xfrm>
              <a:off x="1766187" y="1179665"/>
              <a:ext cx="80700" cy="1526144"/>
              <a:chOff x="1766187" y="1179665"/>
              <a:chExt cx="80700" cy="1526144"/>
            </a:xfrm>
          </p:grpSpPr>
          <p:sp>
            <p:nvSpPr>
              <p:cNvPr id="8985" name="Google Shape;8985;p5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59"/>
            <p:cNvGrpSpPr/>
            <p:nvPr/>
          </p:nvGrpSpPr>
          <p:grpSpPr>
            <a:xfrm>
              <a:off x="1936935" y="1179665"/>
              <a:ext cx="80700" cy="1526144"/>
              <a:chOff x="1936935" y="1179665"/>
              <a:chExt cx="80700" cy="1526144"/>
            </a:xfrm>
          </p:grpSpPr>
          <p:sp>
            <p:nvSpPr>
              <p:cNvPr id="8996" name="Google Shape;8996;p5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59"/>
            <p:cNvGrpSpPr/>
            <p:nvPr/>
          </p:nvGrpSpPr>
          <p:grpSpPr>
            <a:xfrm>
              <a:off x="2110795" y="1179665"/>
              <a:ext cx="80700" cy="1526144"/>
              <a:chOff x="2110795" y="1179665"/>
              <a:chExt cx="80700" cy="1526144"/>
            </a:xfrm>
          </p:grpSpPr>
          <p:sp>
            <p:nvSpPr>
              <p:cNvPr id="9007" name="Google Shape;9007;p5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59"/>
            <p:cNvGrpSpPr/>
            <p:nvPr/>
          </p:nvGrpSpPr>
          <p:grpSpPr>
            <a:xfrm>
              <a:off x="2284655" y="1179665"/>
              <a:ext cx="80700" cy="1526144"/>
              <a:chOff x="2284655" y="1179665"/>
              <a:chExt cx="80700" cy="1526144"/>
            </a:xfrm>
          </p:grpSpPr>
          <p:sp>
            <p:nvSpPr>
              <p:cNvPr id="9018" name="Google Shape;9018;p5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28" name="Google Shape;9028;p59"/>
          <p:cNvGrpSpPr/>
          <p:nvPr/>
        </p:nvGrpSpPr>
        <p:grpSpPr>
          <a:xfrm>
            <a:off x="2603245" y="985011"/>
            <a:ext cx="1364248" cy="1102133"/>
            <a:chOff x="2623904" y="1198803"/>
            <a:chExt cx="1364248" cy="1102133"/>
          </a:xfrm>
        </p:grpSpPr>
        <p:grpSp>
          <p:nvGrpSpPr>
            <p:cNvPr id="9029" name="Google Shape;9029;p59"/>
            <p:cNvGrpSpPr/>
            <p:nvPr/>
          </p:nvGrpSpPr>
          <p:grpSpPr>
            <a:xfrm>
              <a:off x="2623907" y="1198803"/>
              <a:ext cx="1364245" cy="273000"/>
              <a:chOff x="2623907" y="1198803"/>
              <a:chExt cx="1364245" cy="273000"/>
            </a:xfrm>
          </p:grpSpPr>
          <p:sp>
            <p:nvSpPr>
              <p:cNvPr id="9030" name="Google Shape;9030;p5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59"/>
            <p:cNvGrpSpPr/>
            <p:nvPr/>
          </p:nvGrpSpPr>
          <p:grpSpPr>
            <a:xfrm>
              <a:off x="2623904" y="1476964"/>
              <a:ext cx="1364245" cy="273000"/>
              <a:chOff x="2623904" y="1476964"/>
              <a:chExt cx="1364245" cy="273000"/>
            </a:xfrm>
          </p:grpSpPr>
          <p:sp>
            <p:nvSpPr>
              <p:cNvPr id="9036" name="Google Shape;9036;p5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59"/>
            <p:cNvGrpSpPr/>
            <p:nvPr/>
          </p:nvGrpSpPr>
          <p:grpSpPr>
            <a:xfrm>
              <a:off x="2623907" y="1749775"/>
              <a:ext cx="1364245" cy="273000"/>
              <a:chOff x="2623907" y="1749775"/>
              <a:chExt cx="1364245" cy="273000"/>
            </a:xfrm>
          </p:grpSpPr>
          <p:sp>
            <p:nvSpPr>
              <p:cNvPr id="9042" name="Google Shape;9042;p5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59"/>
            <p:cNvGrpSpPr/>
            <p:nvPr/>
          </p:nvGrpSpPr>
          <p:grpSpPr>
            <a:xfrm>
              <a:off x="2623904" y="2027936"/>
              <a:ext cx="1364245" cy="273000"/>
              <a:chOff x="2623904" y="2027936"/>
              <a:chExt cx="1364245" cy="273000"/>
            </a:xfrm>
          </p:grpSpPr>
          <p:sp>
            <p:nvSpPr>
              <p:cNvPr id="9048" name="Google Shape;9048;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3" name="Google Shape;9053;p59"/>
          <p:cNvGrpSpPr/>
          <p:nvPr/>
        </p:nvGrpSpPr>
        <p:grpSpPr>
          <a:xfrm>
            <a:off x="2592706" y="2444193"/>
            <a:ext cx="1387541" cy="159124"/>
            <a:chOff x="3200660" y="2180272"/>
            <a:chExt cx="2563824" cy="378237"/>
          </a:xfrm>
        </p:grpSpPr>
        <p:sp>
          <p:nvSpPr>
            <p:cNvPr id="9054" name="Google Shape;9054;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59"/>
          <p:cNvGrpSpPr/>
          <p:nvPr/>
        </p:nvGrpSpPr>
        <p:grpSpPr>
          <a:xfrm>
            <a:off x="2589231" y="2722018"/>
            <a:ext cx="1390502" cy="159625"/>
            <a:chOff x="3530150" y="2790075"/>
            <a:chExt cx="1962600" cy="225300"/>
          </a:xfrm>
        </p:grpSpPr>
        <p:sp>
          <p:nvSpPr>
            <p:cNvPr id="9073" name="Google Shape;9073;p5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59"/>
          <p:cNvGrpSpPr/>
          <p:nvPr/>
        </p:nvGrpSpPr>
        <p:grpSpPr>
          <a:xfrm>
            <a:off x="2589884" y="3000344"/>
            <a:ext cx="1411629" cy="153761"/>
            <a:chOff x="3558802" y="4011427"/>
            <a:chExt cx="1866000" cy="111300"/>
          </a:xfrm>
        </p:grpSpPr>
        <p:sp>
          <p:nvSpPr>
            <p:cNvPr id="9076" name="Google Shape;9076;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59"/>
          <p:cNvGrpSpPr/>
          <p:nvPr/>
        </p:nvGrpSpPr>
        <p:grpSpPr>
          <a:xfrm>
            <a:off x="2589576" y="2205744"/>
            <a:ext cx="1383503" cy="119749"/>
            <a:chOff x="3465975" y="2270276"/>
            <a:chExt cx="1986364" cy="171929"/>
          </a:xfrm>
        </p:grpSpPr>
        <p:sp>
          <p:nvSpPr>
            <p:cNvPr id="9079" name="Google Shape;9079;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7" name="Google Shape;9087;p59"/>
          <p:cNvGrpSpPr/>
          <p:nvPr/>
        </p:nvGrpSpPr>
        <p:grpSpPr>
          <a:xfrm>
            <a:off x="2600584" y="3569394"/>
            <a:ext cx="1369531" cy="195460"/>
            <a:chOff x="723300" y="4253549"/>
            <a:chExt cx="2276482" cy="324900"/>
          </a:xfrm>
        </p:grpSpPr>
        <p:sp>
          <p:nvSpPr>
            <p:cNvPr id="9088" name="Google Shape;9088;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59"/>
          <p:cNvGrpSpPr/>
          <p:nvPr/>
        </p:nvGrpSpPr>
        <p:grpSpPr>
          <a:xfrm>
            <a:off x="2590145" y="3270574"/>
            <a:ext cx="1389066" cy="180119"/>
            <a:chOff x="705948" y="3788465"/>
            <a:chExt cx="2308953" cy="299400"/>
          </a:xfrm>
        </p:grpSpPr>
        <p:sp>
          <p:nvSpPr>
            <p:cNvPr id="9094" name="Google Shape;9094;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59"/>
          <p:cNvGrpSpPr/>
          <p:nvPr/>
        </p:nvGrpSpPr>
        <p:grpSpPr>
          <a:xfrm>
            <a:off x="2638082" y="3883554"/>
            <a:ext cx="1304609" cy="294074"/>
            <a:chOff x="2658741" y="4097347"/>
            <a:chExt cx="1304609" cy="294074"/>
          </a:xfrm>
        </p:grpSpPr>
        <p:grpSp>
          <p:nvGrpSpPr>
            <p:cNvPr id="9100" name="Google Shape;9100;p59"/>
            <p:cNvGrpSpPr/>
            <p:nvPr/>
          </p:nvGrpSpPr>
          <p:grpSpPr>
            <a:xfrm>
              <a:off x="2658741" y="4097347"/>
              <a:ext cx="118572" cy="294074"/>
              <a:chOff x="3343310" y="4475555"/>
              <a:chExt cx="127717" cy="316753"/>
            </a:xfrm>
          </p:grpSpPr>
          <p:sp>
            <p:nvSpPr>
              <p:cNvPr id="9101" name="Google Shape;9101;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59"/>
            <p:cNvGrpSpPr/>
            <p:nvPr/>
          </p:nvGrpSpPr>
          <p:grpSpPr>
            <a:xfrm>
              <a:off x="3815519" y="4098388"/>
              <a:ext cx="147831" cy="291991"/>
              <a:chOff x="3527539" y="4476677"/>
              <a:chExt cx="159232" cy="314510"/>
            </a:xfrm>
          </p:grpSpPr>
          <p:sp>
            <p:nvSpPr>
              <p:cNvPr id="9104" name="Google Shape;9104;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59"/>
            <p:cNvGrpSpPr/>
            <p:nvPr/>
          </p:nvGrpSpPr>
          <p:grpSpPr>
            <a:xfrm>
              <a:off x="3511696" y="4098388"/>
              <a:ext cx="147831" cy="291991"/>
              <a:chOff x="3527539" y="4476677"/>
              <a:chExt cx="159232" cy="314510"/>
            </a:xfrm>
          </p:grpSpPr>
          <p:sp>
            <p:nvSpPr>
              <p:cNvPr id="9107" name="Google Shape;9107;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59"/>
            <p:cNvGrpSpPr/>
            <p:nvPr/>
          </p:nvGrpSpPr>
          <p:grpSpPr>
            <a:xfrm>
              <a:off x="3207874" y="4098388"/>
              <a:ext cx="147831" cy="291991"/>
              <a:chOff x="3527539" y="4476677"/>
              <a:chExt cx="159232" cy="314510"/>
            </a:xfrm>
          </p:grpSpPr>
          <p:sp>
            <p:nvSpPr>
              <p:cNvPr id="9110" name="Google Shape;9110;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59"/>
            <p:cNvGrpSpPr/>
            <p:nvPr/>
          </p:nvGrpSpPr>
          <p:grpSpPr>
            <a:xfrm>
              <a:off x="2933305" y="4097347"/>
              <a:ext cx="118572" cy="294074"/>
              <a:chOff x="3343310" y="4475555"/>
              <a:chExt cx="127717" cy="316753"/>
            </a:xfrm>
          </p:grpSpPr>
          <p:sp>
            <p:nvSpPr>
              <p:cNvPr id="9113" name="Google Shape;9113;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5" name="Google Shape;9115;p59"/>
          <p:cNvGrpSpPr/>
          <p:nvPr/>
        </p:nvGrpSpPr>
        <p:grpSpPr>
          <a:xfrm>
            <a:off x="4256912" y="1866676"/>
            <a:ext cx="1433821" cy="191501"/>
            <a:chOff x="4273350" y="2080469"/>
            <a:chExt cx="1433821" cy="191501"/>
          </a:xfrm>
        </p:grpSpPr>
        <p:grpSp>
          <p:nvGrpSpPr>
            <p:cNvPr id="9116" name="Google Shape;9116;p59"/>
            <p:cNvGrpSpPr/>
            <p:nvPr/>
          </p:nvGrpSpPr>
          <p:grpSpPr>
            <a:xfrm>
              <a:off x="4273350" y="2080469"/>
              <a:ext cx="1433821" cy="0"/>
              <a:chOff x="5224975" y="2962250"/>
              <a:chExt cx="1544400" cy="0"/>
            </a:xfrm>
          </p:grpSpPr>
          <p:cxnSp>
            <p:nvCxnSpPr>
              <p:cNvPr id="9117" name="Google Shape;9117;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18" name="Google Shape;9118;p5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119" name="Google Shape;9119;p59"/>
            <p:cNvGrpSpPr/>
            <p:nvPr/>
          </p:nvGrpSpPr>
          <p:grpSpPr>
            <a:xfrm>
              <a:off x="4273350" y="2271969"/>
              <a:ext cx="1433821" cy="0"/>
              <a:chOff x="5224975" y="2962250"/>
              <a:chExt cx="1544400" cy="0"/>
            </a:xfrm>
          </p:grpSpPr>
          <p:cxnSp>
            <p:nvCxnSpPr>
              <p:cNvPr id="9120" name="Google Shape;9120;p5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21" name="Google Shape;9121;p5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122" name="Google Shape;9122;p59"/>
          <p:cNvGrpSpPr/>
          <p:nvPr/>
        </p:nvGrpSpPr>
        <p:grpSpPr>
          <a:xfrm>
            <a:off x="4258467" y="969244"/>
            <a:ext cx="1430711" cy="743389"/>
            <a:chOff x="5159450" y="1919950"/>
            <a:chExt cx="1541050" cy="862500"/>
          </a:xfrm>
        </p:grpSpPr>
        <p:sp>
          <p:nvSpPr>
            <p:cNvPr id="9123" name="Google Shape;9123;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124" name="Google Shape;9124;p59"/>
            <p:cNvGrpSpPr/>
            <p:nvPr/>
          </p:nvGrpSpPr>
          <p:grpSpPr>
            <a:xfrm>
              <a:off x="5159450" y="1919950"/>
              <a:ext cx="1541050" cy="862500"/>
              <a:chOff x="5159450" y="1919950"/>
              <a:chExt cx="1541050" cy="862500"/>
            </a:xfrm>
          </p:grpSpPr>
          <p:cxnSp>
            <p:nvCxnSpPr>
              <p:cNvPr id="9125" name="Google Shape;9125;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126" name="Google Shape;9126;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127" name="Google Shape;9127;p59"/>
          <p:cNvGrpSpPr/>
          <p:nvPr/>
        </p:nvGrpSpPr>
        <p:grpSpPr>
          <a:xfrm>
            <a:off x="4248581" y="2192571"/>
            <a:ext cx="1450484" cy="1052087"/>
            <a:chOff x="5230575" y="1554475"/>
            <a:chExt cx="2137150" cy="1550150"/>
          </a:xfrm>
        </p:grpSpPr>
        <p:sp>
          <p:nvSpPr>
            <p:cNvPr id="9128" name="Google Shape;9128;p5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59"/>
          <p:cNvGrpSpPr/>
          <p:nvPr/>
        </p:nvGrpSpPr>
        <p:grpSpPr>
          <a:xfrm rot="10800000">
            <a:off x="4265131" y="3284761"/>
            <a:ext cx="1417383" cy="887946"/>
            <a:chOff x="5645403" y="2920021"/>
            <a:chExt cx="2650800" cy="2180614"/>
          </a:xfrm>
        </p:grpSpPr>
        <p:sp>
          <p:nvSpPr>
            <p:cNvPr id="9142" name="Google Shape;9142;p5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43" name="Google Shape;9143;p59"/>
            <p:cNvCxnSpPr>
              <a:stCxn id="914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144" name="Google Shape;9144;p5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45" name="Google Shape;9145;p59"/>
            <p:cNvCxnSpPr>
              <a:endCxn id="9144"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146" name="Google Shape;9146;p5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47" name="Google Shape;9147;p59"/>
            <p:cNvCxnSpPr>
              <a:stCxn id="9146"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148" name="Google Shape;9148;p5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49" name="Google Shape;9149;p59"/>
            <p:cNvCxnSpPr>
              <a:endCxn id="914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150" name="Google Shape;9150;p59"/>
          <p:cNvGrpSpPr/>
          <p:nvPr/>
        </p:nvGrpSpPr>
        <p:grpSpPr>
          <a:xfrm>
            <a:off x="7365491" y="2188116"/>
            <a:ext cx="1071743" cy="1021579"/>
            <a:chOff x="7189833" y="2022667"/>
            <a:chExt cx="1251159" cy="1192597"/>
          </a:xfrm>
        </p:grpSpPr>
        <p:sp>
          <p:nvSpPr>
            <p:cNvPr id="9151" name="Google Shape;9151;p5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59"/>
          <p:cNvGrpSpPr/>
          <p:nvPr/>
        </p:nvGrpSpPr>
        <p:grpSpPr>
          <a:xfrm>
            <a:off x="706762" y="2614523"/>
            <a:ext cx="1695374" cy="1560837"/>
            <a:chOff x="727421" y="2828315"/>
            <a:chExt cx="1695374" cy="1560837"/>
          </a:xfrm>
        </p:grpSpPr>
        <p:grpSp>
          <p:nvGrpSpPr>
            <p:cNvPr id="9156" name="Google Shape;9156;p59"/>
            <p:cNvGrpSpPr/>
            <p:nvPr/>
          </p:nvGrpSpPr>
          <p:grpSpPr>
            <a:xfrm>
              <a:off x="819108" y="2882501"/>
              <a:ext cx="103104" cy="1426186"/>
              <a:chOff x="4674013" y="3100904"/>
              <a:chExt cx="122758" cy="1698043"/>
            </a:xfrm>
          </p:grpSpPr>
          <p:sp>
            <p:nvSpPr>
              <p:cNvPr id="9157" name="Google Shape;9157;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59"/>
            <p:cNvGrpSpPr/>
            <p:nvPr/>
          </p:nvGrpSpPr>
          <p:grpSpPr>
            <a:xfrm>
              <a:off x="1062475" y="2882501"/>
              <a:ext cx="103104" cy="1426186"/>
              <a:chOff x="4940438" y="3100904"/>
              <a:chExt cx="122758" cy="1698043"/>
            </a:xfrm>
          </p:grpSpPr>
          <p:sp>
            <p:nvSpPr>
              <p:cNvPr id="9165" name="Google Shape;9165;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59"/>
            <p:cNvGrpSpPr/>
            <p:nvPr/>
          </p:nvGrpSpPr>
          <p:grpSpPr>
            <a:xfrm>
              <a:off x="1299324" y="2882501"/>
              <a:ext cx="103104" cy="1426186"/>
              <a:chOff x="5206863" y="3100904"/>
              <a:chExt cx="122758" cy="1698043"/>
            </a:xfrm>
          </p:grpSpPr>
          <p:sp>
            <p:nvSpPr>
              <p:cNvPr id="9173" name="Google Shape;9173;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59"/>
            <p:cNvGrpSpPr/>
            <p:nvPr/>
          </p:nvGrpSpPr>
          <p:grpSpPr>
            <a:xfrm>
              <a:off x="1786057" y="2882501"/>
              <a:ext cx="103104" cy="1426186"/>
              <a:chOff x="6006138" y="3143629"/>
              <a:chExt cx="122758" cy="1698043"/>
            </a:xfrm>
          </p:grpSpPr>
          <p:sp>
            <p:nvSpPr>
              <p:cNvPr id="9181" name="Google Shape;9181;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59"/>
            <p:cNvGrpSpPr/>
            <p:nvPr/>
          </p:nvGrpSpPr>
          <p:grpSpPr>
            <a:xfrm>
              <a:off x="2029422" y="2882501"/>
              <a:ext cx="103104" cy="1426186"/>
              <a:chOff x="6805413" y="3100904"/>
              <a:chExt cx="122758" cy="1698043"/>
            </a:xfrm>
          </p:grpSpPr>
          <p:sp>
            <p:nvSpPr>
              <p:cNvPr id="9189" name="Google Shape;9189;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59"/>
            <p:cNvGrpSpPr/>
            <p:nvPr/>
          </p:nvGrpSpPr>
          <p:grpSpPr>
            <a:xfrm>
              <a:off x="727421" y="2828315"/>
              <a:ext cx="1695374" cy="1560837"/>
              <a:chOff x="734799" y="2782450"/>
              <a:chExt cx="1571100" cy="1577400"/>
            </a:xfrm>
          </p:grpSpPr>
          <p:cxnSp>
            <p:nvCxnSpPr>
              <p:cNvPr id="9197" name="Google Shape;9197;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198" name="Google Shape;9198;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199" name="Google Shape;9199;p59"/>
            <p:cNvGrpSpPr/>
            <p:nvPr/>
          </p:nvGrpSpPr>
          <p:grpSpPr>
            <a:xfrm>
              <a:off x="2272795" y="2882501"/>
              <a:ext cx="103104" cy="1426186"/>
              <a:chOff x="5206863" y="3100904"/>
              <a:chExt cx="122758" cy="1698043"/>
            </a:xfrm>
          </p:grpSpPr>
          <p:sp>
            <p:nvSpPr>
              <p:cNvPr id="9200" name="Google Shape;9200;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59"/>
            <p:cNvGrpSpPr/>
            <p:nvPr/>
          </p:nvGrpSpPr>
          <p:grpSpPr>
            <a:xfrm>
              <a:off x="1542694" y="2882501"/>
              <a:ext cx="103104" cy="1426186"/>
              <a:chOff x="6006138" y="3143629"/>
              <a:chExt cx="122758" cy="1698043"/>
            </a:xfrm>
          </p:grpSpPr>
          <p:sp>
            <p:nvSpPr>
              <p:cNvPr id="9208" name="Google Shape;9208;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5" name="Google Shape;9215;p59"/>
          <p:cNvGrpSpPr/>
          <p:nvPr/>
        </p:nvGrpSpPr>
        <p:grpSpPr>
          <a:xfrm>
            <a:off x="5915341" y="2192094"/>
            <a:ext cx="1248543" cy="1025319"/>
            <a:chOff x="5183758" y="1210600"/>
            <a:chExt cx="3605380" cy="2960783"/>
          </a:xfrm>
        </p:grpSpPr>
        <p:sp>
          <p:nvSpPr>
            <p:cNvPr id="9216" name="Google Shape;9216;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20" name="Google Shape;9220;p5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221" name="Google Shape;9221;p5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222" name="Google Shape;9222;p5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223" name="Google Shape;9223;p5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224" name="Google Shape;9224;p5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59"/>
          <p:cNvGrpSpPr/>
          <p:nvPr/>
        </p:nvGrpSpPr>
        <p:grpSpPr>
          <a:xfrm>
            <a:off x="5772403" y="3330411"/>
            <a:ext cx="2664831" cy="843440"/>
            <a:chOff x="5916567" y="1099697"/>
            <a:chExt cx="2556683" cy="809211"/>
          </a:xfrm>
        </p:grpSpPr>
        <p:sp>
          <p:nvSpPr>
            <p:cNvPr id="9226" name="Google Shape;9226;p5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59"/>
          <p:cNvGrpSpPr/>
          <p:nvPr/>
        </p:nvGrpSpPr>
        <p:grpSpPr>
          <a:xfrm>
            <a:off x="5879943" y="979270"/>
            <a:ext cx="1299851" cy="1023338"/>
            <a:chOff x="5900602" y="1193063"/>
            <a:chExt cx="1299851" cy="1023338"/>
          </a:xfrm>
        </p:grpSpPr>
        <p:grpSp>
          <p:nvGrpSpPr>
            <p:cNvPr id="9235" name="Google Shape;9235;p59"/>
            <p:cNvGrpSpPr/>
            <p:nvPr/>
          </p:nvGrpSpPr>
          <p:grpSpPr>
            <a:xfrm>
              <a:off x="6743564" y="1193063"/>
              <a:ext cx="456889" cy="700379"/>
              <a:chOff x="6743564" y="1193063"/>
              <a:chExt cx="456889" cy="700379"/>
            </a:xfrm>
          </p:grpSpPr>
          <p:grpSp>
            <p:nvGrpSpPr>
              <p:cNvPr id="9236" name="Google Shape;9236;p59"/>
              <p:cNvGrpSpPr/>
              <p:nvPr/>
            </p:nvGrpSpPr>
            <p:grpSpPr>
              <a:xfrm>
                <a:off x="6743564" y="1690731"/>
                <a:ext cx="214402" cy="202710"/>
                <a:chOff x="6743564" y="1690731"/>
                <a:chExt cx="214402" cy="202710"/>
              </a:xfrm>
            </p:grpSpPr>
            <p:sp>
              <p:nvSpPr>
                <p:cNvPr id="9237" name="Google Shape;9237;p5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59"/>
              <p:cNvGrpSpPr/>
              <p:nvPr/>
            </p:nvGrpSpPr>
            <p:grpSpPr>
              <a:xfrm>
                <a:off x="6915505" y="1193063"/>
                <a:ext cx="284947" cy="589637"/>
                <a:chOff x="6915505" y="1193063"/>
                <a:chExt cx="284947" cy="589637"/>
              </a:xfrm>
            </p:grpSpPr>
            <p:sp>
              <p:nvSpPr>
                <p:cNvPr id="9240" name="Google Shape;9240;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1" name="Google Shape;9241;p5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242" name="Google Shape;9242;p59"/>
            <p:cNvGrpSpPr/>
            <p:nvPr/>
          </p:nvGrpSpPr>
          <p:grpSpPr>
            <a:xfrm>
              <a:off x="6520337" y="1193063"/>
              <a:ext cx="341815" cy="801589"/>
              <a:chOff x="6520337" y="1193063"/>
              <a:chExt cx="341815" cy="801589"/>
            </a:xfrm>
          </p:grpSpPr>
          <p:grpSp>
            <p:nvGrpSpPr>
              <p:cNvPr id="9243" name="Google Shape;9243;p59"/>
              <p:cNvGrpSpPr/>
              <p:nvPr/>
            </p:nvGrpSpPr>
            <p:grpSpPr>
              <a:xfrm>
                <a:off x="6520337" y="1589527"/>
                <a:ext cx="213950" cy="405125"/>
                <a:chOff x="6520337" y="1589527"/>
                <a:chExt cx="213950" cy="405125"/>
              </a:xfrm>
            </p:grpSpPr>
            <p:sp>
              <p:nvSpPr>
                <p:cNvPr id="9244" name="Google Shape;9244;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59"/>
              <p:cNvGrpSpPr/>
              <p:nvPr/>
            </p:nvGrpSpPr>
            <p:grpSpPr>
              <a:xfrm>
                <a:off x="6577204" y="1193063"/>
                <a:ext cx="284947" cy="453562"/>
                <a:chOff x="6577204" y="1193063"/>
                <a:chExt cx="284947" cy="453562"/>
              </a:xfrm>
            </p:grpSpPr>
            <p:sp>
              <p:nvSpPr>
                <p:cNvPr id="9247" name="Google Shape;9247;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8" name="Google Shape;9248;p5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249" name="Google Shape;9249;p59"/>
            <p:cNvGrpSpPr/>
            <p:nvPr/>
          </p:nvGrpSpPr>
          <p:grpSpPr>
            <a:xfrm>
              <a:off x="6238903" y="1193063"/>
              <a:ext cx="300475" cy="901782"/>
              <a:chOff x="6238903" y="1193063"/>
              <a:chExt cx="300475" cy="901782"/>
            </a:xfrm>
          </p:grpSpPr>
          <p:grpSp>
            <p:nvGrpSpPr>
              <p:cNvPr id="9250" name="Google Shape;9250;p59"/>
              <p:cNvGrpSpPr/>
              <p:nvPr/>
            </p:nvGrpSpPr>
            <p:grpSpPr>
              <a:xfrm>
                <a:off x="6290865" y="1489315"/>
                <a:ext cx="248514" cy="605530"/>
                <a:chOff x="6290865" y="1489315"/>
                <a:chExt cx="248514" cy="605530"/>
              </a:xfrm>
            </p:grpSpPr>
            <p:sp>
              <p:nvSpPr>
                <p:cNvPr id="9251" name="Google Shape;9251;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59"/>
              <p:cNvGrpSpPr/>
              <p:nvPr/>
            </p:nvGrpSpPr>
            <p:grpSpPr>
              <a:xfrm>
                <a:off x="6238903" y="1193063"/>
                <a:ext cx="284947" cy="327512"/>
                <a:chOff x="6238903" y="1193063"/>
                <a:chExt cx="284947" cy="327512"/>
              </a:xfrm>
            </p:grpSpPr>
            <p:sp>
              <p:nvSpPr>
                <p:cNvPr id="9254" name="Google Shape;9254;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5" name="Google Shape;9255;p5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256" name="Google Shape;9256;p59"/>
            <p:cNvGrpSpPr/>
            <p:nvPr/>
          </p:nvGrpSpPr>
          <p:grpSpPr>
            <a:xfrm>
              <a:off x="5900602" y="1193063"/>
              <a:ext cx="444345" cy="1023338"/>
              <a:chOff x="5900602" y="1193063"/>
              <a:chExt cx="444345" cy="1023338"/>
            </a:xfrm>
          </p:grpSpPr>
          <p:grpSp>
            <p:nvGrpSpPr>
              <p:cNvPr id="9257" name="Google Shape;9257;p59"/>
              <p:cNvGrpSpPr/>
              <p:nvPr/>
            </p:nvGrpSpPr>
            <p:grpSpPr>
              <a:xfrm>
                <a:off x="6046501" y="1367785"/>
                <a:ext cx="298446" cy="848616"/>
                <a:chOff x="6046501" y="1367785"/>
                <a:chExt cx="298446" cy="848616"/>
              </a:xfrm>
            </p:grpSpPr>
            <p:sp>
              <p:nvSpPr>
                <p:cNvPr id="9258" name="Google Shape;9258;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59"/>
              <p:cNvGrpSpPr/>
              <p:nvPr/>
            </p:nvGrpSpPr>
            <p:grpSpPr>
              <a:xfrm>
                <a:off x="5900602" y="1193063"/>
                <a:ext cx="284947" cy="182312"/>
                <a:chOff x="5900602" y="1193063"/>
                <a:chExt cx="284947" cy="182312"/>
              </a:xfrm>
            </p:grpSpPr>
            <p:sp>
              <p:nvSpPr>
                <p:cNvPr id="9261" name="Google Shape;9261;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2" name="Google Shape;9262;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263" name="Google Shape;9263;p59"/>
          <p:cNvGrpSpPr/>
          <p:nvPr/>
        </p:nvGrpSpPr>
        <p:grpSpPr>
          <a:xfrm>
            <a:off x="7217825" y="979415"/>
            <a:ext cx="1219413" cy="1051365"/>
            <a:chOff x="7287122" y="1165658"/>
            <a:chExt cx="1219413" cy="1051365"/>
          </a:xfrm>
        </p:grpSpPr>
        <p:grpSp>
          <p:nvGrpSpPr>
            <p:cNvPr id="9264" name="Google Shape;9264;p59"/>
            <p:cNvGrpSpPr/>
            <p:nvPr/>
          </p:nvGrpSpPr>
          <p:grpSpPr>
            <a:xfrm>
              <a:off x="7287122" y="1969723"/>
              <a:ext cx="1219413" cy="247300"/>
              <a:chOff x="7287122" y="1969723"/>
              <a:chExt cx="1219413" cy="247300"/>
            </a:xfrm>
          </p:grpSpPr>
          <p:sp>
            <p:nvSpPr>
              <p:cNvPr id="9265" name="Google Shape;9265;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6" name="Google Shape;9266;p59"/>
              <p:cNvGrpSpPr/>
              <p:nvPr/>
            </p:nvGrpSpPr>
            <p:grpSpPr>
              <a:xfrm>
                <a:off x="7287122" y="2063892"/>
                <a:ext cx="1151753" cy="73428"/>
                <a:chOff x="7287122" y="2063892"/>
                <a:chExt cx="1151753" cy="73428"/>
              </a:xfrm>
            </p:grpSpPr>
            <p:sp>
              <p:nvSpPr>
                <p:cNvPr id="9267" name="Google Shape;9267;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8" name="Google Shape;9268;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269" name="Google Shape;9269;p59"/>
            <p:cNvGrpSpPr/>
            <p:nvPr/>
          </p:nvGrpSpPr>
          <p:grpSpPr>
            <a:xfrm>
              <a:off x="7287122" y="1712201"/>
              <a:ext cx="1219403" cy="246767"/>
              <a:chOff x="7287122" y="1712201"/>
              <a:chExt cx="1219403" cy="246767"/>
            </a:xfrm>
          </p:grpSpPr>
          <p:sp>
            <p:nvSpPr>
              <p:cNvPr id="9270" name="Google Shape;9270;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1" name="Google Shape;9271;p59"/>
              <p:cNvGrpSpPr/>
              <p:nvPr/>
            </p:nvGrpSpPr>
            <p:grpSpPr>
              <a:xfrm>
                <a:off x="7287122" y="1842861"/>
                <a:ext cx="1005303" cy="73419"/>
                <a:chOff x="7287122" y="1842861"/>
                <a:chExt cx="1005303" cy="73419"/>
              </a:xfrm>
            </p:grpSpPr>
            <p:sp>
              <p:nvSpPr>
                <p:cNvPr id="9272" name="Google Shape;9272;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3" name="Google Shape;9273;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274" name="Google Shape;9274;p59"/>
            <p:cNvGrpSpPr/>
            <p:nvPr/>
          </p:nvGrpSpPr>
          <p:grpSpPr>
            <a:xfrm>
              <a:off x="7287122" y="1447520"/>
              <a:ext cx="1219403" cy="286667"/>
              <a:chOff x="7287122" y="1447520"/>
              <a:chExt cx="1219403" cy="286667"/>
            </a:xfrm>
          </p:grpSpPr>
          <p:sp>
            <p:nvSpPr>
              <p:cNvPr id="9275" name="Google Shape;9275;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6" name="Google Shape;9276;p59"/>
              <p:cNvGrpSpPr/>
              <p:nvPr/>
            </p:nvGrpSpPr>
            <p:grpSpPr>
              <a:xfrm>
                <a:off x="7287122" y="1581977"/>
                <a:ext cx="852803" cy="73428"/>
                <a:chOff x="7287122" y="1581977"/>
                <a:chExt cx="852803" cy="73428"/>
              </a:xfrm>
            </p:grpSpPr>
            <p:sp>
              <p:nvSpPr>
                <p:cNvPr id="9277" name="Google Shape;9277;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78" name="Google Shape;9278;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279" name="Google Shape;9279;p59"/>
            <p:cNvGrpSpPr/>
            <p:nvPr/>
          </p:nvGrpSpPr>
          <p:grpSpPr>
            <a:xfrm>
              <a:off x="7287122" y="1165658"/>
              <a:ext cx="1219403" cy="344253"/>
              <a:chOff x="7287122" y="1165658"/>
              <a:chExt cx="1219403" cy="344253"/>
            </a:xfrm>
          </p:grpSpPr>
          <p:sp>
            <p:nvSpPr>
              <p:cNvPr id="9280" name="Google Shape;9280;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59"/>
              <p:cNvGrpSpPr/>
              <p:nvPr/>
            </p:nvGrpSpPr>
            <p:grpSpPr>
              <a:xfrm>
                <a:off x="7287122" y="1341025"/>
                <a:ext cx="695703" cy="73419"/>
                <a:chOff x="7287122" y="1341025"/>
                <a:chExt cx="695703" cy="73419"/>
              </a:xfrm>
            </p:grpSpPr>
            <p:sp>
              <p:nvSpPr>
                <p:cNvPr id="9282" name="Google Shape;9282;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3" name="Google Shape;9283;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87" name="Shape 9287"/>
        <p:cNvGrpSpPr/>
        <p:nvPr/>
      </p:nvGrpSpPr>
      <p:grpSpPr>
        <a:xfrm>
          <a:off x="0" y="0"/>
          <a:ext cx="0" cy="0"/>
          <a:chOff x="0" y="0"/>
          <a:chExt cx="0" cy="0"/>
        </a:xfrm>
      </p:grpSpPr>
      <p:sp>
        <p:nvSpPr>
          <p:cNvPr id="9288" name="Google Shape;9288;p60"/>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289" name="Google Shape;9289;p60"/>
          <p:cNvGrpSpPr/>
          <p:nvPr/>
        </p:nvGrpSpPr>
        <p:grpSpPr>
          <a:xfrm>
            <a:off x="830341" y="2307733"/>
            <a:ext cx="340168" cy="298978"/>
            <a:chOff x="892750" y="267400"/>
            <a:chExt cx="483125" cy="424625"/>
          </a:xfrm>
        </p:grpSpPr>
        <p:sp>
          <p:nvSpPr>
            <p:cNvPr id="9290" name="Google Shape;9290;p60"/>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1" name="Google Shape;9291;p60"/>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2" name="Google Shape;9292;p60"/>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93" name="Google Shape;9293;p60"/>
          <p:cNvGrpSpPr/>
          <p:nvPr/>
        </p:nvGrpSpPr>
        <p:grpSpPr>
          <a:xfrm>
            <a:off x="1268776" y="2287121"/>
            <a:ext cx="298996" cy="340204"/>
            <a:chOff x="1516475" y="238075"/>
            <a:chExt cx="424650" cy="483175"/>
          </a:xfrm>
        </p:grpSpPr>
        <p:sp>
          <p:nvSpPr>
            <p:cNvPr id="9294" name="Google Shape;9294;p60"/>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5" name="Google Shape;9295;p60"/>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96" name="Google Shape;9296;p60"/>
          <p:cNvGrpSpPr/>
          <p:nvPr/>
        </p:nvGrpSpPr>
        <p:grpSpPr>
          <a:xfrm>
            <a:off x="1661867" y="2367520"/>
            <a:ext cx="341488" cy="179405"/>
            <a:chOff x="2080675" y="352325"/>
            <a:chExt cx="485000" cy="254800"/>
          </a:xfrm>
        </p:grpSpPr>
        <p:sp>
          <p:nvSpPr>
            <p:cNvPr id="9297" name="Google Shape;9297;p60"/>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8" name="Google Shape;9298;p60"/>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99" name="Google Shape;9299;p60"/>
          <p:cNvGrpSpPr/>
          <p:nvPr/>
        </p:nvGrpSpPr>
        <p:grpSpPr>
          <a:xfrm>
            <a:off x="2111046" y="2287138"/>
            <a:ext cx="298996" cy="340168"/>
            <a:chOff x="2705375" y="238125"/>
            <a:chExt cx="424650" cy="483125"/>
          </a:xfrm>
        </p:grpSpPr>
        <p:sp>
          <p:nvSpPr>
            <p:cNvPr id="9300" name="Google Shape;9300;p60"/>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1" name="Google Shape;9301;p60"/>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2" name="Google Shape;9302;p60"/>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3" name="Google Shape;9303;p60"/>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04" name="Google Shape;9304;p60"/>
          <p:cNvGrpSpPr/>
          <p:nvPr/>
        </p:nvGrpSpPr>
        <p:grpSpPr>
          <a:xfrm>
            <a:off x="2527187" y="2287455"/>
            <a:ext cx="301161" cy="339535"/>
            <a:chOff x="3299850" y="238575"/>
            <a:chExt cx="427725" cy="482225"/>
          </a:xfrm>
        </p:grpSpPr>
        <p:sp>
          <p:nvSpPr>
            <p:cNvPr id="9305" name="Google Shape;9305;p60"/>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6" name="Google Shape;9306;p60"/>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7" name="Google Shape;9307;p60"/>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8" name="Google Shape;9308;p60"/>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9" name="Google Shape;9309;p60"/>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10" name="Google Shape;9310;p60"/>
          <p:cNvGrpSpPr/>
          <p:nvPr/>
        </p:nvGrpSpPr>
        <p:grpSpPr>
          <a:xfrm>
            <a:off x="2914108" y="2287138"/>
            <a:ext cx="352455" cy="340168"/>
            <a:chOff x="3857225" y="238125"/>
            <a:chExt cx="500575" cy="483125"/>
          </a:xfrm>
        </p:grpSpPr>
        <p:sp>
          <p:nvSpPr>
            <p:cNvPr id="9311" name="Google Shape;9311;p60"/>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2" name="Google Shape;9312;p60"/>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3" name="Google Shape;9313;p60"/>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4" name="Google Shape;9314;p60"/>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5" name="Google Shape;9315;p60"/>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6" name="Google Shape;9316;p60"/>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7" name="Google Shape;9317;p60"/>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18" name="Google Shape;9318;p60"/>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19" name="Google Shape;9319;p60"/>
          <p:cNvGrpSpPr/>
          <p:nvPr/>
        </p:nvGrpSpPr>
        <p:grpSpPr>
          <a:xfrm>
            <a:off x="3760885" y="2287165"/>
            <a:ext cx="340186" cy="340116"/>
            <a:chOff x="5053900" y="238200"/>
            <a:chExt cx="483150" cy="483050"/>
          </a:xfrm>
        </p:grpSpPr>
        <p:sp>
          <p:nvSpPr>
            <p:cNvPr id="9320" name="Google Shape;9320;p60"/>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1" name="Google Shape;9321;p60"/>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2" name="Google Shape;9322;p60"/>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3" name="Google Shape;9323;p60"/>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24" name="Google Shape;9324;p60"/>
          <p:cNvGrpSpPr/>
          <p:nvPr/>
        </p:nvGrpSpPr>
        <p:grpSpPr>
          <a:xfrm>
            <a:off x="4174835" y="2287138"/>
            <a:ext cx="340168" cy="340168"/>
            <a:chOff x="5648375" y="238125"/>
            <a:chExt cx="483125" cy="483125"/>
          </a:xfrm>
        </p:grpSpPr>
        <p:sp>
          <p:nvSpPr>
            <p:cNvPr id="9325" name="Google Shape;9325;p60"/>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6" name="Google Shape;9326;p60"/>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7" name="Google Shape;9327;p60"/>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8" name="Google Shape;9328;p60"/>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9" name="Google Shape;9329;p60"/>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0" name="Google Shape;9330;p60"/>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1" name="Google Shape;9331;p60"/>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2" name="Google Shape;9332;p60"/>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3" name="Google Shape;9333;p60"/>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4" name="Google Shape;9334;p60"/>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35" name="Google Shape;9335;p60"/>
          <p:cNvGrpSpPr/>
          <p:nvPr/>
        </p:nvGrpSpPr>
        <p:grpSpPr>
          <a:xfrm>
            <a:off x="4591521" y="2287138"/>
            <a:ext cx="340168" cy="340168"/>
            <a:chOff x="6242825" y="238125"/>
            <a:chExt cx="483125" cy="483125"/>
          </a:xfrm>
        </p:grpSpPr>
        <p:sp>
          <p:nvSpPr>
            <p:cNvPr id="9336" name="Google Shape;9336;p60"/>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7" name="Google Shape;9337;p60"/>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8" name="Google Shape;9338;p60"/>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39" name="Google Shape;9339;p60"/>
          <p:cNvGrpSpPr/>
          <p:nvPr/>
        </p:nvGrpSpPr>
        <p:grpSpPr>
          <a:xfrm>
            <a:off x="828643" y="2727362"/>
            <a:ext cx="343566" cy="298943"/>
            <a:chOff x="889275" y="861850"/>
            <a:chExt cx="487950" cy="424575"/>
          </a:xfrm>
        </p:grpSpPr>
        <p:sp>
          <p:nvSpPr>
            <p:cNvPr id="9340" name="Google Shape;9340;p60"/>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1" name="Google Shape;9341;p60"/>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2" name="Google Shape;9342;p60"/>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3" name="Google Shape;9343;p60"/>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44" name="Google Shape;9344;p60"/>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5" name="Google Shape;9345;p60"/>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46" name="Google Shape;9346;p60"/>
          <p:cNvGrpSpPr/>
          <p:nvPr/>
        </p:nvGrpSpPr>
        <p:grpSpPr>
          <a:xfrm>
            <a:off x="2090460" y="2706749"/>
            <a:ext cx="340168" cy="340168"/>
            <a:chOff x="2676100" y="832575"/>
            <a:chExt cx="483125" cy="483125"/>
          </a:xfrm>
        </p:grpSpPr>
        <p:sp>
          <p:nvSpPr>
            <p:cNvPr id="9347" name="Google Shape;9347;p60"/>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8" name="Google Shape;9348;p60"/>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9" name="Google Shape;9349;p60"/>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50" name="Google Shape;9350;p60"/>
          <p:cNvGrpSpPr/>
          <p:nvPr/>
        </p:nvGrpSpPr>
        <p:grpSpPr>
          <a:xfrm>
            <a:off x="2501963" y="2706749"/>
            <a:ext cx="351610" cy="340168"/>
            <a:chOff x="3270550" y="832575"/>
            <a:chExt cx="499375" cy="483125"/>
          </a:xfrm>
        </p:grpSpPr>
        <p:sp>
          <p:nvSpPr>
            <p:cNvPr id="9351" name="Google Shape;9351;p60"/>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2" name="Google Shape;9352;p60"/>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3" name="Google Shape;9353;p60"/>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54" name="Google Shape;9354;p60"/>
          <p:cNvGrpSpPr/>
          <p:nvPr/>
        </p:nvGrpSpPr>
        <p:grpSpPr>
          <a:xfrm>
            <a:off x="2920243" y="2717381"/>
            <a:ext cx="340186" cy="318904"/>
            <a:chOff x="3865000" y="847675"/>
            <a:chExt cx="483150" cy="452925"/>
          </a:xfrm>
        </p:grpSpPr>
        <p:sp>
          <p:nvSpPr>
            <p:cNvPr id="9355" name="Google Shape;9355;p60"/>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6" name="Google Shape;9356;p60"/>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7" name="Google Shape;9357;p60"/>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8" name="Google Shape;9358;p60"/>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59" name="Google Shape;9359;p60"/>
          <p:cNvGrpSpPr/>
          <p:nvPr/>
        </p:nvGrpSpPr>
        <p:grpSpPr>
          <a:xfrm>
            <a:off x="3335925" y="2727300"/>
            <a:ext cx="344798" cy="299066"/>
            <a:chOff x="4452900" y="861750"/>
            <a:chExt cx="489700" cy="424750"/>
          </a:xfrm>
        </p:grpSpPr>
        <p:sp>
          <p:nvSpPr>
            <p:cNvPr id="9360" name="Google Shape;9360;p60"/>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1" name="Google Shape;9361;p60"/>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2" name="Google Shape;9362;p60"/>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63" name="Google Shape;9363;p60"/>
          <p:cNvGrpSpPr/>
          <p:nvPr/>
        </p:nvGrpSpPr>
        <p:grpSpPr>
          <a:xfrm>
            <a:off x="3753158" y="2706758"/>
            <a:ext cx="355641" cy="340151"/>
            <a:chOff x="5049750" y="832600"/>
            <a:chExt cx="505100" cy="483100"/>
          </a:xfrm>
        </p:grpSpPr>
        <p:sp>
          <p:nvSpPr>
            <p:cNvPr id="9364" name="Google Shape;9364;p60"/>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5" name="Google Shape;9365;p60"/>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66" name="Google Shape;9366;p60"/>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67" name="Google Shape;9367;p60"/>
          <p:cNvGrpSpPr/>
          <p:nvPr/>
        </p:nvGrpSpPr>
        <p:grpSpPr>
          <a:xfrm>
            <a:off x="4612107" y="2706749"/>
            <a:ext cx="298996" cy="340168"/>
            <a:chOff x="6272100" y="832575"/>
            <a:chExt cx="424650" cy="483125"/>
          </a:xfrm>
        </p:grpSpPr>
        <p:sp>
          <p:nvSpPr>
            <p:cNvPr id="9368" name="Google Shape;9368;p60"/>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9" name="Google Shape;9369;p60"/>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70" name="Google Shape;9370;p60"/>
          <p:cNvGrpSpPr/>
          <p:nvPr/>
        </p:nvGrpSpPr>
        <p:grpSpPr>
          <a:xfrm>
            <a:off x="830315" y="3125798"/>
            <a:ext cx="340221" cy="340186"/>
            <a:chOff x="893650" y="1428000"/>
            <a:chExt cx="483200" cy="483150"/>
          </a:xfrm>
        </p:grpSpPr>
        <p:sp>
          <p:nvSpPr>
            <p:cNvPr id="9371" name="Google Shape;9371;p60"/>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2" name="Google Shape;9372;p60"/>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3" name="Google Shape;9373;p60"/>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4" name="Google Shape;9374;p60"/>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75" name="Google Shape;9375;p60"/>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6" name="Google Shape;9376;p60"/>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77" name="Google Shape;9377;p60"/>
          <p:cNvGrpSpPr/>
          <p:nvPr/>
        </p:nvGrpSpPr>
        <p:grpSpPr>
          <a:xfrm>
            <a:off x="2084132" y="3146463"/>
            <a:ext cx="352825" cy="298855"/>
            <a:chOff x="2676100" y="1456375"/>
            <a:chExt cx="501100" cy="424450"/>
          </a:xfrm>
        </p:grpSpPr>
        <p:sp>
          <p:nvSpPr>
            <p:cNvPr id="9378" name="Google Shape;9378;p60"/>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9" name="Google Shape;9379;p60"/>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0" name="Google Shape;9380;p60"/>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81" name="Google Shape;9381;p60"/>
          <p:cNvGrpSpPr/>
          <p:nvPr/>
        </p:nvGrpSpPr>
        <p:grpSpPr>
          <a:xfrm>
            <a:off x="2507657" y="3125806"/>
            <a:ext cx="340221" cy="340168"/>
            <a:chOff x="3270475" y="1427025"/>
            <a:chExt cx="483200" cy="483125"/>
          </a:xfrm>
        </p:grpSpPr>
        <p:sp>
          <p:nvSpPr>
            <p:cNvPr id="9382" name="Google Shape;9382;p60"/>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3" name="Google Shape;9383;p60"/>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4" name="Google Shape;9384;p60"/>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85" name="Google Shape;9385;p60"/>
          <p:cNvGrpSpPr/>
          <p:nvPr/>
        </p:nvGrpSpPr>
        <p:grpSpPr>
          <a:xfrm>
            <a:off x="2918570" y="3125780"/>
            <a:ext cx="343530" cy="340221"/>
            <a:chOff x="3860250" y="1427025"/>
            <a:chExt cx="487900" cy="483200"/>
          </a:xfrm>
        </p:grpSpPr>
        <p:sp>
          <p:nvSpPr>
            <p:cNvPr id="9386" name="Google Shape;9386;p60"/>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7" name="Google Shape;9387;p60"/>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8" name="Google Shape;9388;p60"/>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89" name="Google Shape;9389;p60"/>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0" name="Google Shape;9390;p60"/>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91" name="Google Shape;9391;p60"/>
          <p:cNvGrpSpPr/>
          <p:nvPr/>
        </p:nvGrpSpPr>
        <p:grpSpPr>
          <a:xfrm>
            <a:off x="4174808" y="3125806"/>
            <a:ext cx="340221" cy="340168"/>
            <a:chOff x="5648375" y="1427025"/>
            <a:chExt cx="483200" cy="483125"/>
          </a:xfrm>
        </p:grpSpPr>
        <p:sp>
          <p:nvSpPr>
            <p:cNvPr id="9392" name="Google Shape;9392;p60"/>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3" name="Google Shape;9393;p60"/>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94" name="Google Shape;9394;p60"/>
          <p:cNvGrpSpPr/>
          <p:nvPr/>
        </p:nvGrpSpPr>
        <p:grpSpPr>
          <a:xfrm>
            <a:off x="4589294" y="3125789"/>
            <a:ext cx="344622" cy="340204"/>
            <a:chOff x="6238300" y="1426975"/>
            <a:chExt cx="489450" cy="483175"/>
          </a:xfrm>
        </p:grpSpPr>
        <p:sp>
          <p:nvSpPr>
            <p:cNvPr id="9395" name="Google Shape;9395;p60"/>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6" name="Google Shape;9396;p60"/>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7" name="Google Shape;9397;p60"/>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98" name="Google Shape;9398;p60"/>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99" name="Google Shape;9399;p60"/>
          <p:cNvGrpSpPr/>
          <p:nvPr/>
        </p:nvGrpSpPr>
        <p:grpSpPr>
          <a:xfrm>
            <a:off x="1248190" y="3544794"/>
            <a:ext cx="340168" cy="340186"/>
            <a:chOff x="1487200" y="2021475"/>
            <a:chExt cx="483125" cy="483150"/>
          </a:xfrm>
        </p:grpSpPr>
        <p:sp>
          <p:nvSpPr>
            <p:cNvPr id="9400" name="Google Shape;9400;p60"/>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1" name="Google Shape;9401;p60"/>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2" name="Google Shape;9402;p60"/>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3" name="Google Shape;9403;p60"/>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04" name="Google Shape;9404;p60"/>
          <p:cNvGrpSpPr/>
          <p:nvPr/>
        </p:nvGrpSpPr>
        <p:grpSpPr>
          <a:xfrm>
            <a:off x="1662527" y="3565398"/>
            <a:ext cx="340168" cy="298978"/>
            <a:chOff x="2081650" y="2050750"/>
            <a:chExt cx="483125" cy="424625"/>
          </a:xfrm>
        </p:grpSpPr>
        <p:sp>
          <p:nvSpPr>
            <p:cNvPr id="9405" name="Google Shape;9405;p60"/>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6" name="Google Shape;9406;p60"/>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7" name="Google Shape;9407;p60"/>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8" name="Google Shape;9408;p60"/>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9" name="Google Shape;9409;p60"/>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0" name="Google Shape;9410;p60"/>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11" name="Google Shape;9411;p60"/>
          <p:cNvGrpSpPr/>
          <p:nvPr/>
        </p:nvGrpSpPr>
        <p:grpSpPr>
          <a:xfrm>
            <a:off x="2090460" y="3588721"/>
            <a:ext cx="340168" cy="252332"/>
            <a:chOff x="2676100" y="2083800"/>
            <a:chExt cx="483125" cy="358375"/>
          </a:xfrm>
        </p:grpSpPr>
        <p:sp>
          <p:nvSpPr>
            <p:cNvPr id="9412" name="Google Shape;9412;p60"/>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3" name="Google Shape;9413;p60"/>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14" name="Google Shape;9414;p60"/>
          <p:cNvGrpSpPr/>
          <p:nvPr/>
        </p:nvGrpSpPr>
        <p:grpSpPr>
          <a:xfrm>
            <a:off x="2515974" y="3554766"/>
            <a:ext cx="323587" cy="320242"/>
            <a:chOff x="3282325" y="2035675"/>
            <a:chExt cx="459575" cy="454825"/>
          </a:xfrm>
        </p:grpSpPr>
        <p:sp>
          <p:nvSpPr>
            <p:cNvPr id="9415" name="Google Shape;9415;p60"/>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6" name="Google Shape;9416;p60"/>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7" name="Google Shape;9417;p60"/>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8" name="Google Shape;9418;p60"/>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19" name="Google Shape;9419;p60"/>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0" name="Google Shape;9420;p60"/>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21" name="Google Shape;9421;p60"/>
          <p:cNvGrpSpPr/>
          <p:nvPr/>
        </p:nvGrpSpPr>
        <p:grpSpPr>
          <a:xfrm>
            <a:off x="3760673" y="3544803"/>
            <a:ext cx="340608" cy="340168"/>
            <a:chOff x="5053900" y="2021500"/>
            <a:chExt cx="483750" cy="483125"/>
          </a:xfrm>
        </p:grpSpPr>
        <p:sp>
          <p:nvSpPr>
            <p:cNvPr id="9422" name="Google Shape;9422;p60"/>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3" name="Google Shape;9423;p60"/>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4" name="Google Shape;9424;p60"/>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5" name="Google Shape;9425;p60"/>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6" name="Google Shape;9426;p60"/>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7" name="Google Shape;9427;p60"/>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8" name="Google Shape;9428;p60"/>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9" name="Google Shape;9429;p60"/>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30" name="Google Shape;9430;p60"/>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31" name="Google Shape;9431;p60"/>
          <p:cNvGrpSpPr/>
          <p:nvPr/>
        </p:nvGrpSpPr>
        <p:grpSpPr>
          <a:xfrm>
            <a:off x="4585773" y="3547971"/>
            <a:ext cx="351663" cy="333831"/>
            <a:chOff x="6222125" y="2025975"/>
            <a:chExt cx="499450" cy="474125"/>
          </a:xfrm>
        </p:grpSpPr>
        <p:sp>
          <p:nvSpPr>
            <p:cNvPr id="9432" name="Google Shape;9432;p60"/>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3" name="Google Shape;9433;p60"/>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4" name="Google Shape;9434;p60"/>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35" name="Google Shape;9435;p60"/>
          <p:cNvGrpSpPr/>
          <p:nvPr/>
        </p:nvGrpSpPr>
        <p:grpSpPr>
          <a:xfrm>
            <a:off x="5043335" y="2364541"/>
            <a:ext cx="335504" cy="185953"/>
            <a:chOff x="896050" y="2725450"/>
            <a:chExt cx="476500" cy="264100"/>
          </a:xfrm>
        </p:grpSpPr>
        <p:sp>
          <p:nvSpPr>
            <p:cNvPr id="9436" name="Google Shape;9436;p60"/>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7" name="Google Shape;9437;p60"/>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8" name="Google Shape;9438;p60"/>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39" name="Google Shape;9439;p60"/>
          <p:cNvGrpSpPr/>
          <p:nvPr/>
        </p:nvGrpSpPr>
        <p:grpSpPr>
          <a:xfrm>
            <a:off x="5474075" y="2287425"/>
            <a:ext cx="340168" cy="340186"/>
            <a:chOff x="1487200" y="2615925"/>
            <a:chExt cx="483125" cy="483150"/>
          </a:xfrm>
        </p:grpSpPr>
        <p:sp>
          <p:nvSpPr>
            <p:cNvPr id="9440" name="Google Shape;9440;p60"/>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1" name="Google Shape;9441;p60"/>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2" name="Google Shape;9442;p60"/>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43" name="Google Shape;9443;p60"/>
          <p:cNvGrpSpPr/>
          <p:nvPr/>
        </p:nvGrpSpPr>
        <p:grpSpPr>
          <a:xfrm>
            <a:off x="5874024" y="2287425"/>
            <a:ext cx="353564" cy="340186"/>
            <a:chOff x="2077575" y="2615925"/>
            <a:chExt cx="502150" cy="483150"/>
          </a:xfrm>
        </p:grpSpPr>
        <p:sp>
          <p:nvSpPr>
            <p:cNvPr id="9444" name="Google Shape;9444;p60"/>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5" name="Google Shape;9445;p60"/>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6" name="Google Shape;9446;p60"/>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7" name="Google Shape;9447;p60"/>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48" name="Google Shape;9448;p60"/>
          <p:cNvGrpSpPr/>
          <p:nvPr/>
        </p:nvGrpSpPr>
        <p:grpSpPr>
          <a:xfrm>
            <a:off x="6297813" y="2303452"/>
            <a:ext cx="334536" cy="308132"/>
            <a:chOff x="2680100" y="2638725"/>
            <a:chExt cx="475125" cy="437625"/>
          </a:xfrm>
        </p:grpSpPr>
        <p:sp>
          <p:nvSpPr>
            <p:cNvPr id="9449" name="Google Shape;9449;p60"/>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0" name="Google Shape;9450;p60"/>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1" name="Google Shape;9451;p60"/>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2" name="Google Shape;9452;p60"/>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53" name="Google Shape;9453;p60"/>
          <p:cNvGrpSpPr/>
          <p:nvPr/>
        </p:nvGrpSpPr>
        <p:grpSpPr>
          <a:xfrm>
            <a:off x="6763452" y="2287425"/>
            <a:ext cx="239183" cy="340186"/>
            <a:chOff x="3342275" y="2615925"/>
            <a:chExt cx="339700" cy="483150"/>
          </a:xfrm>
        </p:grpSpPr>
        <p:sp>
          <p:nvSpPr>
            <p:cNvPr id="9454" name="Google Shape;9454;p60"/>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5" name="Google Shape;9455;p60"/>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56" name="Google Shape;9456;p60"/>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7" name="Google Shape;9457;p60"/>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8" name="Google Shape;9458;p60"/>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59" name="Google Shape;9459;p60"/>
          <p:cNvGrpSpPr/>
          <p:nvPr/>
        </p:nvGrpSpPr>
        <p:grpSpPr>
          <a:xfrm>
            <a:off x="6201058" y="3956426"/>
            <a:ext cx="339482" cy="339271"/>
            <a:chOff x="5648900" y="2616600"/>
            <a:chExt cx="482150" cy="481850"/>
          </a:xfrm>
        </p:grpSpPr>
        <p:sp>
          <p:nvSpPr>
            <p:cNvPr id="9460" name="Google Shape;9460;p60"/>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1" name="Google Shape;9461;p60"/>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62" name="Google Shape;9462;p60"/>
          <p:cNvGrpSpPr/>
          <p:nvPr/>
        </p:nvGrpSpPr>
        <p:grpSpPr>
          <a:xfrm>
            <a:off x="4520342" y="3963142"/>
            <a:ext cx="325626" cy="325694"/>
            <a:chOff x="6242825" y="2615925"/>
            <a:chExt cx="483125" cy="483225"/>
          </a:xfrm>
        </p:grpSpPr>
        <p:sp>
          <p:nvSpPr>
            <p:cNvPr id="9463" name="Google Shape;9463;p60"/>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4" name="Google Shape;9464;p60"/>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5" name="Google Shape;9465;p60"/>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6" name="Google Shape;9466;p60"/>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7" name="Google Shape;9467;p60"/>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68" name="Google Shape;9468;p60"/>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69" name="Google Shape;9469;p60"/>
          <p:cNvGrpSpPr/>
          <p:nvPr/>
        </p:nvGrpSpPr>
        <p:grpSpPr>
          <a:xfrm>
            <a:off x="5473116" y="2707036"/>
            <a:ext cx="342087" cy="340186"/>
            <a:chOff x="1487200" y="3210375"/>
            <a:chExt cx="485850" cy="483150"/>
          </a:xfrm>
        </p:grpSpPr>
        <p:sp>
          <p:nvSpPr>
            <p:cNvPr id="9470" name="Google Shape;9470;p60"/>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1" name="Google Shape;9471;p60"/>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2" name="Google Shape;9472;p60"/>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73" name="Google Shape;9473;p60"/>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4" name="Google Shape;9474;p60"/>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75" name="Google Shape;9475;p60"/>
          <p:cNvGrpSpPr/>
          <p:nvPr/>
        </p:nvGrpSpPr>
        <p:grpSpPr>
          <a:xfrm>
            <a:off x="6712475" y="2707027"/>
            <a:ext cx="341136" cy="340204"/>
            <a:chOff x="3269875" y="3210400"/>
            <a:chExt cx="484500" cy="483175"/>
          </a:xfrm>
        </p:grpSpPr>
        <p:sp>
          <p:nvSpPr>
            <p:cNvPr id="9476" name="Google Shape;9476;p60"/>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7" name="Google Shape;9477;p60"/>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78" name="Google Shape;9478;p60"/>
          <p:cNvGrpSpPr/>
          <p:nvPr/>
        </p:nvGrpSpPr>
        <p:grpSpPr>
          <a:xfrm>
            <a:off x="7211568" y="2706666"/>
            <a:ext cx="170216" cy="340925"/>
            <a:chOff x="3985700" y="3210375"/>
            <a:chExt cx="241750" cy="484200"/>
          </a:xfrm>
        </p:grpSpPr>
        <p:sp>
          <p:nvSpPr>
            <p:cNvPr id="9479" name="Google Shape;9479;p60"/>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0" name="Google Shape;9480;p60"/>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81" name="Google Shape;9481;p60"/>
          <p:cNvGrpSpPr/>
          <p:nvPr/>
        </p:nvGrpSpPr>
        <p:grpSpPr>
          <a:xfrm>
            <a:off x="7550838" y="2707678"/>
            <a:ext cx="339007" cy="338901"/>
            <a:chOff x="4460225" y="3211300"/>
            <a:chExt cx="481475" cy="481325"/>
          </a:xfrm>
        </p:grpSpPr>
        <p:sp>
          <p:nvSpPr>
            <p:cNvPr id="9482" name="Google Shape;9482;p60"/>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3" name="Google Shape;9483;p60"/>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84" name="Google Shape;9484;p60"/>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85" name="Google Shape;9485;p60"/>
          <p:cNvGrpSpPr/>
          <p:nvPr/>
        </p:nvGrpSpPr>
        <p:grpSpPr>
          <a:xfrm>
            <a:off x="6644899" y="3985756"/>
            <a:ext cx="342034" cy="280654"/>
            <a:chOff x="5647000" y="3252650"/>
            <a:chExt cx="485775" cy="398600"/>
          </a:xfrm>
        </p:grpSpPr>
        <p:sp>
          <p:nvSpPr>
            <p:cNvPr id="9486" name="Google Shape;9486;p60"/>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7" name="Google Shape;9487;p60"/>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8" name="Google Shape;9488;p60"/>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9" name="Google Shape;9489;p60"/>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0" name="Google Shape;9490;p60"/>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91" name="Google Shape;9491;p60"/>
          <p:cNvGrpSpPr/>
          <p:nvPr/>
        </p:nvGrpSpPr>
        <p:grpSpPr>
          <a:xfrm>
            <a:off x="4950339" y="3991768"/>
            <a:ext cx="326536" cy="268454"/>
            <a:chOff x="6242450" y="3252800"/>
            <a:chExt cx="484475" cy="398300"/>
          </a:xfrm>
        </p:grpSpPr>
        <p:sp>
          <p:nvSpPr>
            <p:cNvPr id="9492" name="Google Shape;9492;p60"/>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3" name="Google Shape;9493;p60"/>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4" name="Google Shape;9494;p60"/>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95" name="Google Shape;9495;p60"/>
          <p:cNvGrpSpPr/>
          <p:nvPr/>
        </p:nvGrpSpPr>
        <p:grpSpPr>
          <a:xfrm>
            <a:off x="5061598" y="3126102"/>
            <a:ext cx="298978" cy="340168"/>
            <a:chOff x="922025" y="3804850"/>
            <a:chExt cx="424625" cy="483125"/>
          </a:xfrm>
        </p:grpSpPr>
        <p:sp>
          <p:nvSpPr>
            <p:cNvPr id="9496" name="Google Shape;9496;p60"/>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7" name="Google Shape;9497;p60"/>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98" name="Google Shape;9498;p60"/>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99" name="Google Shape;9499;p60"/>
          <p:cNvGrpSpPr/>
          <p:nvPr/>
        </p:nvGrpSpPr>
        <p:grpSpPr>
          <a:xfrm>
            <a:off x="5894327" y="3126102"/>
            <a:ext cx="312955" cy="340168"/>
            <a:chOff x="2100300" y="3804850"/>
            <a:chExt cx="444475" cy="483125"/>
          </a:xfrm>
        </p:grpSpPr>
        <p:sp>
          <p:nvSpPr>
            <p:cNvPr id="9500" name="Google Shape;9500;p60"/>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1" name="Google Shape;9501;p60"/>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02" name="Google Shape;9502;p60"/>
          <p:cNvGrpSpPr/>
          <p:nvPr/>
        </p:nvGrpSpPr>
        <p:grpSpPr>
          <a:xfrm>
            <a:off x="6317950" y="3126102"/>
            <a:ext cx="294261" cy="340168"/>
            <a:chOff x="2708700" y="3804850"/>
            <a:chExt cx="417925" cy="483125"/>
          </a:xfrm>
        </p:grpSpPr>
        <p:sp>
          <p:nvSpPr>
            <p:cNvPr id="9503" name="Google Shape;9503;p60"/>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4" name="Google Shape;9504;p60"/>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5" name="Google Shape;9505;p60"/>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6" name="Google Shape;9506;p60"/>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07" name="Google Shape;9507;p60"/>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8" name="Google Shape;9508;p60"/>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09" name="Google Shape;9509;p60"/>
          <p:cNvGrpSpPr/>
          <p:nvPr/>
        </p:nvGrpSpPr>
        <p:grpSpPr>
          <a:xfrm>
            <a:off x="7554825" y="3127378"/>
            <a:ext cx="331033" cy="337616"/>
            <a:chOff x="4467450" y="3808475"/>
            <a:chExt cx="470150" cy="479500"/>
          </a:xfrm>
        </p:grpSpPr>
        <p:sp>
          <p:nvSpPr>
            <p:cNvPr id="9510" name="Google Shape;9510;p60"/>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1" name="Google Shape;9511;p60"/>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2" name="Google Shape;9512;p60"/>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3" name="Google Shape;9513;p60"/>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14" name="Google Shape;9514;p60"/>
          <p:cNvGrpSpPr/>
          <p:nvPr/>
        </p:nvGrpSpPr>
        <p:grpSpPr>
          <a:xfrm>
            <a:off x="7975172" y="3126102"/>
            <a:ext cx="340186" cy="340168"/>
            <a:chOff x="5053900" y="3804850"/>
            <a:chExt cx="483150" cy="483125"/>
          </a:xfrm>
        </p:grpSpPr>
        <p:sp>
          <p:nvSpPr>
            <p:cNvPr id="9515" name="Google Shape;9515;p60"/>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6" name="Google Shape;9516;p60"/>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7" name="Google Shape;9517;p60"/>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8" name="Google Shape;9518;p60"/>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19" name="Google Shape;9519;p60"/>
          <p:cNvGrpSpPr/>
          <p:nvPr/>
        </p:nvGrpSpPr>
        <p:grpSpPr>
          <a:xfrm>
            <a:off x="7091293" y="3956021"/>
            <a:ext cx="340168" cy="340168"/>
            <a:chOff x="5648375" y="3804850"/>
            <a:chExt cx="483125" cy="483125"/>
          </a:xfrm>
        </p:grpSpPr>
        <p:sp>
          <p:nvSpPr>
            <p:cNvPr id="9520" name="Google Shape;9520;p60"/>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1" name="Google Shape;9521;p60"/>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2" name="Google Shape;9522;p60"/>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3" name="Google Shape;9523;p60"/>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24" name="Google Shape;9524;p60"/>
          <p:cNvGrpSpPr/>
          <p:nvPr/>
        </p:nvGrpSpPr>
        <p:grpSpPr>
          <a:xfrm>
            <a:off x="5381247" y="3968278"/>
            <a:ext cx="280923" cy="315449"/>
            <a:chOff x="6276025" y="3812400"/>
            <a:chExt cx="416800" cy="468025"/>
          </a:xfrm>
        </p:grpSpPr>
        <p:sp>
          <p:nvSpPr>
            <p:cNvPr id="9525" name="Google Shape;9525;p60"/>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6" name="Google Shape;9526;p60"/>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7" name="Google Shape;9527;p60"/>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8" name="Google Shape;9528;p60"/>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29" name="Google Shape;9529;p60"/>
          <p:cNvGrpSpPr/>
          <p:nvPr/>
        </p:nvGrpSpPr>
        <p:grpSpPr>
          <a:xfrm>
            <a:off x="5039779" y="3545089"/>
            <a:ext cx="342615" cy="340186"/>
            <a:chOff x="890400" y="4399350"/>
            <a:chExt cx="486600" cy="483150"/>
          </a:xfrm>
        </p:grpSpPr>
        <p:sp>
          <p:nvSpPr>
            <p:cNvPr id="9530" name="Google Shape;9530;p60"/>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1" name="Google Shape;9531;p60"/>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2" name="Google Shape;9532;p60"/>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33" name="Google Shape;9533;p60"/>
          <p:cNvGrpSpPr/>
          <p:nvPr/>
        </p:nvGrpSpPr>
        <p:grpSpPr>
          <a:xfrm>
            <a:off x="5474075" y="3560368"/>
            <a:ext cx="340168" cy="309628"/>
            <a:chOff x="1487200" y="4421025"/>
            <a:chExt cx="483125" cy="439750"/>
          </a:xfrm>
        </p:grpSpPr>
        <p:sp>
          <p:nvSpPr>
            <p:cNvPr id="9534" name="Google Shape;9534;p60"/>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5" name="Google Shape;9535;p60"/>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6" name="Google Shape;9536;p60"/>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7" name="Google Shape;9537;p60"/>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38" name="Google Shape;9538;p60"/>
          <p:cNvGrpSpPr/>
          <p:nvPr/>
        </p:nvGrpSpPr>
        <p:grpSpPr>
          <a:xfrm>
            <a:off x="5878353" y="3545107"/>
            <a:ext cx="344903" cy="340151"/>
            <a:chOff x="2079300" y="4399325"/>
            <a:chExt cx="489850" cy="483100"/>
          </a:xfrm>
        </p:grpSpPr>
        <p:sp>
          <p:nvSpPr>
            <p:cNvPr id="9539" name="Google Shape;9539;p60"/>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0" name="Google Shape;9540;p60"/>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41" name="Google Shape;9541;p60"/>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42" name="Google Shape;9542;p60"/>
          <p:cNvGrpSpPr/>
          <p:nvPr/>
        </p:nvGrpSpPr>
        <p:grpSpPr>
          <a:xfrm>
            <a:off x="6744925" y="3545107"/>
            <a:ext cx="276236" cy="340151"/>
            <a:chOff x="3316000" y="4399325"/>
            <a:chExt cx="392325" cy="483100"/>
          </a:xfrm>
        </p:grpSpPr>
        <p:sp>
          <p:nvSpPr>
            <p:cNvPr id="9543" name="Google Shape;9543;p60"/>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4" name="Google Shape;9544;p60"/>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45" name="Google Shape;9545;p60"/>
          <p:cNvGrpSpPr/>
          <p:nvPr/>
        </p:nvGrpSpPr>
        <p:grpSpPr>
          <a:xfrm>
            <a:off x="7169665" y="3545089"/>
            <a:ext cx="254022" cy="340186"/>
            <a:chOff x="3926225" y="4399275"/>
            <a:chExt cx="360775" cy="483150"/>
          </a:xfrm>
        </p:grpSpPr>
        <p:sp>
          <p:nvSpPr>
            <p:cNvPr id="9546" name="Google Shape;9546;p60"/>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7" name="Google Shape;9547;p60"/>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48" name="Google Shape;9548;p60"/>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49" name="Google Shape;9549;p60"/>
          <p:cNvGrpSpPr/>
          <p:nvPr/>
        </p:nvGrpSpPr>
        <p:grpSpPr>
          <a:xfrm>
            <a:off x="7975224" y="3545151"/>
            <a:ext cx="340080" cy="340063"/>
            <a:chOff x="5053975" y="4399375"/>
            <a:chExt cx="483000" cy="482975"/>
          </a:xfrm>
        </p:grpSpPr>
        <p:sp>
          <p:nvSpPr>
            <p:cNvPr id="9550" name="Google Shape;9550;p60"/>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1" name="Google Shape;9551;p60"/>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2" name="Google Shape;9552;p60"/>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53" name="Google Shape;9553;p60"/>
          <p:cNvGrpSpPr/>
          <p:nvPr/>
        </p:nvGrpSpPr>
        <p:grpSpPr>
          <a:xfrm>
            <a:off x="7535820" y="3956042"/>
            <a:ext cx="340168" cy="340168"/>
            <a:chOff x="5648375" y="4399300"/>
            <a:chExt cx="483125" cy="483125"/>
          </a:xfrm>
        </p:grpSpPr>
        <p:sp>
          <p:nvSpPr>
            <p:cNvPr id="9554" name="Google Shape;9554;p60"/>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5" name="Google Shape;9555;p60"/>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56" name="Google Shape;9556;p60"/>
          <p:cNvGrpSpPr/>
          <p:nvPr/>
        </p:nvGrpSpPr>
        <p:grpSpPr>
          <a:xfrm>
            <a:off x="5766542" y="3974637"/>
            <a:ext cx="330007" cy="302744"/>
            <a:chOff x="6239575" y="4416275"/>
            <a:chExt cx="489625" cy="449175"/>
          </a:xfrm>
        </p:grpSpPr>
        <p:sp>
          <p:nvSpPr>
            <p:cNvPr id="9557" name="Google Shape;9557;p60"/>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8" name="Google Shape;9558;p60"/>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9" name="Google Shape;9559;p60"/>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0" name="Google Shape;9560;p60"/>
          <p:cNvGrpSpPr/>
          <p:nvPr/>
        </p:nvGrpSpPr>
        <p:grpSpPr>
          <a:xfrm>
            <a:off x="2869821" y="3971815"/>
            <a:ext cx="308234" cy="308234"/>
            <a:chOff x="892750" y="4993750"/>
            <a:chExt cx="483125" cy="483125"/>
          </a:xfrm>
        </p:grpSpPr>
        <p:sp>
          <p:nvSpPr>
            <p:cNvPr id="9561" name="Google Shape;9561;p60"/>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2" name="Google Shape;9562;p60"/>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3" name="Google Shape;9563;p60"/>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4" name="Google Shape;9564;p60"/>
          <p:cNvGrpSpPr/>
          <p:nvPr/>
        </p:nvGrpSpPr>
        <p:grpSpPr>
          <a:xfrm>
            <a:off x="1276539" y="3979188"/>
            <a:ext cx="293982" cy="293982"/>
            <a:chOff x="2676100" y="4993750"/>
            <a:chExt cx="483125" cy="483125"/>
          </a:xfrm>
        </p:grpSpPr>
        <p:sp>
          <p:nvSpPr>
            <p:cNvPr id="9565" name="Google Shape;9565;p60"/>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6" name="Google Shape;9566;p60"/>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7" name="Google Shape;9567;p60"/>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8" name="Google Shape;9568;p60"/>
          <p:cNvGrpSpPr/>
          <p:nvPr/>
        </p:nvGrpSpPr>
        <p:grpSpPr>
          <a:xfrm>
            <a:off x="4107646" y="3971815"/>
            <a:ext cx="308234" cy="308234"/>
            <a:chOff x="3270550" y="4993750"/>
            <a:chExt cx="483125" cy="483125"/>
          </a:xfrm>
        </p:grpSpPr>
        <p:sp>
          <p:nvSpPr>
            <p:cNvPr id="9569" name="Google Shape;9569;p60"/>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0" name="Google Shape;9570;p60"/>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1" name="Google Shape;9571;p60"/>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72" name="Google Shape;9572;p60"/>
          <p:cNvSpPr/>
          <p:nvPr/>
        </p:nvSpPr>
        <p:spPr>
          <a:xfrm>
            <a:off x="1674767"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73" name="Google Shape;9573;p60"/>
          <p:cNvGrpSpPr/>
          <p:nvPr/>
        </p:nvGrpSpPr>
        <p:grpSpPr>
          <a:xfrm>
            <a:off x="2073304" y="3979142"/>
            <a:ext cx="293997" cy="294073"/>
            <a:chOff x="4459450" y="4993700"/>
            <a:chExt cx="483150" cy="483275"/>
          </a:xfrm>
        </p:grpSpPr>
        <p:sp>
          <p:nvSpPr>
            <p:cNvPr id="9574" name="Google Shape;9574;p60"/>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5" name="Google Shape;9575;p60"/>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6" name="Google Shape;9576;p60"/>
          <p:cNvGrpSpPr/>
          <p:nvPr/>
        </p:nvGrpSpPr>
        <p:grpSpPr>
          <a:xfrm>
            <a:off x="3282431" y="3971815"/>
            <a:ext cx="308234" cy="308234"/>
            <a:chOff x="1487200" y="4993750"/>
            <a:chExt cx="483125" cy="483125"/>
          </a:xfrm>
        </p:grpSpPr>
        <p:sp>
          <p:nvSpPr>
            <p:cNvPr id="9577" name="Google Shape;9577;p6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8" name="Google Shape;9578;p6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9" name="Google Shape;9579;p60"/>
          <p:cNvGrpSpPr/>
          <p:nvPr/>
        </p:nvGrpSpPr>
        <p:grpSpPr>
          <a:xfrm>
            <a:off x="3695040" y="3971815"/>
            <a:ext cx="308234" cy="308234"/>
            <a:chOff x="2081650" y="4993750"/>
            <a:chExt cx="483125" cy="483125"/>
          </a:xfrm>
        </p:grpSpPr>
        <p:sp>
          <p:nvSpPr>
            <p:cNvPr id="9580" name="Google Shape;9580;p60"/>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1" name="Google Shape;9581;p60"/>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2" name="Google Shape;9582;p60"/>
          <p:cNvGrpSpPr/>
          <p:nvPr/>
        </p:nvGrpSpPr>
        <p:grpSpPr>
          <a:xfrm>
            <a:off x="2471682" y="3979142"/>
            <a:ext cx="293997" cy="294073"/>
            <a:chOff x="5053900" y="4993700"/>
            <a:chExt cx="483150" cy="483275"/>
          </a:xfrm>
        </p:grpSpPr>
        <p:sp>
          <p:nvSpPr>
            <p:cNvPr id="9583" name="Google Shape;9583;p60"/>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4" name="Google Shape;9584;p60"/>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85" name="Google Shape;9585;p6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89" name="Shape 9589"/>
        <p:cNvGrpSpPr/>
        <p:nvPr/>
      </p:nvGrpSpPr>
      <p:grpSpPr>
        <a:xfrm>
          <a:off x="0" y="0"/>
          <a:ext cx="0" cy="0"/>
          <a:chOff x="0" y="0"/>
          <a:chExt cx="0" cy="0"/>
        </a:xfrm>
      </p:grpSpPr>
      <p:sp>
        <p:nvSpPr>
          <p:cNvPr id="9590" name="Google Shape;9590;p61"/>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1"/>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1"/>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3" name="Google Shape;9593;p61"/>
          <p:cNvGrpSpPr/>
          <p:nvPr/>
        </p:nvGrpSpPr>
        <p:grpSpPr>
          <a:xfrm>
            <a:off x="2987728" y="1340982"/>
            <a:ext cx="371882" cy="373766"/>
            <a:chOff x="-41270450" y="1973375"/>
            <a:chExt cx="315850" cy="317450"/>
          </a:xfrm>
        </p:grpSpPr>
        <p:sp>
          <p:nvSpPr>
            <p:cNvPr id="9594" name="Google Shape;9594;p61"/>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1"/>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1"/>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1"/>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61"/>
          <p:cNvGrpSpPr/>
          <p:nvPr/>
        </p:nvGrpSpPr>
        <p:grpSpPr>
          <a:xfrm>
            <a:off x="3005407" y="1787939"/>
            <a:ext cx="395871" cy="372088"/>
            <a:chOff x="-41291625" y="2339025"/>
            <a:chExt cx="336225" cy="316025"/>
          </a:xfrm>
        </p:grpSpPr>
        <p:sp>
          <p:nvSpPr>
            <p:cNvPr id="9599" name="Google Shape;9599;p61"/>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1" name="Google Shape;9601;p61"/>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1"/>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1"/>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1"/>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1"/>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7" name="Google Shape;9607;p61"/>
          <p:cNvGrpSpPr/>
          <p:nvPr/>
        </p:nvGrpSpPr>
        <p:grpSpPr>
          <a:xfrm>
            <a:off x="1229534" y="1312990"/>
            <a:ext cx="396931" cy="373147"/>
            <a:chOff x="-42804750" y="1949600"/>
            <a:chExt cx="337125" cy="316925"/>
          </a:xfrm>
        </p:grpSpPr>
        <p:sp>
          <p:nvSpPr>
            <p:cNvPr id="9608" name="Google Shape;9608;p61"/>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1"/>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1"/>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61"/>
          <p:cNvGrpSpPr/>
          <p:nvPr/>
        </p:nvGrpSpPr>
        <p:grpSpPr>
          <a:xfrm>
            <a:off x="1292211" y="1765686"/>
            <a:ext cx="335706" cy="364258"/>
            <a:chOff x="-42778750" y="2320125"/>
            <a:chExt cx="285125" cy="309375"/>
          </a:xfrm>
        </p:grpSpPr>
        <p:sp>
          <p:nvSpPr>
            <p:cNvPr id="9612" name="Google Shape;9612;p61"/>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1"/>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61"/>
          <p:cNvGrpSpPr/>
          <p:nvPr/>
        </p:nvGrpSpPr>
        <p:grpSpPr>
          <a:xfrm>
            <a:off x="1269879" y="2212691"/>
            <a:ext cx="375591" cy="374678"/>
            <a:chOff x="-42796875" y="2680675"/>
            <a:chExt cx="319000" cy="318225"/>
          </a:xfrm>
        </p:grpSpPr>
        <p:sp>
          <p:nvSpPr>
            <p:cNvPr id="9615" name="Google Shape;9615;p61"/>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1"/>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1"/>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1"/>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0" name="Google Shape;9620;p61"/>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1"/>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1"/>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1"/>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4" name="Google Shape;9624;p61"/>
          <p:cNvGrpSpPr/>
          <p:nvPr/>
        </p:nvGrpSpPr>
        <p:grpSpPr>
          <a:xfrm>
            <a:off x="2168150" y="3090966"/>
            <a:ext cx="390426" cy="369586"/>
            <a:chOff x="-39055650" y="2315975"/>
            <a:chExt cx="331600" cy="313900"/>
          </a:xfrm>
        </p:grpSpPr>
        <p:sp>
          <p:nvSpPr>
            <p:cNvPr id="9625" name="Google Shape;9625;p61"/>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1"/>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7" name="Google Shape;9627;p61"/>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1"/>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9" name="Google Shape;9629;p61"/>
          <p:cNvGrpSpPr/>
          <p:nvPr/>
        </p:nvGrpSpPr>
        <p:grpSpPr>
          <a:xfrm>
            <a:off x="1659816" y="1313166"/>
            <a:ext cx="380241" cy="371793"/>
            <a:chOff x="-42430625" y="1949750"/>
            <a:chExt cx="322950" cy="315775"/>
          </a:xfrm>
        </p:grpSpPr>
        <p:sp>
          <p:nvSpPr>
            <p:cNvPr id="9630" name="Google Shape;9630;p61"/>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1"/>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1"/>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1"/>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4" name="Google Shape;9634;p61"/>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1"/>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1"/>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1"/>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0" name="Google Shape;9640;p61"/>
          <p:cNvGrpSpPr/>
          <p:nvPr/>
        </p:nvGrpSpPr>
        <p:grpSpPr>
          <a:xfrm>
            <a:off x="2623344" y="3089112"/>
            <a:ext cx="372824" cy="372058"/>
            <a:chOff x="-38686275" y="2314400"/>
            <a:chExt cx="316650" cy="316000"/>
          </a:xfrm>
        </p:grpSpPr>
        <p:sp>
          <p:nvSpPr>
            <p:cNvPr id="9641" name="Google Shape;9641;p61"/>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1"/>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61"/>
          <p:cNvGrpSpPr/>
          <p:nvPr/>
        </p:nvGrpSpPr>
        <p:grpSpPr>
          <a:xfrm>
            <a:off x="2621946" y="3581152"/>
            <a:ext cx="375620" cy="373736"/>
            <a:chOff x="-38686275" y="2682250"/>
            <a:chExt cx="319025" cy="317425"/>
          </a:xfrm>
        </p:grpSpPr>
        <p:sp>
          <p:nvSpPr>
            <p:cNvPr id="9644" name="Google Shape;9644;p61"/>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1"/>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61"/>
          <p:cNvGrpSpPr/>
          <p:nvPr/>
        </p:nvGrpSpPr>
        <p:grpSpPr>
          <a:xfrm>
            <a:off x="3940328" y="3579695"/>
            <a:ext cx="391368" cy="376650"/>
            <a:chOff x="-37534750" y="2668075"/>
            <a:chExt cx="332400" cy="319900"/>
          </a:xfrm>
        </p:grpSpPr>
        <p:sp>
          <p:nvSpPr>
            <p:cNvPr id="9647" name="Google Shape;9647;p61"/>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1"/>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9" name="Google Shape;9649;p61"/>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0" name="Google Shape;9650;p61"/>
          <p:cNvGrpSpPr/>
          <p:nvPr/>
        </p:nvGrpSpPr>
        <p:grpSpPr>
          <a:xfrm>
            <a:off x="2131694" y="1760829"/>
            <a:ext cx="375591" cy="374060"/>
            <a:chOff x="-42062025" y="2316000"/>
            <a:chExt cx="319000" cy="317700"/>
          </a:xfrm>
        </p:grpSpPr>
        <p:sp>
          <p:nvSpPr>
            <p:cNvPr id="9651" name="Google Shape;9651;p61"/>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3" name="Google Shape;9653;p61"/>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4" name="Google Shape;9654;p61"/>
          <p:cNvGrpSpPr/>
          <p:nvPr/>
        </p:nvGrpSpPr>
        <p:grpSpPr>
          <a:xfrm>
            <a:off x="876569" y="2671933"/>
            <a:ext cx="330143" cy="368173"/>
            <a:chOff x="-40150450" y="1977325"/>
            <a:chExt cx="280400" cy="312700"/>
          </a:xfrm>
        </p:grpSpPr>
        <p:sp>
          <p:nvSpPr>
            <p:cNvPr id="9655" name="Google Shape;9655;p61"/>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1"/>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1"/>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1"/>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61"/>
          <p:cNvGrpSpPr/>
          <p:nvPr/>
        </p:nvGrpSpPr>
        <p:grpSpPr>
          <a:xfrm>
            <a:off x="870534" y="3131151"/>
            <a:ext cx="342211" cy="372824"/>
            <a:chOff x="-40160700" y="2339625"/>
            <a:chExt cx="290650" cy="316650"/>
          </a:xfrm>
        </p:grpSpPr>
        <p:sp>
          <p:nvSpPr>
            <p:cNvPr id="9660" name="Google Shape;9660;p61"/>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1"/>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1"/>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1"/>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61"/>
          <p:cNvGrpSpPr/>
          <p:nvPr/>
        </p:nvGrpSpPr>
        <p:grpSpPr>
          <a:xfrm>
            <a:off x="852359" y="3581608"/>
            <a:ext cx="375591" cy="372824"/>
            <a:chOff x="-40171725" y="2705875"/>
            <a:chExt cx="319000" cy="316650"/>
          </a:xfrm>
        </p:grpSpPr>
        <p:sp>
          <p:nvSpPr>
            <p:cNvPr id="9665" name="Google Shape;9665;p61"/>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1"/>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61"/>
          <p:cNvGrpSpPr/>
          <p:nvPr/>
        </p:nvGrpSpPr>
        <p:grpSpPr>
          <a:xfrm>
            <a:off x="3109957" y="2656064"/>
            <a:ext cx="272686" cy="373766"/>
            <a:chOff x="-38275925" y="1946600"/>
            <a:chExt cx="231600" cy="317450"/>
          </a:xfrm>
        </p:grpSpPr>
        <p:sp>
          <p:nvSpPr>
            <p:cNvPr id="9668" name="Google Shape;9668;p61"/>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0" name="Google Shape;9670;p61"/>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1"/>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2" name="Google Shape;9672;p61"/>
          <p:cNvGrpSpPr/>
          <p:nvPr/>
        </p:nvGrpSpPr>
        <p:grpSpPr>
          <a:xfrm>
            <a:off x="2173841" y="4053505"/>
            <a:ext cx="382096" cy="371911"/>
            <a:chOff x="-37190575" y="1951325"/>
            <a:chExt cx="324525" cy="315875"/>
          </a:xfrm>
        </p:grpSpPr>
        <p:sp>
          <p:nvSpPr>
            <p:cNvPr id="9673" name="Google Shape;9673;p61"/>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1"/>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1"/>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1"/>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1"/>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8" name="Google Shape;9678;p61"/>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9" name="Google Shape;9679;p61"/>
          <p:cNvGrpSpPr/>
          <p:nvPr/>
        </p:nvGrpSpPr>
        <p:grpSpPr>
          <a:xfrm>
            <a:off x="2574144" y="1839656"/>
            <a:ext cx="373736" cy="293055"/>
            <a:chOff x="-41694200" y="2382950"/>
            <a:chExt cx="317425" cy="248900"/>
          </a:xfrm>
        </p:grpSpPr>
        <p:sp>
          <p:nvSpPr>
            <p:cNvPr id="9680" name="Google Shape;9680;p61"/>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1"/>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61"/>
          <p:cNvGrpSpPr/>
          <p:nvPr/>
        </p:nvGrpSpPr>
        <p:grpSpPr>
          <a:xfrm>
            <a:off x="2570967" y="2192964"/>
            <a:ext cx="375591" cy="373766"/>
            <a:chOff x="-41695775" y="2683025"/>
            <a:chExt cx="319000" cy="317450"/>
          </a:xfrm>
        </p:grpSpPr>
        <p:sp>
          <p:nvSpPr>
            <p:cNvPr id="9683" name="Google Shape;9683;p61"/>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1"/>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1"/>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61"/>
          <p:cNvGrpSpPr/>
          <p:nvPr/>
        </p:nvGrpSpPr>
        <p:grpSpPr>
          <a:xfrm>
            <a:off x="1313266" y="2685734"/>
            <a:ext cx="342211" cy="375620"/>
            <a:chOff x="-39792875" y="1971800"/>
            <a:chExt cx="290650" cy="319025"/>
          </a:xfrm>
        </p:grpSpPr>
        <p:sp>
          <p:nvSpPr>
            <p:cNvPr id="9687" name="Google Shape;9687;p61"/>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1"/>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9" name="Google Shape;9689;p61"/>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0" name="Google Shape;9690;p61"/>
          <p:cNvGrpSpPr/>
          <p:nvPr/>
        </p:nvGrpSpPr>
        <p:grpSpPr>
          <a:xfrm>
            <a:off x="3490328" y="2657918"/>
            <a:ext cx="383950" cy="372618"/>
            <a:chOff x="-37956150" y="1948175"/>
            <a:chExt cx="326100" cy="316475"/>
          </a:xfrm>
        </p:grpSpPr>
        <p:sp>
          <p:nvSpPr>
            <p:cNvPr id="9691" name="Google Shape;9691;p61"/>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1"/>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1"/>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61"/>
          <p:cNvGrpSpPr/>
          <p:nvPr/>
        </p:nvGrpSpPr>
        <p:grpSpPr>
          <a:xfrm>
            <a:off x="1323705" y="3133960"/>
            <a:ext cx="324609" cy="374825"/>
            <a:chOff x="-39783425" y="2337925"/>
            <a:chExt cx="275700" cy="318350"/>
          </a:xfrm>
        </p:grpSpPr>
        <p:sp>
          <p:nvSpPr>
            <p:cNvPr id="9695" name="Google Shape;9695;p61"/>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1"/>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61"/>
          <p:cNvGrpSpPr/>
          <p:nvPr/>
        </p:nvGrpSpPr>
        <p:grpSpPr>
          <a:xfrm>
            <a:off x="3497847" y="3165172"/>
            <a:ext cx="375620" cy="243015"/>
            <a:chOff x="-37953000" y="2379000"/>
            <a:chExt cx="319025" cy="206400"/>
          </a:xfrm>
        </p:grpSpPr>
        <p:sp>
          <p:nvSpPr>
            <p:cNvPr id="9698" name="Google Shape;9698;p61"/>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1"/>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1"/>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3" name="Google Shape;9703;p61"/>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1"/>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1"/>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706" name="Google Shape;9706;p61"/>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707" name="Google Shape;9707;p61"/>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8" name="Google Shape;9708;p61"/>
          <p:cNvGrpSpPr/>
          <p:nvPr/>
        </p:nvGrpSpPr>
        <p:grpSpPr>
          <a:xfrm>
            <a:off x="4855594" y="1782519"/>
            <a:ext cx="354107" cy="355063"/>
            <a:chOff x="-28467625" y="2331750"/>
            <a:chExt cx="296150" cy="296950"/>
          </a:xfrm>
        </p:grpSpPr>
        <p:sp>
          <p:nvSpPr>
            <p:cNvPr id="9709" name="Google Shape;9709;p6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61"/>
          <p:cNvGrpSpPr/>
          <p:nvPr/>
        </p:nvGrpSpPr>
        <p:grpSpPr>
          <a:xfrm>
            <a:off x="4869719" y="2225601"/>
            <a:ext cx="325858" cy="351327"/>
            <a:chOff x="-28461325" y="2701925"/>
            <a:chExt cx="272525" cy="293825"/>
          </a:xfrm>
        </p:grpSpPr>
        <p:sp>
          <p:nvSpPr>
            <p:cNvPr id="9712" name="Google Shape;9712;p61"/>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1"/>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1"/>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61"/>
          <p:cNvGrpSpPr/>
          <p:nvPr/>
        </p:nvGrpSpPr>
        <p:grpSpPr>
          <a:xfrm>
            <a:off x="7093910" y="1399238"/>
            <a:ext cx="354107" cy="226974"/>
            <a:chOff x="-26585200" y="2025375"/>
            <a:chExt cx="296150" cy="189825"/>
          </a:xfrm>
        </p:grpSpPr>
        <p:sp>
          <p:nvSpPr>
            <p:cNvPr id="9716" name="Google Shape;9716;p61"/>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1"/>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1"/>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1"/>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1"/>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61"/>
          <p:cNvGrpSpPr/>
          <p:nvPr/>
        </p:nvGrpSpPr>
        <p:grpSpPr>
          <a:xfrm>
            <a:off x="7094373" y="1783461"/>
            <a:ext cx="353180" cy="353180"/>
            <a:chOff x="-26584425" y="2340425"/>
            <a:chExt cx="295375" cy="295375"/>
          </a:xfrm>
        </p:grpSpPr>
        <p:sp>
          <p:nvSpPr>
            <p:cNvPr id="9722" name="Google Shape;9722;p61"/>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1"/>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1"/>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1"/>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61"/>
          <p:cNvGrpSpPr/>
          <p:nvPr/>
        </p:nvGrpSpPr>
        <p:grpSpPr>
          <a:xfrm>
            <a:off x="7089202" y="2224555"/>
            <a:ext cx="363523" cy="353419"/>
            <a:chOff x="-26585200" y="2710400"/>
            <a:chExt cx="304025" cy="295575"/>
          </a:xfrm>
        </p:grpSpPr>
        <p:sp>
          <p:nvSpPr>
            <p:cNvPr id="9728" name="Google Shape;9728;p61"/>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1"/>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1"/>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1"/>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1"/>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1"/>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1"/>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1"/>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1"/>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1"/>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61"/>
          <p:cNvGrpSpPr/>
          <p:nvPr/>
        </p:nvGrpSpPr>
        <p:grpSpPr>
          <a:xfrm>
            <a:off x="5744337" y="2666033"/>
            <a:ext cx="354136" cy="353210"/>
            <a:chOff x="-24709875" y="1970225"/>
            <a:chExt cx="296175" cy="295400"/>
          </a:xfrm>
        </p:grpSpPr>
        <p:sp>
          <p:nvSpPr>
            <p:cNvPr id="9741" name="Google Shape;9741;p61"/>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1"/>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61"/>
          <p:cNvGrpSpPr/>
          <p:nvPr/>
        </p:nvGrpSpPr>
        <p:grpSpPr>
          <a:xfrm>
            <a:off x="5776352" y="3112911"/>
            <a:ext cx="290107" cy="354107"/>
            <a:chOff x="-24683100" y="2340425"/>
            <a:chExt cx="242625" cy="296150"/>
          </a:xfrm>
        </p:grpSpPr>
        <p:sp>
          <p:nvSpPr>
            <p:cNvPr id="9744" name="Google Shape;9744;p61"/>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1"/>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1"/>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8" name="Google Shape;9748;p61"/>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9" name="Google Shape;9749;p61"/>
          <p:cNvGrpSpPr/>
          <p:nvPr/>
        </p:nvGrpSpPr>
        <p:grpSpPr>
          <a:xfrm>
            <a:off x="7982594" y="2666033"/>
            <a:ext cx="360713" cy="353210"/>
            <a:chOff x="-22881800" y="1971800"/>
            <a:chExt cx="301675" cy="295400"/>
          </a:xfrm>
        </p:grpSpPr>
        <p:sp>
          <p:nvSpPr>
            <p:cNvPr id="9750" name="Google Shape;9750;p61"/>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1"/>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1"/>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1"/>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1"/>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6" name="Google Shape;9756;p61"/>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1"/>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8" name="Google Shape;9758;p61"/>
          <p:cNvGrpSpPr/>
          <p:nvPr/>
        </p:nvGrpSpPr>
        <p:grpSpPr>
          <a:xfrm>
            <a:off x="5358939" y="2224196"/>
            <a:ext cx="227930" cy="354136"/>
            <a:chOff x="-28043900" y="2701925"/>
            <a:chExt cx="190625" cy="296175"/>
          </a:xfrm>
        </p:grpSpPr>
        <p:sp>
          <p:nvSpPr>
            <p:cNvPr id="9759" name="Google Shape;9759;p61"/>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1"/>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1"/>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1"/>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61"/>
          <p:cNvGrpSpPr/>
          <p:nvPr/>
        </p:nvGrpSpPr>
        <p:grpSpPr>
          <a:xfrm>
            <a:off x="7531805" y="1336135"/>
            <a:ext cx="354136" cy="353180"/>
            <a:chOff x="-26215025" y="1971025"/>
            <a:chExt cx="296175" cy="295375"/>
          </a:xfrm>
        </p:grpSpPr>
        <p:sp>
          <p:nvSpPr>
            <p:cNvPr id="9765" name="Google Shape;9765;p61"/>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1"/>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1"/>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1"/>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1"/>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1"/>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1"/>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1"/>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61"/>
          <p:cNvGrpSpPr/>
          <p:nvPr/>
        </p:nvGrpSpPr>
        <p:grpSpPr>
          <a:xfrm>
            <a:off x="7531327" y="1783924"/>
            <a:ext cx="355093" cy="352253"/>
            <a:chOff x="-26215825" y="2341200"/>
            <a:chExt cx="296975" cy="294600"/>
          </a:xfrm>
        </p:grpSpPr>
        <p:sp>
          <p:nvSpPr>
            <p:cNvPr id="9774" name="Google Shape;9774;p61"/>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1"/>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61"/>
          <p:cNvGrpSpPr/>
          <p:nvPr/>
        </p:nvGrpSpPr>
        <p:grpSpPr>
          <a:xfrm>
            <a:off x="7563357" y="2224674"/>
            <a:ext cx="291033" cy="353180"/>
            <a:chOff x="-26179575" y="2710600"/>
            <a:chExt cx="243400" cy="295375"/>
          </a:xfrm>
        </p:grpSpPr>
        <p:sp>
          <p:nvSpPr>
            <p:cNvPr id="9777" name="Google Shape;9777;p61"/>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1"/>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1"/>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61"/>
          <p:cNvGrpSpPr/>
          <p:nvPr/>
        </p:nvGrpSpPr>
        <p:grpSpPr>
          <a:xfrm>
            <a:off x="6202417" y="2666048"/>
            <a:ext cx="337187" cy="353180"/>
            <a:chOff x="-24328675" y="1971025"/>
            <a:chExt cx="282000" cy="295375"/>
          </a:xfrm>
        </p:grpSpPr>
        <p:sp>
          <p:nvSpPr>
            <p:cNvPr id="9781" name="Google Shape;9781;p61"/>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61"/>
          <p:cNvGrpSpPr/>
          <p:nvPr/>
        </p:nvGrpSpPr>
        <p:grpSpPr>
          <a:xfrm>
            <a:off x="6204778" y="3113374"/>
            <a:ext cx="332464" cy="353180"/>
            <a:chOff x="-24330250" y="2340425"/>
            <a:chExt cx="278050" cy="295375"/>
          </a:xfrm>
        </p:grpSpPr>
        <p:sp>
          <p:nvSpPr>
            <p:cNvPr id="9784" name="Google Shape;9784;p61"/>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1"/>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1"/>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1"/>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1"/>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1"/>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1"/>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61"/>
          <p:cNvGrpSpPr/>
          <p:nvPr/>
        </p:nvGrpSpPr>
        <p:grpSpPr>
          <a:xfrm>
            <a:off x="6194420" y="3554587"/>
            <a:ext cx="353180" cy="353180"/>
            <a:chOff x="-24338900" y="2710600"/>
            <a:chExt cx="295375" cy="295375"/>
          </a:xfrm>
        </p:grpSpPr>
        <p:sp>
          <p:nvSpPr>
            <p:cNvPr id="9792" name="Google Shape;9792;p61"/>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1"/>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4" name="Google Shape;9794;p61"/>
          <p:cNvGrpSpPr/>
          <p:nvPr/>
        </p:nvGrpSpPr>
        <p:grpSpPr>
          <a:xfrm>
            <a:off x="7985419" y="3113972"/>
            <a:ext cx="355063" cy="351984"/>
            <a:chOff x="-22859750" y="2335900"/>
            <a:chExt cx="296950" cy="294375"/>
          </a:xfrm>
        </p:grpSpPr>
        <p:sp>
          <p:nvSpPr>
            <p:cNvPr id="9795" name="Google Shape;9795;p61"/>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1"/>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1"/>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61"/>
          <p:cNvGrpSpPr/>
          <p:nvPr/>
        </p:nvGrpSpPr>
        <p:grpSpPr>
          <a:xfrm>
            <a:off x="5764767" y="1336120"/>
            <a:ext cx="311749" cy="353210"/>
            <a:chOff x="-27710725" y="1959200"/>
            <a:chExt cx="260725" cy="295400"/>
          </a:xfrm>
        </p:grpSpPr>
        <p:sp>
          <p:nvSpPr>
            <p:cNvPr id="9799" name="Google Shape;9799;p61"/>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1"/>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61"/>
          <p:cNvGrpSpPr/>
          <p:nvPr/>
        </p:nvGrpSpPr>
        <p:grpSpPr>
          <a:xfrm>
            <a:off x="5742631" y="1844666"/>
            <a:ext cx="356020" cy="230770"/>
            <a:chOff x="-27728850" y="2382950"/>
            <a:chExt cx="297750" cy="193000"/>
          </a:xfrm>
        </p:grpSpPr>
        <p:sp>
          <p:nvSpPr>
            <p:cNvPr id="9802" name="Google Shape;9802;p61"/>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1"/>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1"/>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5" name="Google Shape;9805;p61"/>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7" name="Google Shape;9807;p61"/>
          <p:cNvGrpSpPr/>
          <p:nvPr/>
        </p:nvGrpSpPr>
        <p:grpSpPr>
          <a:xfrm>
            <a:off x="7973975" y="1792877"/>
            <a:ext cx="354136" cy="334348"/>
            <a:chOff x="-25844850" y="2357750"/>
            <a:chExt cx="296175" cy="279625"/>
          </a:xfrm>
        </p:grpSpPr>
        <p:sp>
          <p:nvSpPr>
            <p:cNvPr id="9808" name="Google Shape;9808;p61"/>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1"/>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1"/>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1"/>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1"/>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4" name="Google Shape;9814;p61"/>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5" name="Google Shape;9815;p61"/>
          <p:cNvGrpSpPr/>
          <p:nvPr/>
        </p:nvGrpSpPr>
        <p:grpSpPr>
          <a:xfrm>
            <a:off x="6702883" y="2666033"/>
            <a:ext cx="228887" cy="353210"/>
            <a:chOff x="-23917525" y="1970225"/>
            <a:chExt cx="191425" cy="295400"/>
          </a:xfrm>
        </p:grpSpPr>
        <p:sp>
          <p:nvSpPr>
            <p:cNvPr id="9816" name="Google Shape;9816;p61"/>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1"/>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1"/>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61"/>
          <p:cNvGrpSpPr/>
          <p:nvPr/>
        </p:nvGrpSpPr>
        <p:grpSpPr>
          <a:xfrm>
            <a:off x="6658164" y="3112911"/>
            <a:ext cx="318325" cy="354107"/>
            <a:chOff x="-23952175" y="2340425"/>
            <a:chExt cx="266225" cy="296150"/>
          </a:xfrm>
        </p:grpSpPr>
        <p:sp>
          <p:nvSpPr>
            <p:cNvPr id="9820" name="Google Shape;9820;p61"/>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1"/>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2" name="Google Shape;9822;p61"/>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3" name="Google Shape;9823;p61"/>
          <p:cNvGrpSpPr/>
          <p:nvPr/>
        </p:nvGrpSpPr>
        <p:grpSpPr>
          <a:xfrm>
            <a:off x="8043336" y="3553167"/>
            <a:ext cx="239230" cy="356020"/>
            <a:chOff x="-22811700" y="2700350"/>
            <a:chExt cx="200075" cy="297750"/>
          </a:xfrm>
        </p:grpSpPr>
        <p:sp>
          <p:nvSpPr>
            <p:cNvPr id="9824" name="Google Shape;9824;p61"/>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1"/>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61"/>
          <p:cNvGrpSpPr/>
          <p:nvPr/>
        </p:nvGrpSpPr>
        <p:grpSpPr>
          <a:xfrm>
            <a:off x="6191787" y="1335656"/>
            <a:ext cx="355063" cy="354136"/>
            <a:chOff x="-27358650" y="1961575"/>
            <a:chExt cx="296950" cy="296175"/>
          </a:xfrm>
        </p:grpSpPr>
        <p:sp>
          <p:nvSpPr>
            <p:cNvPr id="9828" name="Google Shape;9828;p61"/>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1"/>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0" name="Google Shape;9830;p61"/>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1"/>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2" name="Google Shape;9832;p61"/>
          <p:cNvGrpSpPr/>
          <p:nvPr/>
        </p:nvGrpSpPr>
        <p:grpSpPr>
          <a:xfrm>
            <a:off x="7090357" y="2666048"/>
            <a:ext cx="354136" cy="353180"/>
            <a:chOff x="-23599325" y="1971025"/>
            <a:chExt cx="296175" cy="295375"/>
          </a:xfrm>
        </p:grpSpPr>
        <p:sp>
          <p:nvSpPr>
            <p:cNvPr id="9833" name="Google Shape;9833;p61"/>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1"/>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5" name="Google Shape;9835;p61"/>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1"/>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8" name="Google Shape;9838;p61"/>
          <p:cNvGrpSpPr/>
          <p:nvPr/>
        </p:nvGrpSpPr>
        <p:grpSpPr>
          <a:xfrm>
            <a:off x="6634801" y="1335776"/>
            <a:ext cx="360713" cy="353897"/>
            <a:chOff x="-26993200" y="1961775"/>
            <a:chExt cx="301675" cy="295975"/>
          </a:xfrm>
        </p:grpSpPr>
        <p:sp>
          <p:nvSpPr>
            <p:cNvPr id="9839" name="Google Shape;9839;p61"/>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1"/>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1"/>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61"/>
          <p:cNvGrpSpPr/>
          <p:nvPr/>
        </p:nvGrpSpPr>
        <p:grpSpPr>
          <a:xfrm>
            <a:off x="6659761" y="1783461"/>
            <a:ext cx="310792" cy="353180"/>
            <a:chOff x="-26970350" y="2332550"/>
            <a:chExt cx="259925" cy="295375"/>
          </a:xfrm>
        </p:grpSpPr>
        <p:sp>
          <p:nvSpPr>
            <p:cNvPr id="9843" name="Google Shape;9843;p61"/>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61"/>
          <p:cNvGrpSpPr/>
          <p:nvPr/>
        </p:nvGrpSpPr>
        <p:grpSpPr>
          <a:xfrm>
            <a:off x="6639046" y="2256226"/>
            <a:ext cx="352223" cy="290077"/>
            <a:chOff x="-26986100" y="2735800"/>
            <a:chExt cx="294575" cy="242600"/>
          </a:xfrm>
        </p:grpSpPr>
        <p:sp>
          <p:nvSpPr>
            <p:cNvPr id="9846" name="Google Shape;9846;p61"/>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1"/>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61"/>
          <p:cNvGrpSpPr/>
          <p:nvPr/>
        </p:nvGrpSpPr>
        <p:grpSpPr>
          <a:xfrm>
            <a:off x="7538093" y="2665569"/>
            <a:ext cx="355063" cy="354136"/>
            <a:chOff x="-23229925" y="1970225"/>
            <a:chExt cx="296950" cy="296175"/>
          </a:xfrm>
        </p:grpSpPr>
        <p:sp>
          <p:nvSpPr>
            <p:cNvPr id="9849" name="Google Shape;9849;p61"/>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1"/>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1"/>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1"/>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61"/>
          <p:cNvGrpSpPr/>
          <p:nvPr/>
        </p:nvGrpSpPr>
        <p:grpSpPr>
          <a:xfrm>
            <a:off x="7580466" y="3112432"/>
            <a:ext cx="270318" cy="355063"/>
            <a:chOff x="-23177950" y="2340425"/>
            <a:chExt cx="226075" cy="296950"/>
          </a:xfrm>
        </p:grpSpPr>
        <p:sp>
          <p:nvSpPr>
            <p:cNvPr id="9854" name="Google Shape;9854;p61"/>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61"/>
          <p:cNvGrpSpPr/>
          <p:nvPr/>
        </p:nvGrpSpPr>
        <p:grpSpPr>
          <a:xfrm>
            <a:off x="7538556" y="3554109"/>
            <a:ext cx="354136" cy="354136"/>
            <a:chOff x="-23229150" y="2710600"/>
            <a:chExt cx="296175" cy="296175"/>
          </a:xfrm>
        </p:grpSpPr>
        <p:sp>
          <p:nvSpPr>
            <p:cNvPr id="9857" name="Google Shape;9857;p61"/>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1"/>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9" name="Google Shape;9859;p61"/>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1" name="Google Shape;9861;p61"/>
          <p:cNvGrpSpPr/>
          <p:nvPr/>
        </p:nvGrpSpPr>
        <p:grpSpPr>
          <a:xfrm>
            <a:off x="4855631" y="3123732"/>
            <a:ext cx="356946" cy="332464"/>
            <a:chOff x="-25477800" y="2357750"/>
            <a:chExt cx="298525" cy="278050"/>
          </a:xfrm>
        </p:grpSpPr>
        <p:sp>
          <p:nvSpPr>
            <p:cNvPr id="9862" name="Google Shape;9862;p61"/>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1"/>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4" name="Google Shape;9864;p61"/>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6" name="Google Shape;9866;p61"/>
          <p:cNvGrpSpPr/>
          <p:nvPr/>
        </p:nvGrpSpPr>
        <p:grpSpPr>
          <a:xfrm>
            <a:off x="5298265" y="3112911"/>
            <a:ext cx="353180" cy="354107"/>
            <a:chOff x="-25104475" y="2340425"/>
            <a:chExt cx="295375" cy="296150"/>
          </a:xfrm>
        </p:grpSpPr>
        <p:sp>
          <p:nvSpPr>
            <p:cNvPr id="9867" name="Google Shape;9867;p61"/>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1"/>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1"/>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1"/>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1"/>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1"/>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1"/>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6" name="Google Shape;9876;p61"/>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80" name="Shape 9880"/>
        <p:cNvGrpSpPr/>
        <p:nvPr/>
      </p:nvGrpSpPr>
      <p:grpSpPr>
        <a:xfrm>
          <a:off x="0" y="0"/>
          <a:ext cx="0" cy="0"/>
          <a:chOff x="0" y="0"/>
          <a:chExt cx="0" cy="0"/>
        </a:xfrm>
      </p:grpSpPr>
      <p:sp>
        <p:nvSpPr>
          <p:cNvPr id="9881" name="Google Shape;9881;p62"/>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882" name="Google Shape;9882;p62"/>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883" name="Google Shape;9883;p62"/>
          <p:cNvGrpSpPr/>
          <p:nvPr/>
        </p:nvGrpSpPr>
        <p:grpSpPr>
          <a:xfrm>
            <a:off x="854368" y="1313920"/>
            <a:ext cx="366269" cy="366240"/>
            <a:chOff x="-65131525" y="1914325"/>
            <a:chExt cx="316650" cy="316625"/>
          </a:xfrm>
        </p:grpSpPr>
        <p:sp>
          <p:nvSpPr>
            <p:cNvPr id="9884" name="Google Shape;9884;p62"/>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2"/>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62"/>
          <p:cNvGrpSpPr/>
          <p:nvPr/>
        </p:nvGrpSpPr>
        <p:grpSpPr>
          <a:xfrm>
            <a:off x="854368" y="1794207"/>
            <a:ext cx="366269" cy="366269"/>
            <a:chOff x="-65131525" y="2281350"/>
            <a:chExt cx="316650" cy="316650"/>
          </a:xfrm>
        </p:grpSpPr>
        <p:sp>
          <p:nvSpPr>
            <p:cNvPr id="9887" name="Google Shape;9887;p62"/>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2"/>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62"/>
          <p:cNvGrpSpPr/>
          <p:nvPr/>
        </p:nvGrpSpPr>
        <p:grpSpPr>
          <a:xfrm>
            <a:off x="857564" y="2259206"/>
            <a:ext cx="359878" cy="367165"/>
            <a:chOff x="-65129950" y="2646800"/>
            <a:chExt cx="311125" cy="317425"/>
          </a:xfrm>
        </p:grpSpPr>
        <p:sp>
          <p:nvSpPr>
            <p:cNvPr id="9890" name="Google Shape;9890;p62"/>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2"/>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62"/>
          <p:cNvGrpSpPr/>
          <p:nvPr/>
        </p:nvGrpSpPr>
        <p:grpSpPr>
          <a:xfrm>
            <a:off x="3060897" y="1312532"/>
            <a:ext cx="368987" cy="369016"/>
            <a:chOff x="-63252250" y="1930850"/>
            <a:chExt cx="319000" cy="319025"/>
          </a:xfrm>
        </p:grpSpPr>
        <p:sp>
          <p:nvSpPr>
            <p:cNvPr id="9893" name="Google Shape;9893;p62"/>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2"/>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5" name="Google Shape;9895;p62"/>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6" name="Google Shape;9896;p62"/>
          <p:cNvGrpSpPr/>
          <p:nvPr/>
        </p:nvGrpSpPr>
        <p:grpSpPr>
          <a:xfrm>
            <a:off x="3061808" y="2258743"/>
            <a:ext cx="367165" cy="368091"/>
            <a:chOff x="-63250675" y="2664125"/>
            <a:chExt cx="317425" cy="318225"/>
          </a:xfrm>
        </p:grpSpPr>
        <p:sp>
          <p:nvSpPr>
            <p:cNvPr id="9897" name="Google Shape;9897;p62"/>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2"/>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2"/>
          <p:cNvGrpSpPr/>
          <p:nvPr/>
        </p:nvGrpSpPr>
        <p:grpSpPr>
          <a:xfrm>
            <a:off x="1738471" y="2735150"/>
            <a:ext cx="363522" cy="361266"/>
            <a:chOff x="-61354075" y="1940500"/>
            <a:chExt cx="314275" cy="312325"/>
          </a:xfrm>
        </p:grpSpPr>
        <p:sp>
          <p:nvSpPr>
            <p:cNvPr id="9900" name="Google Shape;9900;p62"/>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2"/>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2"/>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2"/>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62"/>
          <p:cNvGrpSpPr/>
          <p:nvPr/>
        </p:nvGrpSpPr>
        <p:grpSpPr>
          <a:xfrm>
            <a:off x="1737098" y="3183702"/>
            <a:ext cx="366269" cy="336195"/>
            <a:chOff x="-61354875" y="2322300"/>
            <a:chExt cx="316650" cy="290650"/>
          </a:xfrm>
        </p:grpSpPr>
        <p:sp>
          <p:nvSpPr>
            <p:cNvPr id="9905" name="Google Shape;9905;p62"/>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2"/>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2"/>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62"/>
          <p:cNvGrpSpPr/>
          <p:nvPr/>
        </p:nvGrpSpPr>
        <p:grpSpPr>
          <a:xfrm>
            <a:off x="1737098" y="3611266"/>
            <a:ext cx="366269" cy="366269"/>
            <a:chOff x="-61354875" y="2671225"/>
            <a:chExt cx="316650" cy="316650"/>
          </a:xfrm>
        </p:grpSpPr>
        <p:sp>
          <p:nvSpPr>
            <p:cNvPr id="9909" name="Google Shape;9909;p62"/>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2"/>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2"/>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2"/>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2"/>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62"/>
          <p:cNvGrpSpPr/>
          <p:nvPr/>
        </p:nvGrpSpPr>
        <p:grpSpPr>
          <a:xfrm>
            <a:off x="3952502" y="2731001"/>
            <a:ext cx="368987" cy="369566"/>
            <a:chOff x="-59502375" y="1904375"/>
            <a:chExt cx="319000" cy="319500"/>
          </a:xfrm>
        </p:grpSpPr>
        <p:sp>
          <p:nvSpPr>
            <p:cNvPr id="9915" name="Google Shape;9915;p62"/>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2"/>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2"/>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62"/>
          <p:cNvGrpSpPr/>
          <p:nvPr/>
        </p:nvGrpSpPr>
        <p:grpSpPr>
          <a:xfrm>
            <a:off x="1298621" y="1315207"/>
            <a:ext cx="368987" cy="363666"/>
            <a:chOff x="-64774725" y="1916550"/>
            <a:chExt cx="319000" cy="314400"/>
          </a:xfrm>
        </p:grpSpPr>
        <p:sp>
          <p:nvSpPr>
            <p:cNvPr id="9919" name="Google Shape;9919;p62"/>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2"/>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62"/>
          <p:cNvGrpSpPr/>
          <p:nvPr/>
        </p:nvGrpSpPr>
        <p:grpSpPr>
          <a:xfrm>
            <a:off x="1299979" y="1792386"/>
            <a:ext cx="366269" cy="369913"/>
            <a:chOff x="-64764500" y="2280550"/>
            <a:chExt cx="316650" cy="319800"/>
          </a:xfrm>
        </p:grpSpPr>
        <p:sp>
          <p:nvSpPr>
            <p:cNvPr id="9922" name="Google Shape;9922;p62"/>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2"/>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62"/>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5" name="Google Shape;9925;p62"/>
          <p:cNvGrpSpPr/>
          <p:nvPr/>
        </p:nvGrpSpPr>
        <p:grpSpPr>
          <a:xfrm>
            <a:off x="3512023" y="1352163"/>
            <a:ext cx="365344" cy="289753"/>
            <a:chOff x="-62882850" y="1999375"/>
            <a:chExt cx="315850" cy="250500"/>
          </a:xfrm>
        </p:grpSpPr>
        <p:sp>
          <p:nvSpPr>
            <p:cNvPr id="9926" name="Google Shape;9926;p62"/>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2"/>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62"/>
          <p:cNvGrpSpPr/>
          <p:nvPr/>
        </p:nvGrpSpPr>
        <p:grpSpPr>
          <a:xfrm>
            <a:off x="3503362" y="1793745"/>
            <a:ext cx="382665" cy="367194"/>
            <a:chOff x="-62890750" y="2296300"/>
            <a:chExt cx="330825" cy="317450"/>
          </a:xfrm>
        </p:grpSpPr>
        <p:sp>
          <p:nvSpPr>
            <p:cNvPr id="9929" name="Google Shape;9929;p62"/>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2"/>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2"/>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62"/>
          <p:cNvGrpSpPr/>
          <p:nvPr/>
        </p:nvGrpSpPr>
        <p:grpSpPr>
          <a:xfrm>
            <a:off x="3512023" y="2259206"/>
            <a:ext cx="365344" cy="367165"/>
            <a:chOff x="-62882850" y="2664925"/>
            <a:chExt cx="315850" cy="317425"/>
          </a:xfrm>
        </p:grpSpPr>
        <p:sp>
          <p:nvSpPr>
            <p:cNvPr id="9933" name="Google Shape;9933;p62"/>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2"/>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5" name="Google Shape;9935;p62"/>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6" name="Google Shape;9936;p62"/>
          <p:cNvGrpSpPr/>
          <p:nvPr/>
        </p:nvGrpSpPr>
        <p:grpSpPr>
          <a:xfrm>
            <a:off x="2183172" y="3171846"/>
            <a:ext cx="366269" cy="359907"/>
            <a:chOff x="-60988625" y="2310475"/>
            <a:chExt cx="316650" cy="311150"/>
          </a:xfrm>
        </p:grpSpPr>
        <p:sp>
          <p:nvSpPr>
            <p:cNvPr id="9937" name="Google Shape;9937;p62"/>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2"/>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2"/>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2"/>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2"/>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2"/>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62"/>
          <p:cNvGrpSpPr/>
          <p:nvPr/>
        </p:nvGrpSpPr>
        <p:grpSpPr>
          <a:xfrm>
            <a:off x="2183634" y="3610009"/>
            <a:ext cx="365344" cy="368785"/>
            <a:chOff x="-60987050" y="2671400"/>
            <a:chExt cx="315850" cy="318825"/>
          </a:xfrm>
        </p:grpSpPr>
        <p:sp>
          <p:nvSpPr>
            <p:cNvPr id="9944" name="Google Shape;9944;p62"/>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2"/>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62"/>
          <p:cNvGrpSpPr/>
          <p:nvPr/>
        </p:nvGrpSpPr>
        <p:grpSpPr>
          <a:xfrm>
            <a:off x="3952500" y="3172771"/>
            <a:ext cx="368987" cy="358056"/>
            <a:chOff x="-59481900" y="2290800"/>
            <a:chExt cx="319000" cy="309550"/>
          </a:xfrm>
        </p:grpSpPr>
        <p:sp>
          <p:nvSpPr>
            <p:cNvPr id="9947" name="Google Shape;9947;p62"/>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2"/>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2"/>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2"/>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2"/>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2"/>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62"/>
          <p:cNvGrpSpPr/>
          <p:nvPr/>
        </p:nvGrpSpPr>
        <p:grpSpPr>
          <a:xfrm>
            <a:off x="1741805" y="1313544"/>
            <a:ext cx="368987" cy="366992"/>
            <a:chOff x="-64401400" y="1914475"/>
            <a:chExt cx="319000" cy="317275"/>
          </a:xfrm>
        </p:grpSpPr>
        <p:sp>
          <p:nvSpPr>
            <p:cNvPr id="9954" name="Google Shape;9954;p62"/>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2"/>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2"/>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62"/>
          <p:cNvGrpSpPr/>
          <p:nvPr/>
        </p:nvGrpSpPr>
        <p:grpSpPr>
          <a:xfrm>
            <a:off x="1806493" y="1794583"/>
            <a:ext cx="239610" cy="365517"/>
            <a:chOff x="-64343900" y="2282125"/>
            <a:chExt cx="207150" cy="316000"/>
          </a:xfrm>
        </p:grpSpPr>
        <p:sp>
          <p:nvSpPr>
            <p:cNvPr id="9958" name="Google Shape;9958;p62"/>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2"/>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0" name="Google Shape;9960;p62"/>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1" name="Google Shape;9961;p62"/>
          <p:cNvGrpSpPr/>
          <p:nvPr/>
        </p:nvGrpSpPr>
        <p:grpSpPr>
          <a:xfrm>
            <a:off x="3986941" y="1313804"/>
            <a:ext cx="318873" cy="366471"/>
            <a:chOff x="-62496925" y="1931475"/>
            <a:chExt cx="275675" cy="316825"/>
          </a:xfrm>
        </p:grpSpPr>
        <p:sp>
          <p:nvSpPr>
            <p:cNvPr id="9962" name="Google Shape;9962;p62"/>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2"/>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62"/>
          <p:cNvGrpSpPr/>
          <p:nvPr/>
        </p:nvGrpSpPr>
        <p:grpSpPr>
          <a:xfrm>
            <a:off x="3963691" y="1793629"/>
            <a:ext cx="365373" cy="367426"/>
            <a:chOff x="-62516625" y="2297875"/>
            <a:chExt cx="315875" cy="317650"/>
          </a:xfrm>
        </p:grpSpPr>
        <p:sp>
          <p:nvSpPr>
            <p:cNvPr id="9965" name="Google Shape;9965;p62"/>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2"/>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2"/>
          <p:cNvGrpSpPr/>
          <p:nvPr/>
        </p:nvGrpSpPr>
        <p:grpSpPr>
          <a:xfrm>
            <a:off x="3962332" y="2275588"/>
            <a:ext cx="368091" cy="334402"/>
            <a:chOff x="-62518200" y="2692475"/>
            <a:chExt cx="318225" cy="289100"/>
          </a:xfrm>
        </p:grpSpPr>
        <p:sp>
          <p:nvSpPr>
            <p:cNvPr id="9968" name="Google Shape;9968;p62"/>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2"/>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62"/>
          <p:cNvGrpSpPr/>
          <p:nvPr/>
        </p:nvGrpSpPr>
        <p:grpSpPr>
          <a:xfrm>
            <a:off x="2648986" y="2733112"/>
            <a:ext cx="309793" cy="365344"/>
            <a:chOff x="-60597975" y="1939525"/>
            <a:chExt cx="267825" cy="315850"/>
          </a:xfrm>
        </p:grpSpPr>
        <p:sp>
          <p:nvSpPr>
            <p:cNvPr id="9971" name="Google Shape;9971;p62"/>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2"/>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62"/>
          <p:cNvGrpSpPr/>
          <p:nvPr/>
        </p:nvGrpSpPr>
        <p:grpSpPr>
          <a:xfrm>
            <a:off x="2619389" y="3167537"/>
            <a:ext cx="368987" cy="368525"/>
            <a:chOff x="-60620800" y="2304600"/>
            <a:chExt cx="319000" cy="318600"/>
          </a:xfrm>
        </p:grpSpPr>
        <p:sp>
          <p:nvSpPr>
            <p:cNvPr id="9974" name="Google Shape;9974;p62"/>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2"/>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2"/>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62"/>
          <p:cNvGrpSpPr/>
          <p:nvPr/>
        </p:nvGrpSpPr>
        <p:grpSpPr>
          <a:xfrm>
            <a:off x="2620748" y="3663188"/>
            <a:ext cx="366269" cy="262426"/>
            <a:chOff x="-60621600" y="2716100"/>
            <a:chExt cx="316650" cy="226875"/>
          </a:xfrm>
        </p:grpSpPr>
        <p:sp>
          <p:nvSpPr>
            <p:cNvPr id="9978" name="Google Shape;9978;p62"/>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2"/>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62"/>
          <p:cNvGrpSpPr/>
          <p:nvPr/>
        </p:nvGrpSpPr>
        <p:grpSpPr>
          <a:xfrm>
            <a:off x="3957965" y="3611281"/>
            <a:ext cx="358056" cy="366240"/>
            <a:chOff x="-59475600" y="2658625"/>
            <a:chExt cx="309550" cy="316625"/>
          </a:xfrm>
        </p:grpSpPr>
        <p:sp>
          <p:nvSpPr>
            <p:cNvPr id="9981" name="Google Shape;9981;p62"/>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2"/>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2"/>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2"/>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2"/>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2"/>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2"/>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8" name="Google Shape;9988;p62"/>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2"/>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0" name="Google Shape;9990;p62"/>
          <p:cNvGrpSpPr/>
          <p:nvPr/>
        </p:nvGrpSpPr>
        <p:grpSpPr>
          <a:xfrm>
            <a:off x="2233086" y="2259206"/>
            <a:ext cx="263294" cy="367165"/>
            <a:chOff x="-63987100" y="2646800"/>
            <a:chExt cx="227625" cy="317425"/>
          </a:xfrm>
        </p:grpSpPr>
        <p:sp>
          <p:nvSpPr>
            <p:cNvPr id="9991" name="Google Shape;9991;p62"/>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2"/>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62"/>
          <p:cNvGrpSpPr/>
          <p:nvPr/>
        </p:nvGrpSpPr>
        <p:grpSpPr>
          <a:xfrm>
            <a:off x="852428" y="2730827"/>
            <a:ext cx="358056" cy="369913"/>
            <a:chOff x="-62148000" y="1930075"/>
            <a:chExt cx="309550" cy="319800"/>
          </a:xfrm>
        </p:grpSpPr>
        <p:sp>
          <p:nvSpPr>
            <p:cNvPr id="9994" name="Google Shape;9994;p62"/>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2"/>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62"/>
          <p:cNvGrpSpPr/>
          <p:nvPr/>
        </p:nvGrpSpPr>
        <p:grpSpPr>
          <a:xfrm>
            <a:off x="849695" y="3169113"/>
            <a:ext cx="363522" cy="365373"/>
            <a:chOff x="-62150375" y="2297875"/>
            <a:chExt cx="314275" cy="315875"/>
          </a:xfrm>
        </p:grpSpPr>
        <p:sp>
          <p:nvSpPr>
            <p:cNvPr id="9997" name="Google Shape;9997;p62"/>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2"/>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2"/>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2"/>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2"/>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62"/>
          <p:cNvGrpSpPr/>
          <p:nvPr/>
        </p:nvGrpSpPr>
        <p:grpSpPr>
          <a:xfrm>
            <a:off x="848322" y="3610356"/>
            <a:ext cx="366269" cy="368091"/>
            <a:chOff x="-62150375" y="2664925"/>
            <a:chExt cx="316650" cy="318225"/>
          </a:xfrm>
        </p:grpSpPr>
        <p:sp>
          <p:nvSpPr>
            <p:cNvPr id="10003" name="Google Shape;10003;p62"/>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2"/>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2"/>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2"/>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62"/>
          <p:cNvGrpSpPr/>
          <p:nvPr/>
        </p:nvGrpSpPr>
        <p:grpSpPr>
          <a:xfrm>
            <a:off x="3065911" y="2731333"/>
            <a:ext cx="367165" cy="368901"/>
            <a:chOff x="-60254550" y="1938025"/>
            <a:chExt cx="317425" cy="318925"/>
          </a:xfrm>
        </p:grpSpPr>
        <p:sp>
          <p:nvSpPr>
            <p:cNvPr id="10008" name="Google Shape;10008;p62"/>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2"/>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2"/>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2"/>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62"/>
          <p:cNvGrpSpPr/>
          <p:nvPr/>
        </p:nvGrpSpPr>
        <p:grpSpPr>
          <a:xfrm>
            <a:off x="3094149" y="3609907"/>
            <a:ext cx="310690" cy="368987"/>
            <a:chOff x="-60232500" y="2671225"/>
            <a:chExt cx="268600" cy="319000"/>
          </a:xfrm>
        </p:grpSpPr>
        <p:sp>
          <p:nvSpPr>
            <p:cNvPr id="10013" name="Google Shape;10013;p62"/>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2"/>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62"/>
          <p:cNvGrpSpPr/>
          <p:nvPr/>
        </p:nvGrpSpPr>
        <p:grpSpPr>
          <a:xfrm>
            <a:off x="2179643" y="4058541"/>
            <a:ext cx="365373" cy="368987"/>
            <a:chOff x="-59100700" y="1911950"/>
            <a:chExt cx="315875" cy="319000"/>
          </a:xfrm>
        </p:grpSpPr>
        <p:sp>
          <p:nvSpPr>
            <p:cNvPr id="10016" name="Google Shape;10016;p62"/>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2"/>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2"/>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2"/>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2"/>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2"/>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2"/>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2"/>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2"/>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2"/>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2"/>
          <p:cNvGrpSpPr/>
          <p:nvPr/>
        </p:nvGrpSpPr>
        <p:grpSpPr>
          <a:xfrm>
            <a:off x="2621810" y="1314021"/>
            <a:ext cx="379918" cy="366038"/>
            <a:chOff x="-63665750" y="1914325"/>
            <a:chExt cx="328450" cy="316450"/>
          </a:xfrm>
        </p:grpSpPr>
        <p:sp>
          <p:nvSpPr>
            <p:cNvPr id="10027" name="Google Shape;10027;p62"/>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2"/>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62"/>
          <p:cNvGrpSpPr/>
          <p:nvPr/>
        </p:nvGrpSpPr>
        <p:grpSpPr>
          <a:xfrm>
            <a:off x="2626814" y="1793065"/>
            <a:ext cx="369913" cy="368554"/>
            <a:chOff x="-63666550" y="2278975"/>
            <a:chExt cx="319800" cy="318625"/>
          </a:xfrm>
        </p:grpSpPr>
        <p:sp>
          <p:nvSpPr>
            <p:cNvPr id="10030" name="Google Shape;10030;p62"/>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2"/>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62"/>
          <p:cNvGrpSpPr/>
          <p:nvPr/>
        </p:nvGrpSpPr>
        <p:grpSpPr>
          <a:xfrm>
            <a:off x="2624081" y="2259090"/>
            <a:ext cx="375378" cy="367397"/>
            <a:chOff x="-63669700" y="2646600"/>
            <a:chExt cx="324525" cy="317625"/>
          </a:xfrm>
        </p:grpSpPr>
        <p:sp>
          <p:nvSpPr>
            <p:cNvPr id="10033" name="Google Shape;10033;p62"/>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2"/>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62"/>
          <p:cNvGrpSpPr/>
          <p:nvPr/>
        </p:nvGrpSpPr>
        <p:grpSpPr>
          <a:xfrm>
            <a:off x="1286361" y="2732418"/>
            <a:ext cx="366269" cy="366732"/>
            <a:chOff x="-61784125" y="1931250"/>
            <a:chExt cx="316650" cy="317050"/>
          </a:xfrm>
        </p:grpSpPr>
        <p:sp>
          <p:nvSpPr>
            <p:cNvPr id="10036" name="Google Shape;10036;p62"/>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2"/>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2"/>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2"/>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62"/>
          <p:cNvGrpSpPr/>
          <p:nvPr/>
        </p:nvGrpSpPr>
        <p:grpSpPr>
          <a:xfrm>
            <a:off x="1286360" y="3168665"/>
            <a:ext cx="366269" cy="366269"/>
            <a:chOff x="-61783350" y="2297100"/>
            <a:chExt cx="316650" cy="316650"/>
          </a:xfrm>
        </p:grpSpPr>
        <p:sp>
          <p:nvSpPr>
            <p:cNvPr id="10041" name="Google Shape;10041;p62"/>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2"/>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62"/>
          <p:cNvGrpSpPr/>
          <p:nvPr/>
        </p:nvGrpSpPr>
        <p:grpSpPr>
          <a:xfrm>
            <a:off x="1286360" y="3609748"/>
            <a:ext cx="366269" cy="369305"/>
            <a:chOff x="-61782550" y="2664925"/>
            <a:chExt cx="316650" cy="319275"/>
          </a:xfrm>
        </p:grpSpPr>
        <p:sp>
          <p:nvSpPr>
            <p:cNvPr id="10044" name="Google Shape;10044;p62"/>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2"/>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2"/>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62"/>
          <p:cNvGrpSpPr/>
          <p:nvPr/>
        </p:nvGrpSpPr>
        <p:grpSpPr>
          <a:xfrm>
            <a:off x="3508137" y="2741136"/>
            <a:ext cx="367165" cy="349294"/>
            <a:chOff x="-59889100" y="1945025"/>
            <a:chExt cx="317425" cy="301975"/>
          </a:xfrm>
        </p:grpSpPr>
        <p:sp>
          <p:nvSpPr>
            <p:cNvPr id="10048" name="Google Shape;10048;p62"/>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2"/>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2"/>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2"/>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62"/>
          <p:cNvGrpSpPr/>
          <p:nvPr/>
        </p:nvGrpSpPr>
        <p:grpSpPr>
          <a:xfrm>
            <a:off x="3040249" y="3168589"/>
            <a:ext cx="366648" cy="366420"/>
            <a:chOff x="6479471" y="2079003"/>
            <a:chExt cx="348923" cy="348706"/>
          </a:xfrm>
        </p:grpSpPr>
        <p:sp>
          <p:nvSpPr>
            <p:cNvPr id="10053" name="Google Shape;10053;p62"/>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4" name="Google Shape;10054;p62"/>
            <p:cNvGrpSpPr/>
            <p:nvPr/>
          </p:nvGrpSpPr>
          <p:grpSpPr>
            <a:xfrm>
              <a:off x="6520582" y="2079003"/>
              <a:ext cx="307811" cy="348706"/>
              <a:chOff x="-60218325" y="2304850"/>
              <a:chExt cx="279625" cy="316775"/>
            </a:xfrm>
          </p:grpSpPr>
          <p:sp>
            <p:nvSpPr>
              <p:cNvPr id="10055" name="Google Shape;10055;p62"/>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2"/>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2"/>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2"/>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2"/>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2"/>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2"/>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062" name="Google Shape;10062;p62"/>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3" name="Google Shape;10063;p62"/>
          <p:cNvGrpSpPr/>
          <p:nvPr/>
        </p:nvGrpSpPr>
        <p:grpSpPr>
          <a:xfrm>
            <a:off x="3507226" y="3611671"/>
            <a:ext cx="368987" cy="365459"/>
            <a:chOff x="-59889100" y="2671925"/>
            <a:chExt cx="319000" cy="315950"/>
          </a:xfrm>
        </p:grpSpPr>
        <p:sp>
          <p:nvSpPr>
            <p:cNvPr id="10064" name="Google Shape;10064;p62"/>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2"/>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2"/>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2"/>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62"/>
          <p:cNvGrpSpPr/>
          <p:nvPr/>
        </p:nvGrpSpPr>
        <p:grpSpPr>
          <a:xfrm>
            <a:off x="2620204" y="4054176"/>
            <a:ext cx="367165" cy="366269"/>
            <a:chOff x="-59092025" y="2296300"/>
            <a:chExt cx="317425" cy="316650"/>
          </a:xfrm>
        </p:grpSpPr>
        <p:sp>
          <p:nvSpPr>
            <p:cNvPr id="10069" name="Google Shape;10069;p62"/>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2"/>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62"/>
          <p:cNvGrpSpPr/>
          <p:nvPr/>
        </p:nvGrpSpPr>
        <p:grpSpPr>
          <a:xfrm>
            <a:off x="4865611" y="1305095"/>
            <a:ext cx="353174" cy="347599"/>
            <a:chOff x="683125" y="1955275"/>
            <a:chExt cx="299325" cy="294600"/>
          </a:xfrm>
        </p:grpSpPr>
        <p:sp>
          <p:nvSpPr>
            <p:cNvPr id="10072" name="Google Shape;10072;p62"/>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2"/>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2"/>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2"/>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62"/>
          <p:cNvGrpSpPr/>
          <p:nvPr/>
        </p:nvGrpSpPr>
        <p:grpSpPr>
          <a:xfrm>
            <a:off x="4866541" y="1755653"/>
            <a:ext cx="351315" cy="349486"/>
            <a:chOff x="685475" y="2318350"/>
            <a:chExt cx="297750" cy="296200"/>
          </a:xfrm>
        </p:grpSpPr>
        <p:sp>
          <p:nvSpPr>
            <p:cNvPr id="10077" name="Google Shape;10077;p62"/>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2"/>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2"/>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62"/>
          <p:cNvGrpSpPr/>
          <p:nvPr/>
        </p:nvGrpSpPr>
        <p:grpSpPr>
          <a:xfrm>
            <a:off x="7094699" y="1304859"/>
            <a:ext cx="309517" cy="348071"/>
            <a:chOff x="2523000" y="1954875"/>
            <a:chExt cx="262325" cy="295000"/>
          </a:xfrm>
        </p:grpSpPr>
        <p:sp>
          <p:nvSpPr>
            <p:cNvPr id="10081" name="Google Shape;10081;p62"/>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2"/>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62"/>
          <p:cNvGrpSpPr/>
          <p:nvPr/>
        </p:nvGrpSpPr>
        <p:grpSpPr>
          <a:xfrm>
            <a:off x="7073800" y="1756125"/>
            <a:ext cx="351315" cy="348542"/>
            <a:chOff x="2508825" y="2318350"/>
            <a:chExt cx="297750" cy="295400"/>
          </a:xfrm>
        </p:grpSpPr>
        <p:sp>
          <p:nvSpPr>
            <p:cNvPr id="10084" name="Google Shape;10084;p62"/>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2"/>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6" name="Google Shape;10086;p62"/>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7" name="Google Shape;10087;p62"/>
          <p:cNvGrpSpPr/>
          <p:nvPr/>
        </p:nvGrpSpPr>
        <p:grpSpPr>
          <a:xfrm>
            <a:off x="5747373" y="2670178"/>
            <a:ext cx="347599" cy="348513"/>
            <a:chOff x="4321150" y="1946600"/>
            <a:chExt cx="294600" cy="295375"/>
          </a:xfrm>
        </p:grpSpPr>
        <p:sp>
          <p:nvSpPr>
            <p:cNvPr id="10088" name="Google Shape;10088;p62"/>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2"/>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2"/>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1" name="Google Shape;10091;p62"/>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2"/>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2"/>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2"/>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5" name="Google Shape;10095;p62"/>
          <p:cNvGrpSpPr/>
          <p:nvPr/>
        </p:nvGrpSpPr>
        <p:grpSpPr>
          <a:xfrm>
            <a:off x="5309921" y="1756125"/>
            <a:ext cx="352230" cy="348542"/>
            <a:chOff x="1049375" y="2318350"/>
            <a:chExt cx="298525" cy="295400"/>
          </a:xfrm>
        </p:grpSpPr>
        <p:sp>
          <p:nvSpPr>
            <p:cNvPr id="10096" name="Google Shape;10096;p62"/>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2"/>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2"/>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2"/>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62"/>
          <p:cNvGrpSpPr/>
          <p:nvPr/>
        </p:nvGrpSpPr>
        <p:grpSpPr>
          <a:xfrm>
            <a:off x="5310393" y="2196576"/>
            <a:ext cx="351286" cy="351286"/>
            <a:chOff x="1049375" y="2680675"/>
            <a:chExt cx="297725" cy="297725"/>
          </a:xfrm>
        </p:grpSpPr>
        <p:sp>
          <p:nvSpPr>
            <p:cNvPr id="10101" name="Google Shape;10101;p62"/>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2"/>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62"/>
          <p:cNvGrpSpPr/>
          <p:nvPr/>
        </p:nvGrpSpPr>
        <p:grpSpPr>
          <a:xfrm>
            <a:off x="7523845" y="1304623"/>
            <a:ext cx="348513" cy="348542"/>
            <a:chOff x="2872725" y="1954475"/>
            <a:chExt cx="295375" cy="295400"/>
          </a:xfrm>
        </p:grpSpPr>
        <p:sp>
          <p:nvSpPr>
            <p:cNvPr id="10104" name="Google Shape;10104;p62"/>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2"/>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2"/>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62"/>
          <p:cNvGrpSpPr/>
          <p:nvPr/>
        </p:nvGrpSpPr>
        <p:grpSpPr>
          <a:xfrm>
            <a:off x="7545216" y="1755196"/>
            <a:ext cx="305771" cy="350401"/>
            <a:chOff x="2890050" y="2318350"/>
            <a:chExt cx="259150" cy="296975"/>
          </a:xfrm>
        </p:grpSpPr>
        <p:sp>
          <p:nvSpPr>
            <p:cNvPr id="10108" name="Google Shape;10108;p62"/>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2"/>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0" name="Google Shape;10110;p62"/>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1" name="Google Shape;10111;p62"/>
          <p:cNvGrpSpPr/>
          <p:nvPr/>
        </p:nvGrpSpPr>
        <p:grpSpPr>
          <a:xfrm>
            <a:off x="6187732" y="2670650"/>
            <a:ext cx="347569" cy="347569"/>
            <a:chOff x="4685050" y="1945825"/>
            <a:chExt cx="294575" cy="294575"/>
          </a:xfrm>
        </p:grpSpPr>
        <p:sp>
          <p:nvSpPr>
            <p:cNvPr id="10112" name="Google Shape;10112;p62"/>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2"/>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2"/>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2"/>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2"/>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7" name="Google Shape;10117;p62"/>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2"/>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9" name="Google Shape;10119;p62"/>
          <p:cNvGrpSpPr/>
          <p:nvPr/>
        </p:nvGrpSpPr>
        <p:grpSpPr>
          <a:xfrm>
            <a:off x="7958004" y="3159625"/>
            <a:ext cx="348513" cy="347599"/>
            <a:chOff x="6131900" y="2301825"/>
            <a:chExt cx="295375" cy="294600"/>
          </a:xfrm>
        </p:grpSpPr>
        <p:sp>
          <p:nvSpPr>
            <p:cNvPr id="10120" name="Google Shape;10120;p62"/>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2"/>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2"/>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2"/>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62"/>
          <p:cNvGrpSpPr/>
          <p:nvPr/>
        </p:nvGrpSpPr>
        <p:grpSpPr>
          <a:xfrm>
            <a:off x="5753997" y="1304166"/>
            <a:ext cx="351315" cy="349457"/>
            <a:chOff x="1412450" y="1954475"/>
            <a:chExt cx="297750" cy="296175"/>
          </a:xfrm>
        </p:grpSpPr>
        <p:sp>
          <p:nvSpPr>
            <p:cNvPr id="10125" name="Google Shape;10125;p62"/>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2"/>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7" name="Google Shape;10127;p62"/>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8" name="Google Shape;10128;p62"/>
          <p:cNvGrpSpPr/>
          <p:nvPr/>
        </p:nvGrpSpPr>
        <p:grpSpPr>
          <a:xfrm>
            <a:off x="5753997" y="2196694"/>
            <a:ext cx="351315" cy="351050"/>
            <a:chOff x="1413250" y="2680675"/>
            <a:chExt cx="297750" cy="297525"/>
          </a:xfrm>
        </p:grpSpPr>
        <p:sp>
          <p:nvSpPr>
            <p:cNvPr id="10129" name="Google Shape;10129;p62"/>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2"/>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2"/>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2"/>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3" name="Google Shape;10133;p62"/>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2"/>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2"/>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6" name="Google Shape;10136;p62"/>
          <p:cNvGrpSpPr/>
          <p:nvPr/>
        </p:nvGrpSpPr>
        <p:grpSpPr>
          <a:xfrm>
            <a:off x="6630407" y="2670311"/>
            <a:ext cx="350371" cy="348247"/>
            <a:chOff x="5045775" y="1946400"/>
            <a:chExt cx="296950" cy="295150"/>
          </a:xfrm>
        </p:grpSpPr>
        <p:sp>
          <p:nvSpPr>
            <p:cNvPr id="10137" name="Google Shape;10137;p62"/>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2"/>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62"/>
          <p:cNvGrpSpPr/>
          <p:nvPr/>
        </p:nvGrpSpPr>
        <p:grpSpPr>
          <a:xfrm>
            <a:off x="6629006" y="3179138"/>
            <a:ext cx="353174" cy="308573"/>
            <a:chOff x="5046550" y="2327025"/>
            <a:chExt cx="299325" cy="261525"/>
          </a:xfrm>
        </p:grpSpPr>
        <p:sp>
          <p:nvSpPr>
            <p:cNvPr id="10140" name="Google Shape;10140;p62"/>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2"/>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2"/>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3" name="Google Shape;10143;p62"/>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4" name="Google Shape;10144;p62"/>
          <p:cNvGrpSpPr/>
          <p:nvPr/>
        </p:nvGrpSpPr>
        <p:grpSpPr>
          <a:xfrm>
            <a:off x="7956604" y="3608476"/>
            <a:ext cx="351315" cy="348513"/>
            <a:chOff x="6167350" y="2672800"/>
            <a:chExt cx="297750" cy="295375"/>
          </a:xfrm>
        </p:grpSpPr>
        <p:sp>
          <p:nvSpPr>
            <p:cNvPr id="10145" name="Google Shape;10145;p62"/>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2"/>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2"/>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2"/>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2"/>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62"/>
          <p:cNvGrpSpPr/>
          <p:nvPr/>
        </p:nvGrpSpPr>
        <p:grpSpPr>
          <a:xfrm>
            <a:off x="6197601" y="1303709"/>
            <a:ext cx="347599" cy="350371"/>
            <a:chOff x="1777925" y="1953700"/>
            <a:chExt cx="294600" cy="296950"/>
          </a:xfrm>
        </p:grpSpPr>
        <p:sp>
          <p:nvSpPr>
            <p:cNvPr id="10151" name="Google Shape;10151;p62"/>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2"/>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2"/>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2"/>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62"/>
          <p:cNvGrpSpPr/>
          <p:nvPr/>
        </p:nvGrpSpPr>
        <p:grpSpPr>
          <a:xfrm>
            <a:off x="6213411" y="1756597"/>
            <a:ext cx="315977" cy="347599"/>
            <a:chOff x="1790525" y="2319150"/>
            <a:chExt cx="267800" cy="294600"/>
          </a:xfrm>
        </p:grpSpPr>
        <p:sp>
          <p:nvSpPr>
            <p:cNvPr id="10156" name="Google Shape;10156;p62"/>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2"/>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8" name="Google Shape;10158;p62"/>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9" name="Google Shape;10159;p62"/>
          <p:cNvGrpSpPr/>
          <p:nvPr/>
        </p:nvGrpSpPr>
        <p:grpSpPr>
          <a:xfrm>
            <a:off x="4866386" y="2670163"/>
            <a:ext cx="349457" cy="348542"/>
            <a:chOff x="3599700" y="1954475"/>
            <a:chExt cx="296175" cy="295400"/>
          </a:xfrm>
        </p:grpSpPr>
        <p:sp>
          <p:nvSpPr>
            <p:cNvPr id="10160" name="Google Shape;10160;p62"/>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2"/>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2"/>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62"/>
          <p:cNvGrpSpPr/>
          <p:nvPr/>
        </p:nvGrpSpPr>
        <p:grpSpPr>
          <a:xfrm>
            <a:off x="4867316" y="3159626"/>
            <a:ext cx="347599" cy="347599"/>
            <a:chOff x="3601275" y="2319150"/>
            <a:chExt cx="294600" cy="294600"/>
          </a:xfrm>
        </p:grpSpPr>
        <p:sp>
          <p:nvSpPr>
            <p:cNvPr id="10164" name="Google Shape;10164;p62"/>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2"/>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6" name="Google Shape;10166;p62"/>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7" name="Google Shape;10167;p62"/>
          <p:cNvGrpSpPr/>
          <p:nvPr/>
        </p:nvGrpSpPr>
        <p:grpSpPr>
          <a:xfrm>
            <a:off x="7087019" y="2669721"/>
            <a:ext cx="328071" cy="349427"/>
            <a:chOff x="5421475" y="1945825"/>
            <a:chExt cx="278050" cy="296150"/>
          </a:xfrm>
        </p:grpSpPr>
        <p:sp>
          <p:nvSpPr>
            <p:cNvPr id="10168" name="Google Shape;10168;p62"/>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2"/>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2"/>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2"/>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2"/>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2"/>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2"/>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2"/>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6" name="Google Shape;10176;p62"/>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7" name="Google Shape;10177;p62"/>
          <p:cNvGrpSpPr/>
          <p:nvPr/>
        </p:nvGrpSpPr>
        <p:grpSpPr>
          <a:xfrm>
            <a:off x="7075869" y="3670273"/>
            <a:ext cx="350371" cy="224918"/>
            <a:chOff x="5411225" y="2726350"/>
            <a:chExt cx="296950" cy="190625"/>
          </a:xfrm>
        </p:grpSpPr>
        <p:sp>
          <p:nvSpPr>
            <p:cNvPr id="10178" name="Google Shape;10178;p62"/>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2"/>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2"/>
          <p:cNvGrpSpPr/>
          <p:nvPr/>
        </p:nvGrpSpPr>
        <p:grpSpPr>
          <a:xfrm>
            <a:off x="6185904" y="4059546"/>
            <a:ext cx="351286" cy="326390"/>
            <a:chOff x="6524150" y="1938725"/>
            <a:chExt cx="297725" cy="276625"/>
          </a:xfrm>
        </p:grpSpPr>
        <p:sp>
          <p:nvSpPr>
            <p:cNvPr id="10181" name="Google Shape;10181;p62"/>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2"/>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2"/>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2"/>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62"/>
          <p:cNvGrpSpPr/>
          <p:nvPr/>
        </p:nvGrpSpPr>
        <p:grpSpPr>
          <a:xfrm>
            <a:off x="6631047" y="1756007"/>
            <a:ext cx="363380" cy="348778"/>
            <a:chOff x="2140225" y="2318650"/>
            <a:chExt cx="307975" cy="295600"/>
          </a:xfrm>
        </p:grpSpPr>
        <p:sp>
          <p:nvSpPr>
            <p:cNvPr id="10186" name="Google Shape;10186;p62"/>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2"/>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62"/>
          <p:cNvGrpSpPr/>
          <p:nvPr/>
        </p:nvGrpSpPr>
        <p:grpSpPr>
          <a:xfrm>
            <a:off x="6636607" y="2197505"/>
            <a:ext cx="352259" cy="349427"/>
            <a:chOff x="2139425" y="2682250"/>
            <a:chExt cx="298550" cy="296150"/>
          </a:xfrm>
        </p:grpSpPr>
        <p:sp>
          <p:nvSpPr>
            <p:cNvPr id="10189" name="Google Shape;10189;p62"/>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2"/>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2"/>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2"/>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62"/>
          <p:cNvGrpSpPr/>
          <p:nvPr/>
        </p:nvGrpSpPr>
        <p:grpSpPr>
          <a:xfrm>
            <a:off x="5301219" y="2711991"/>
            <a:ext cx="350401" cy="264888"/>
            <a:chOff x="3962775" y="1990700"/>
            <a:chExt cx="296975" cy="224500"/>
          </a:xfrm>
        </p:grpSpPr>
        <p:sp>
          <p:nvSpPr>
            <p:cNvPr id="10194" name="Google Shape;10194;p62"/>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2"/>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2"/>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2"/>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62"/>
          <p:cNvGrpSpPr/>
          <p:nvPr/>
        </p:nvGrpSpPr>
        <p:grpSpPr>
          <a:xfrm>
            <a:off x="5301691" y="3158697"/>
            <a:ext cx="349457" cy="349457"/>
            <a:chOff x="3963575" y="2317575"/>
            <a:chExt cx="296175" cy="296175"/>
          </a:xfrm>
        </p:grpSpPr>
        <p:sp>
          <p:nvSpPr>
            <p:cNvPr id="10199" name="Google Shape;10199;p62"/>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2"/>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2"/>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2"/>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2"/>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2"/>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2"/>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2"/>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2"/>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2"/>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2"/>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2"/>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2"/>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2"/>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2"/>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2"/>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62"/>
          <p:cNvGrpSpPr/>
          <p:nvPr/>
        </p:nvGrpSpPr>
        <p:grpSpPr>
          <a:xfrm>
            <a:off x="5301691" y="3608476"/>
            <a:ext cx="349457" cy="348513"/>
            <a:chOff x="3962775" y="2683025"/>
            <a:chExt cx="296175" cy="295375"/>
          </a:xfrm>
        </p:grpSpPr>
        <p:sp>
          <p:nvSpPr>
            <p:cNvPr id="10216" name="Google Shape;10216;p62"/>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2"/>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2"/>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9" name="Google Shape;10219;p62"/>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0" name="Google Shape;10220;p62"/>
          <p:cNvGrpSpPr/>
          <p:nvPr/>
        </p:nvGrpSpPr>
        <p:grpSpPr>
          <a:xfrm>
            <a:off x="7516228" y="3159168"/>
            <a:ext cx="348513" cy="348513"/>
            <a:chOff x="5775900" y="2308125"/>
            <a:chExt cx="295375" cy="295375"/>
          </a:xfrm>
        </p:grpSpPr>
        <p:sp>
          <p:nvSpPr>
            <p:cNvPr id="10221" name="Google Shape;10221;p62"/>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2"/>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2"/>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2"/>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2"/>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62"/>
          <p:cNvGrpSpPr/>
          <p:nvPr/>
        </p:nvGrpSpPr>
        <p:grpSpPr>
          <a:xfrm>
            <a:off x="7537142" y="3608004"/>
            <a:ext cx="306686" cy="349457"/>
            <a:chOff x="5794025" y="2673575"/>
            <a:chExt cx="259925" cy="296175"/>
          </a:xfrm>
        </p:grpSpPr>
        <p:sp>
          <p:nvSpPr>
            <p:cNvPr id="10227" name="Google Shape;10227;p62"/>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2"/>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9" name="Google Shape;10229;p62"/>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2"/>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1" name="Google Shape;10231;p62"/>
          <p:cNvGrpSpPr/>
          <p:nvPr/>
        </p:nvGrpSpPr>
        <p:grpSpPr>
          <a:xfrm>
            <a:off x="6637536" y="1304166"/>
            <a:ext cx="350401" cy="349457"/>
            <a:chOff x="2141000" y="1954475"/>
            <a:chExt cx="296975" cy="296175"/>
          </a:xfrm>
        </p:grpSpPr>
        <p:sp>
          <p:nvSpPr>
            <p:cNvPr id="10232" name="Google Shape;10232;p62"/>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2"/>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2"/>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2"/>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39" name="Shape 10239"/>
        <p:cNvGrpSpPr/>
        <p:nvPr/>
      </p:nvGrpSpPr>
      <p:grpSpPr>
        <a:xfrm>
          <a:off x="0" y="0"/>
          <a:ext cx="0" cy="0"/>
          <a:chOff x="0" y="0"/>
          <a:chExt cx="0" cy="0"/>
        </a:xfrm>
      </p:grpSpPr>
      <p:sp>
        <p:nvSpPr>
          <p:cNvPr id="10240" name="Google Shape;10240;p63"/>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241" name="Google Shape;10241;p63"/>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242" name="Google Shape;10242;p63"/>
          <p:cNvGrpSpPr/>
          <p:nvPr/>
        </p:nvGrpSpPr>
        <p:grpSpPr>
          <a:xfrm>
            <a:off x="882957" y="1306638"/>
            <a:ext cx="292442" cy="355741"/>
            <a:chOff x="-35830350" y="1912725"/>
            <a:chExt cx="241050" cy="293225"/>
          </a:xfrm>
        </p:grpSpPr>
        <p:sp>
          <p:nvSpPr>
            <p:cNvPr id="10243" name="Google Shape;10243;p63"/>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63"/>
          <p:cNvGrpSpPr/>
          <p:nvPr/>
        </p:nvGrpSpPr>
        <p:grpSpPr>
          <a:xfrm>
            <a:off x="851444" y="1766235"/>
            <a:ext cx="355468" cy="353587"/>
            <a:chOff x="-35854750" y="2272675"/>
            <a:chExt cx="293000" cy="291450"/>
          </a:xfrm>
        </p:grpSpPr>
        <p:sp>
          <p:nvSpPr>
            <p:cNvPr id="10246" name="Google Shape;10246;p63"/>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63"/>
          <p:cNvGrpSpPr/>
          <p:nvPr/>
        </p:nvGrpSpPr>
        <p:grpSpPr>
          <a:xfrm>
            <a:off x="850958" y="2220821"/>
            <a:ext cx="356438" cy="354558"/>
            <a:chOff x="-35853975" y="2631825"/>
            <a:chExt cx="293800" cy="292250"/>
          </a:xfrm>
        </p:grpSpPr>
        <p:sp>
          <p:nvSpPr>
            <p:cNvPr id="10250" name="Google Shape;10250;p63"/>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3"/>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3"/>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63"/>
          <p:cNvGrpSpPr/>
          <p:nvPr/>
        </p:nvGrpSpPr>
        <p:grpSpPr>
          <a:xfrm>
            <a:off x="3089562" y="1307714"/>
            <a:ext cx="353587" cy="353587"/>
            <a:chOff x="-34032200" y="1916675"/>
            <a:chExt cx="291450" cy="291450"/>
          </a:xfrm>
        </p:grpSpPr>
        <p:sp>
          <p:nvSpPr>
            <p:cNvPr id="10256" name="Google Shape;10256;p63"/>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3"/>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0" name="Google Shape;10260;p63"/>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1" name="Google Shape;10261;p63"/>
          <p:cNvGrpSpPr/>
          <p:nvPr/>
        </p:nvGrpSpPr>
        <p:grpSpPr>
          <a:xfrm>
            <a:off x="3089092" y="2220821"/>
            <a:ext cx="354527" cy="354558"/>
            <a:chOff x="-34032200" y="2634975"/>
            <a:chExt cx="292225" cy="292250"/>
          </a:xfrm>
        </p:grpSpPr>
        <p:sp>
          <p:nvSpPr>
            <p:cNvPr id="10262" name="Google Shape;10262;p63"/>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3"/>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63"/>
          <p:cNvGrpSpPr/>
          <p:nvPr/>
        </p:nvGrpSpPr>
        <p:grpSpPr>
          <a:xfrm>
            <a:off x="1739487" y="2687069"/>
            <a:ext cx="358379" cy="354527"/>
            <a:chOff x="-32245875" y="1938725"/>
            <a:chExt cx="295400" cy="292225"/>
          </a:xfrm>
        </p:grpSpPr>
        <p:sp>
          <p:nvSpPr>
            <p:cNvPr id="10266" name="Google Shape;10266;p63"/>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63"/>
          <p:cNvGrpSpPr/>
          <p:nvPr/>
        </p:nvGrpSpPr>
        <p:grpSpPr>
          <a:xfrm>
            <a:off x="1736150" y="3156468"/>
            <a:ext cx="365052" cy="352162"/>
            <a:chOff x="-32243500" y="2299850"/>
            <a:chExt cx="300900" cy="290275"/>
          </a:xfrm>
        </p:grpSpPr>
        <p:sp>
          <p:nvSpPr>
            <p:cNvPr id="10270" name="Google Shape;10270;p63"/>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3"/>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2" name="Google Shape;10272;p63"/>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3" name="Google Shape;10273;p63"/>
          <p:cNvGrpSpPr/>
          <p:nvPr/>
        </p:nvGrpSpPr>
        <p:grpSpPr>
          <a:xfrm>
            <a:off x="1299432" y="1306759"/>
            <a:ext cx="354527" cy="355498"/>
            <a:chOff x="-35495600" y="1912725"/>
            <a:chExt cx="292225" cy="293025"/>
          </a:xfrm>
        </p:grpSpPr>
        <p:sp>
          <p:nvSpPr>
            <p:cNvPr id="10274" name="Google Shape;10274;p63"/>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7" name="Google Shape;10277;p63"/>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8" name="Google Shape;10278;p63"/>
          <p:cNvGrpSpPr/>
          <p:nvPr/>
        </p:nvGrpSpPr>
        <p:grpSpPr>
          <a:xfrm>
            <a:off x="1299432" y="2221307"/>
            <a:ext cx="354527" cy="353587"/>
            <a:chOff x="-35495600" y="2631825"/>
            <a:chExt cx="292225" cy="291450"/>
          </a:xfrm>
        </p:grpSpPr>
        <p:sp>
          <p:nvSpPr>
            <p:cNvPr id="10279" name="Google Shape;10279;p63"/>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3"/>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3"/>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63"/>
          <p:cNvGrpSpPr/>
          <p:nvPr/>
        </p:nvGrpSpPr>
        <p:grpSpPr>
          <a:xfrm>
            <a:off x="3537081" y="1307714"/>
            <a:ext cx="353587" cy="353587"/>
            <a:chOff x="-33673825" y="1916675"/>
            <a:chExt cx="291450" cy="291450"/>
          </a:xfrm>
        </p:grpSpPr>
        <p:sp>
          <p:nvSpPr>
            <p:cNvPr id="10284" name="Google Shape;10284;p63"/>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3"/>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63"/>
          <p:cNvGrpSpPr/>
          <p:nvPr/>
        </p:nvGrpSpPr>
        <p:grpSpPr>
          <a:xfrm>
            <a:off x="3534700" y="1765295"/>
            <a:ext cx="358349" cy="355468"/>
            <a:chOff x="-33676975" y="2275050"/>
            <a:chExt cx="295375" cy="293000"/>
          </a:xfrm>
        </p:grpSpPr>
        <p:sp>
          <p:nvSpPr>
            <p:cNvPr id="10289" name="Google Shape;10289;p63"/>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3"/>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63"/>
          <p:cNvGrpSpPr/>
          <p:nvPr/>
        </p:nvGrpSpPr>
        <p:grpSpPr>
          <a:xfrm>
            <a:off x="3537081" y="2220594"/>
            <a:ext cx="353587" cy="355013"/>
            <a:chOff x="-33673825" y="2634975"/>
            <a:chExt cx="291450" cy="292625"/>
          </a:xfrm>
        </p:grpSpPr>
        <p:sp>
          <p:nvSpPr>
            <p:cNvPr id="10293" name="Google Shape;10293;p63"/>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3"/>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63"/>
          <p:cNvGrpSpPr/>
          <p:nvPr/>
        </p:nvGrpSpPr>
        <p:grpSpPr>
          <a:xfrm>
            <a:off x="2205089" y="2687509"/>
            <a:ext cx="329687" cy="353648"/>
            <a:chOff x="-31874100" y="1939525"/>
            <a:chExt cx="271750" cy="291500"/>
          </a:xfrm>
        </p:grpSpPr>
        <p:sp>
          <p:nvSpPr>
            <p:cNvPr id="10296" name="Google Shape;10296;p63"/>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3"/>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8" name="Google Shape;10298;p63"/>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9" name="Google Shape;10299;p63"/>
          <p:cNvGrpSpPr/>
          <p:nvPr/>
        </p:nvGrpSpPr>
        <p:grpSpPr>
          <a:xfrm>
            <a:off x="2186451" y="3616531"/>
            <a:ext cx="366963" cy="352768"/>
            <a:chOff x="-31889075" y="2658950"/>
            <a:chExt cx="302475" cy="290775"/>
          </a:xfrm>
        </p:grpSpPr>
        <p:sp>
          <p:nvSpPr>
            <p:cNvPr id="10300" name="Google Shape;10300;p63"/>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3"/>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2" name="Google Shape;10302;p63"/>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3" name="Google Shape;10303;p63"/>
          <p:cNvGrpSpPr/>
          <p:nvPr/>
        </p:nvGrpSpPr>
        <p:grpSpPr>
          <a:xfrm>
            <a:off x="1747421" y="1306759"/>
            <a:ext cx="354527" cy="355498"/>
            <a:chOff x="-35136450" y="1912725"/>
            <a:chExt cx="292225" cy="293025"/>
          </a:xfrm>
        </p:grpSpPr>
        <p:sp>
          <p:nvSpPr>
            <p:cNvPr id="10304" name="Google Shape;10304;p63"/>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63"/>
          <p:cNvGrpSpPr/>
          <p:nvPr/>
        </p:nvGrpSpPr>
        <p:grpSpPr>
          <a:xfrm>
            <a:off x="1747891" y="1765978"/>
            <a:ext cx="353587" cy="354103"/>
            <a:chOff x="-35134875" y="2272675"/>
            <a:chExt cx="291450" cy="291875"/>
          </a:xfrm>
        </p:grpSpPr>
        <p:sp>
          <p:nvSpPr>
            <p:cNvPr id="10308" name="Google Shape;10308;p63"/>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3"/>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3"/>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3"/>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3"/>
          <p:cNvGrpSpPr/>
          <p:nvPr/>
        </p:nvGrpSpPr>
        <p:grpSpPr>
          <a:xfrm>
            <a:off x="1789458" y="2221307"/>
            <a:ext cx="270453" cy="353587"/>
            <a:chOff x="-35101800" y="2631050"/>
            <a:chExt cx="222925" cy="291450"/>
          </a:xfrm>
        </p:grpSpPr>
        <p:sp>
          <p:nvSpPr>
            <p:cNvPr id="10313" name="Google Shape;10313;p63"/>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3"/>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3"/>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3"/>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7" name="Google Shape;10317;p63"/>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8" name="Google Shape;10318;p63"/>
          <p:cNvGrpSpPr/>
          <p:nvPr/>
        </p:nvGrpSpPr>
        <p:grpSpPr>
          <a:xfrm>
            <a:off x="3977510" y="1765295"/>
            <a:ext cx="353587" cy="355468"/>
            <a:chOff x="-33314675" y="2275050"/>
            <a:chExt cx="291450" cy="293000"/>
          </a:xfrm>
        </p:grpSpPr>
        <p:sp>
          <p:nvSpPr>
            <p:cNvPr id="10319" name="Google Shape;10319;p63"/>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3"/>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3"/>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2" name="Google Shape;10322;p63"/>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3" name="Google Shape;10323;p63"/>
          <p:cNvGrpSpPr/>
          <p:nvPr/>
        </p:nvGrpSpPr>
        <p:grpSpPr>
          <a:xfrm>
            <a:off x="2639701" y="2687555"/>
            <a:ext cx="353587" cy="353557"/>
            <a:chOff x="-31523625" y="1939525"/>
            <a:chExt cx="291450" cy="291425"/>
          </a:xfrm>
        </p:grpSpPr>
        <p:sp>
          <p:nvSpPr>
            <p:cNvPr id="10324" name="Google Shape;10324;p63"/>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3"/>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3"/>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3"/>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3"/>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3"/>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63"/>
          <p:cNvGrpSpPr/>
          <p:nvPr/>
        </p:nvGrpSpPr>
        <p:grpSpPr>
          <a:xfrm>
            <a:off x="2638746" y="3155755"/>
            <a:ext cx="355498" cy="353587"/>
            <a:chOff x="-31523625" y="2298675"/>
            <a:chExt cx="293025" cy="291450"/>
          </a:xfrm>
        </p:grpSpPr>
        <p:sp>
          <p:nvSpPr>
            <p:cNvPr id="10336" name="Google Shape;10336;p63"/>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3"/>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3"/>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9" name="Google Shape;10339;p63"/>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1" name="Google Shape;10341;p63"/>
          <p:cNvGrpSpPr/>
          <p:nvPr/>
        </p:nvGrpSpPr>
        <p:grpSpPr>
          <a:xfrm>
            <a:off x="2205934" y="1307729"/>
            <a:ext cx="331598" cy="353557"/>
            <a:chOff x="-34767825" y="1914325"/>
            <a:chExt cx="273325" cy="291425"/>
          </a:xfrm>
        </p:grpSpPr>
        <p:sp>
          <p:nvSpPr>
            <p:cNvPr id="10342" name="Google Shape;10342;p63"/>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3"/>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63"/>
          <p:cNvGrpSpPr/>
          <p:nvPr/>
        </p:nvGrpSpPr>
        <p:grpSpPr>
          <a:xfrm>
            <a:off x="2193513" y="1765280"/>
            <a:ext cx="356438" cy="355498"/>
            <a:chOff x="-34778075" y="2272675"/>
            <a:chExt cx="293800" cy="293025"/>
          </a:xfrm>
        </p:grpSpPr>
        <p:sp>
          <p:nvSpPr>
            <p:cNvPr id="10346" name="Google Shape;10346;p63"/>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3"/>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3"/>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63"/>
          <p:cNvGrpSpPr/>
          <p:nvPr/>
        </p:nvGrpSpPr>
        <p:grpSpPr>
          <a:xfrm>
            <a:off x="2194939" y="2221307"/>
            <a:ext cx="353587" cy="353587"/>
            <a:chOff x="-34776500" y="2631825"/>
            <a:chExt cx="291450" cy="291450"/>
          </a:xfrm>
        </p:grpSpPr>
        <p:sp>
          <p:nvSpPr>
            <p:cNvPr id="10350" name="Google Shape;10350;p63"/>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63"/>
          <p:cNvGrpSpPr/>
          <p:nvPr/>
        </p:nvGrpSpPr>
        <p:grpSpPr>
          <a:xfrm>
            <a:off x="853628" y="2685160"/>
            <a:ext cx="354527" cy="358349"/>
            <a:chOff x="-32956300" y="1915900"/>
            <a:chExt cx="292225" cy="295375"/>
          </a:xfrm>
        </p:grpSpPr>
        <p:sp>
          <p:nvSpPr>
            <p:cNvPr id="10354" name="Google Shape;10354;p63"/>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3"/>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6" name="Google Shape;10356;p63"/>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3"/>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8" name="Google Shape;10358;p63"/>
          <p:cNvGrpSpPr/>
          <p:nvPr/>
        </p:nvGrpSpPr>
        <p:grpSpPr>
          <a:xfrm>
            <a:off x="3081101" y="2687555"/>
            <a:ext cx="356438" cy="353557"/>
            <a:chOff x="-31166825" y="1939525"/>
            <a:chExt cx="293800" cy="291425"/>
          </a:xfrm>
        </p:grpSpPr>
        <p:sp>
          <p:nvSpPr>
            <p:cNvPr id="10359" name="Google Shape;10359;p63"/>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3"/>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3"/>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3"/>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3"/>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3"/>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3"/>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63"/>
          <p:cNvGrpSpPr/>
          <p:nvPr/>
        </p:nvGrpSpPr>
        <p:grpSpPr>
          <a:xfrm>
            <a:off x="3082057" y="3155482"/>
            <a:ext cx="354527" cy="354133"/>
            <a:chOff x="-31165250" y="2298675"/>
            <a:chExt cx="292225" cy="291900"/>
          </a:xfrm>
        </p:grpSpPr>
        <p:sp>
          <p:nvSpPr>
            <p:cNvPr id="10371" name="Google Shape;10371;p63"/>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3"/>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3"/>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63"/>
          <p:cNvGrpSpPr/>
          <p:nvPr/>
        </p:nvGrpSpPr>
        <p:grpSpPr>
          <a:xfrm>
            <a:off x="3082542" y="3616136"/>
            <a:ext cx="353557" cy="353557"/>
            <a:chOff x="-31164450" y="2657050"/>
            <a:chExt cx="291425" cy="291425"/>
          </a:xfrm>
        </p:grpSpPr>
        <p:sp>
          <p:nvSpPr>
            <p:cNvPr id="10375" name="Google Shape;10375;p63"/>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3"/>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3"/>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9" name="Google Shape;10379;p63"/>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0" name="Google Shape;10380;p63"/>
          <p:cNvGrpSpPr/>
          <p:nvPr/>
        </p:nvGrpSpPr>
        <p:grpSpPr>
          <a:xfrm>
            <a:off x="2632987" y="1307366"/>
            <a:ext cx="358349" cy="354285"/>
            <a:chOff x="-34421275" y="1912725"/>
            <a:chExt cx="295375" cy="292025"/>
          </a:xfrm>
        </p:grpSpPr>
        <p:sp>
          <p:nvSpPr>
            <p:cNvPr id="10381" name="Google Shape;10381;p63"/>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3"/>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63"/>
          <p:cNvGrpSpPr/>
          <p:nvPr/>
        </p:nvGrpSpPr>
        <p:grpSpPr>
          <a:xfrm>
            <a:off x="2632032" y="1765280"/>
            <a:ext cx="360260" cy="355498"/>
            <a:chOff x="-34418125" y="2271100"/>
            <a:chExt cx="296950" cy="293025"/>
          </a:xfrm>
        </p:grpSpPr>
        <p:sp>
          <p:nvSpPr>
            <p:cNvPr id="10384" name="Google Shape;10384;p63"/>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3"/>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3"/>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63"/>
          <p:cNvGrpSpPr/>
          <p:nvPr/>
        </p:nvGrpSpPr>
        <p:grpSpPr>
          <a:xfrm>
            <a:off x="2632987" y="2221307"/>
            <a:ext cx="358349" cy="353587"/>
            <a:chOff x="-34421275" y="2631050"/>
            <a:chExt cx="295375" cy="291450"/>
          </a:xfrm>
        </p:grpSpPr>
        <p:sp>
          <p:nvSpPr>
            <p:cNvPr id="10390" name="Google Shape;10390;p63"/>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3"/>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3"/>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3"/>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4" name="Google Shape;10394;p63"/>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3"/>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7" name="Google Shape;10397;p63"/>
          <p:cNvGrpSpPr/>
          <p:nvPr/>
        </p:nvGrpSpPr>
        <p:grpSpPr>
          <a:xfrm>
            <a:off x="3537620" y="2688025"/>
            <a:ext cx="353587" cy="352617"/>
            <a:chOff x="-30805300" y="1938725"/>
            <a:chExt cx="291450" cy="290650"/>
          </a:xfrm>
        </p:grpSpPr>
        <p:sp>
          <p:nvSpPr>
            <p:cNvPr id="10398" name="Google Shape;10398;p63"/>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63"/>
          <p:cNvGrpSpPr/>
          <p:nvPr/>
        </p:nvGrpSpPr>
        <p:grpSpPr>
          <a:xfrm>
            <a:off x="3538105" y="3155952"/>
            <a:ext cx="352617" cy="353193"/>
            <a:chOff x="-30805300" y="2298675"/>
            <a:chExt cx="290650" cy="291125"/>
          </a:xfrm>
        </p:grpSpPr>
        <p:sp>
          <p:nvSpPr>
            <p:cNvPr id="10401" name="Google Shape;10401;p63"/>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63"/>
          <p:cNvGrpSpPr/>
          <p:nvPr/>
        </p:nvGrpSpPr>
        <p:grpSpPr>
          <a:xfrm>
            <a:off x="3537635" y="3616136"/>
            <a:ext cx="353557" cy="353557"/>
            <a:chOff x="-30806075" y="2657050"/>
            <a:chExt cx="291425" cy="291425"/>
          </a:xfrm>
        </p:grpSpPr>
        <p:sp>
          <p:nvSpPr>
            <p:cNvPr id="10406" name="Google Shape;10406;p63"/>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63"/>
          <p:cNvGrpSpPr/>
          <p:nvPr/>
        </p:nvGrpSpPr>
        <p:grpSpPr>
          <a:xfrm>
            <a:off x="2639681" y="4073943"/>
            <a:ext cx="353557" cy="353557"/>
            <a:chOff x="-30064925" y="2332550"/>
            <a:chExt cx="291425" cy="291425"/>
          </a:xfrm>
        </p:grpSpPr>
        <p:sp>
          <p:nvSpPr>
            <p:cNvPr id="10410" name="Google Shape;10410;p63"/>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3"/>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63"/>
          <p:cNvGrpSpPr/>
          <p:nvPr/>
        </p:nvGrpSpPr>
        <p:grpSpPr>
          <a:xfrm>
            <a:off x="3983068" y="2683443"/>
            <a:ext cx="348855" cy="347879"/>
            <a:chOff x="2821450" y="2957850"/>
            <a:chExt cx="259275" cy="258550"/>
          </a:xfrm>
        </p:grpSpPr>
        <p:sp>
          <p:nvSpPr>
            <p:cNvPr id="10414" name="Google Shape;10414;p63"/>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417" name="Google Shape;10417;p63"/>
          <p:cNvGrpSpPr/>
          <p:nvPr/>
        </p:nvGrpSpPr>
        <p:grpSpPr>
          <a:xfrm>
            <a:off x="4858100" y="1304461"/>
            <a:ext cx="361090" cy="361090"/>
            <a:chOff x="-57970450" y="1903275"/>
            <a:chExt cx="318225" cy="318225"/>
          </a:xfrm>
        </p:grpSpPr>
        <p:sp>
          <p:nvSpPr>
            <p:cNvPr id="10418" name="Google Shape;10418;p63"/>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3"/>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63"/>
          <p:cNvGrpSpPr/>
          <p:nvPr/>
        </p:nvGrpSpPr>
        <p:grpSpPr>
          <a:xfrm>
            <a:off x="4880000" y="1780418"/>
            <a:ext cx="317290" cy="359303"/>
            <a:chOff x="-57950750" y="2296300"/>
            <a:chExt cx="279625" cy="316650"/>
          </a:xfrm>
        </p:grpSpPr>
        <p:sp>
          <p:nvSpPr>
            <p:cNvPr id="10423" name="Google Shape;10423;p63"/>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3"/>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63"/>
          <p:cNvGrpSpPr/>
          <p:nvPr/>
        </p:nvGrpSpPr>
        <p:grpSpPr>
          <a:xfrm>
            <a:off x="4858214" y="2232094"/>
            <a:ext cx="360863" cy="360211"/>
            <a:chOff x="-57969675" y="2687750"/>
            <a:chExt cx="318025" cy="317450"/>
          </a:xfrm>
        </p:grpSpPr>
        <p:sp>
          <p:nvSpPr>
            <p:cNvPr id="10428" name="Google Shape;10428;p63"/>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3"/>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3"/>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63"/>
          <p:cNvGrpSpPr/>
          <p:nvPr/>
        </p:nvGrpSpPr>
        <p:grpSpPr>
          <a:xfrm>
            <a:off x="7067397" y="1304461"/>
            <a:ext cx="363785" cy="361090"/>
            <a:chOff x="-56012425" y="1903275"/>
            <a:chExt cx="320600" cy="318225"/>
          </a:xfrm>
        </p:grpSpPr>
        <p:sp>
          <p:nvSpPr>
            <p:cNvPr id="10433" name="Google Shape;10433;p63"/>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63"/>
          <p:cNvGrpSpPr/>
          <p:nvPr/>
        </p:nvGrpSpPr>
        <p:grpSpPr>
          <a:xfrm>
            <a:off x="7068290" y="1778631"/>
            <a:ext cx="361998" cy="361998"/>
            <a:chOff x="-56010850" y="2294725"/>
            <a:chExt cx="319025" cy="319025"/>
          </a:xfrm>
        </p:grpSpPr>
        <p:sp>
          <p:nvSpPr>
            <p:cNvPr id="10436" name="Google Shape;10436;p63"/>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3"/>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63"/>
          <p:cNvGrpSpPr/>
          <p:nvPr/>
        </p:nvGrpSpPr>
        <p:grpSpPr>
          <a:xfrm>
            <a:off x="7068305" y="2231215"/>
            <a:ext cx="361969" cy="361090"/>
            <a:chOff x="-56010050" y="2686975"/>
            <a:chExt cx="319000" cy="318225"/>
          </a:xfrm>
        </p:grpSpPr>
        <p:sp>
          <p:nvSpPr>
            <p:cNvPr id="10441" name="Google Shape;10441;p63"/>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3"/>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3"/>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63"/>
          <p:cNvGrpSpPr/>
          <p:nvPr/>
        </p:nvGrpSpPr>
        <p:grpSpPr>
          <a:xfrm>
            <a:off x="5753801" y="2684124"/>
            <a:ext cx="361998" cy="361090"/>
            <a:chOff x="-54081175" y="1903275"/>
            <a:chExt cx="319025" cy="318225"/>
          </a:xfrm>
        </p:grpSpPr>
        <p:sp>
          <p:nvSpPr>
            <p:cNvPr id="10446" name="Google Shape;10446;p63"/>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63"/>
          <p:cNvGrpSpPr/>
          <p:nvPr/>
        </p:nvGrpSpPr>
        <p:grpSpPr>
          <a:xfrm>
            <a:off x="5776154" y="3137587"/>
            <a:ext cx="317290" cy="360211"/>
            <a:chOff x="-54063050" y="2296300"/>
            <a:chExt cx="279625" cy="317450"/>
          </a:xfrm>
        </p:grpSpPr>
        <p:sp>
          <p:nvSpPr>
            <p:cNvPr id="10449" name="Google Shape;10449;p63"/>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3"/>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3"/>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63"/>
          <p:cNvGrpSpPr/>
          <p:nvPr/>
        </p:nvGrpSpPr>
        <p:grpSpPr>
          <a:xfrm>
            <a:off x="5776154" y="3601649"/>
            <a:ext cx="317290" cy="361033"/>
            <a:chOff x="-54061475" y="2685450"/>
            <a:chExt cx="279625" cy="318175"/>
          </a:xfrm>
        </p:grpSpPr>
        <p:sp>
          <p:nvSpPr>
            <p:cNvPr id="10454" name="Google Shape;10454;p63"/>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3"/>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3"/>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3"/>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63"/>
          <p:cNvGrpSpPr/>
          <p:nvPr/>
        </p:nvGrpSpPr>
        <p:grpSpPr>
          <a:xfrm>
            <a:off x="8029690" y="2693967"/>
            <a:ext cx="275278" cy="361969"/>
            <a:chOff x="-52074300" y="1911950"/>
            <a:chExt cx="242600" cy="319000"/>
          </a:xfrm>
        </p:grpSpPr>
        <p:sp>
          <p:nvSpPr>
            <p:cNvPr id="10459" name="Google Shape;10459;p63"/>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3"/>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3"/>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3"/>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63"/>
          <p:cNvGrpSpPr/>
          <p:nvPr/>
        </p:nvGrpSpPr>
        <p:grpSpPr>
          <a:xfrm>
            <a:off x="5287689" y="1305369"/>
            <a:ext cx="361998" cy="361090"/>
            <a:chOff x="-57578225" y="1904075"/>
            <a:chExt cx="319025" cy="318225"/>
          </a:xfrm>
        </p:grpSpPr>
        <p:sp>
          <p:nvSpPr>
            <p:cNvPr id="10464" name="Google Shape;10464;p63"/>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3"/>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3"/>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3"/>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63"/>
          <p:cNvGrpSpPr/>
          <p:nvPr/>
        </p:nvGrpSpPr>
        <p:grpSpPr>
          <a:xfrm>
            <a:off x="5310042" y="1778631"/>
            <a:ext cx="317290" cy="361090"/>
            <a:chOff x="-57558525" y="2294725"/>
            <a:chExt cx="279625" cy="318225"/>
          </a:xfrm>
        </p:grpSpPr>
        <p:sp>
          <p:nvSpPr>
            <p:cNvPr id="10469" name="Google Shape;10469;p63"/>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3"/>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3"/>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3"/>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3"/>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63"/>
          <p:cNvGrpSpPr/>
          <p:nvPr/>
        </p:nvGrpSpPr>
        <p:grpSpPr>
          <a:xfrm>
            <a:off x="5285901" y="2231215"/>
            <a:ext cx="365572" cy="361969"/>
            <a:chOff x="-57579800" y="2686975"/>
            <a:chExt cx="322175" cy="319000"/>
          </a:xfrm>
        </p:grpSpPr>
        <p:sp>
          <p:nvSpPr>
            <p:cNvPr id="10475" name="Google Shape;10475;p63"/>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3"/>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63"/>
          <p:cNvGrpSpPr/>
          <p:nvPr/>
        </p:nvGrpSpPr>
        <p:grpSpPr>
          <a:xfrm>
            <a:off x="7510682" y="1778631"/>
            <a:ext cx="367359" cy="361090"/>
            <a:chOff x="-55620975" y="2294725"/>
            <a:chExt cx="323750" cy="318225"/>
          </a:xfrm>
        </p:grpSpPr>
        <p:sp>
          <p:nvSpPr>
            <p:cNvPr id="10478" name="Google Shape;10478;p63"/>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3"/>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3"/>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3"/>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3"/>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3"/>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63"/>
          <p:cNvGrpSpPr/>
          <p:nvPr/>
        </p:nvGrpSpPr>
        <p:grpSpPr>
          <a:xfrm>
            <a:off x="7512923" y="2231130"/>
            <a:ext cx="362877" cy="361175"/>
            <a:chOff x="-55620175" y="2686900"/>
            <a:chExt cx="319800" cy="318300"/>
          </a:xfrm>
        </p:grpSpPr>
        <p:sp>
          <p:nvSpPr>
            <p:cNvPr id="10485" name="Google Shape;10485;p63"/>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3"/>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3"/>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3"/>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63"/>
          <p:cNvGrpSpPr/>
          <p:nvPr/>
        </p:nvGrpSpPr>
        <p:grpSpPr>
          <a:xfrm>
            <a:off x="6198887" y="2684124"/>
            <a:ext cx="361969" cy="361090"/>
            <a:chOff x="-53690500" y="1903275"/>
            <a:chExt cx="319000" cy="318225"/>
          </a:xfrm>
        </p:grpSpPr>
        <p:sp>
          <p:nvSpPr>
            <p:cNvPr id="10490" name="Google Shape;10490;p63"/>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3"/>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3"/>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3"/>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63"/>
          <p:cNvGrpSpPr/>
          <p:nvPr/>
        </p:nvGrpSpPr>
        <p:grpSpPr>
          <a:xfrm>
            <a:off x="6221226" y="3137587"/>
            <a:ext cx="317290" cy="359303"/>
            <a:chOff x="-53670800" y="2296300"/>
            <a:chExt cx="279625" cy="316650"/>
          </a:xfrm>
        </p:grpSpPr>
        <p:sp>
          <p:nvSpPr>
            <p:cNvPr id="10495" name="Google Shape;10495;p63"/>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3"/>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3"/>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3"/>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63"/>
          <p:cNvGrpSpPr/>
          <p:nvPr/>
        </p:nvGrpSpPr>
        <p:grpSpPr>
          <a:xfrm>
            <a:off x="6198887" y="3602925"/>
            <a:ext cx="361969" cy="361544"/>
            <a:chOff x="-53690500" y="2686575"/>
            <a:chExt cx="319000" cy="318625"/>
          </a:xfrm>
        </p:grpSpPr>
        <p:sp>
          <p:nvSpPr>
            <p:cNvPr id="10500" name="Google Shape;10500;p63"/>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3"/>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3"/>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3"/>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63"/>
          <p:cNvGrpSpPr/>
          <p:nvPr/>
        </p:nvGrpSpPr>
        <p:grpSpPr>
          <a:xfrm>
            <a:off x="8008669" y="3145785"/>
            <a:ext cx="317319" cy="360948"/>
            <a:chOff x="-52092425" y="2303525"/>
            <a:chExt cx="279650" cy="318100"/>
          </a:xfrm>
        </p:grpSpPr>
        <p:sp>
          <p:nvSpPr>
            <p:cNvPr id="10505" name="Google Shape;10505;p63"/>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3"/>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3"/>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3"/>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3"/>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63"/>
          <p:cNvGrpSpPr/>
          <p:nvPr/>
        </p:nvGrpSpPr>
        <p:grpSpPr>
          <a:xfrm>
            <a:off x="5727728" y="1306249"/>
            <a:ext cx="363756" cy="361090"/>
            <a:chOff x="-57189125" y="1904850"/>
            <a:chExt cx="320575" cy="318225"/>
          </a:xfrm>
        </p:grpSpPr>
        <p:sp>
          <p:nvSpPr>
            <p:cNvPr id="10511" name="Google Shape;10511;p63"/>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3"/>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3"/>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3"/>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3"/>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63"/>
          <p:cNvGrpSpPr/>
          <p:nvPr/>
        </p:nvGrpSpPr>
        <p:grpSpPr>
          <a:xfrm>
            <a:off x="5728621" y="1800985"/>
            <a:ext cx="361969" cy="316411"/>
            <a:chOff x="-57187550" y="2314425"/>
            <a:chExt cx="319000" cy="278850"/>
          </a:xfrm>
        </p:grpSpPr>
        <p:sp>
          <p:nvSpPr>
            <p:cNvPr id="10517" name="Google Shape;10517;p63"/>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3"/>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3"/>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3"/>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63"/>
          <p:cNvGrpSpPr/>
          <p:nvPr/>
        </p:nvGrpSpPr>
        <p:grpSpPr>
          <a:xfrm>
            <a:off x="5745585" y="2230534"/>
            <a:ext cx="328042" cy="361771"/>
            <a:chOff x="-57172600" y="2686375"/>
            <a:chExt cx="289100" cy="318825"/>
          </a:xfrm>
        </p:grpSpPr>
        <p:sp>
          <p:nvSpPr>
            <p:cNvPr id="10522" name="Google Shape;10522;p63"/>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3"/>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3"/>
          <p:cNvGrpSpPr/>
          <p:nvPr/>
        </p:nvGrpSpPr>
        <p:grpSpPr>
          <a:xfrm>
            <a:off x="7958434" y="1304461"/>
            <a:ext cx="361090" cy="359303"/>
            <a:chOff x="-55225575" y="1903275"/>
            <a:chExt cx="318225" cy="316650"/>
          </a:xfrm>
        </p:grpSpPr>
        <p:sp>
          <p:nvSpPr>
            <p:cNvPr id="10525" name="Google Shape;10525;p63"/>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3"/>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3"/>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3"/>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3"/>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63"/>
          <p:cNvGrpSpPr/>
          <p:nvPr/>
        </p:nvGrpSpPr>
        <p:grpSpPr>
          <a:xfrm>
            <a:off x="7969611" y="1780418"/>
            <a:ext cx="338736" cy="359303"/>
            <a:chOff x="-55217700" y="2296300"/>
            <a:chExt cx="298525" cy="316650"/>
          </a:xfrm>
        </p:grpSpPr>
        <p:sp>
          <p:nvSpPr>
            <p:cNvPr id="10531" name="Google Shape;10531;p63"/>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3"/>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3"/>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3"/>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63"/>
          <p:cNvGrpSpPr/>
          <p:nvPr/>
        </p:nvGrpSpPr>
        <p:grpSpPr>
          <a:xfrm>
            <a:off x="7957541" y="2233002"/>
            <a:ext cx="362877" cy="359303"/>
            <a:chOff x="-55229525" y="2688550"/>
            <a:chExt cx="319800" cy="316650"/>
          </a:xfrm>
        </p:grpSpPr>
        <p:sp>
          <p:nvSpPr>
            <p:cNvPr id="10536" name="Google Shape;10536;p63"/>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3"/>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3"/>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3"/>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63"/>
          <p:cNvGrpSpPr/>
          <p:nvPr/>
        </p:nvGrpSpPr>
        <p:grpSpPr>
          <a:xfrm>
            <a:off x="6653760" y="2684124"/>
            <a:ext cx="338765" cy="361090"/>
            <a:chOff x="-53288825" y="1903275"/>
            <a:chExt cx="298550" cy="318225"/>
          </a:xfrm>
        </p:grpSpPr>
        <p:sp>
          <p:nvSpPr>
            <p:cNvPr id="10541" name="Google Shape;10541;p63"/>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3"/>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3"/>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63"/>
          <p:cNvGrpSpPr/>
          <p:nvPr/>
        </p:nvGrpSpPr>
        <p:grpSpPr>
          <a:xfrm>
            <a:off x="6642143" y="3135800"/>
            <a:ext cx="361998" cy="361090"/>
            <a:chOff x="-53299850" y="2294725"/>
            <a:chExt cx="319025" cy="318225"/>
          </a:xfrm>
        </p:grpSpPr>
        <p:sp>
          <p:nvSpPr>
            <p:cNvPr id="10545" name="Google Shape;10545;p63"/>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3"/>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63"/>
          <p:cNvGrpSpPr/>
          <p:nvPr/>
        </p:nvGrpSpPr>
        <p:grpSpPr>
          <a:xfrm>
            <a:off x="6664936" y="3604259"/>
            <a:ext cx="316411" cy="360211"/>
            <a:chOff x="-53278575" y="2687750"/>
            <a:chExt cx="278850" cy="317450"/>
          </a:xfrm>
        </p:grpSpPr>
        <p:sp>
          <p:nvSpPr>
            <p:cNvPr id="10548" name="Google Shape;10548;p63"/>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3"/>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3"/>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3"/>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63"/>
          <p:cNvGrpSpPr/>
          <p:nvPr/>
        </p:nvGrpSpPr>
        <p:grpSpPr>
          <a:xfrm>
            <a:off x="7986330" y="3603947"/>
            <a:ext cx="361998" cy="362310"/>
            <a:chOff x="-52101875" y="2687475"/>
            <a:chExt cx="319025" cy="319300"/>
          </a:xfrm>
        </p:grpSpPr>
        <p:sp>
          <p:nvSpPr>
            <p:cNvPr id="10553" name="Google Shape;10553;p63"/>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3"/>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3"/>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3"/>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63"/>
          <p:cNvGrpSpPr/>
          <p:nvPr/>
        </p:nvGrpSpPr>
        <p:grpSpPr>
          <a:xfrm>
            <a:off x="6201079" y="1305369"/>
            <a:ext cx="317290" cy="361090"/>
            <a:chOff x="-56774050" y="1904075"/>
            <a:chExt cx="279625" cy="318225"/>
          </a:xfrm>
        </p:grpSpPr>
        <p:sp>
          <p:nvSpPr>
            <p:cNvPr id="10558" name="Google Shape;10558;p63"/>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3"/>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63"/>
          <p:cNvGrpSpPr/>
          <p:nvPr/>
        </p:nvGrpSpPr>
        <p:grpSpPr>
          <a:xfrm>
            <a:off x="6201079" y="1778631"/>
            <a:ext cx="317290" cy="361090"/>
            <a:chOff x="-56774850" y="2294725"/>
            <a:chExt cx="279625" cy="318225"/>
          </a:xfrm>
        </p:grpSpPr>
        <p:sp>
          <p:nvSpPr>
            <p:cNvPr id="10561" name="Google Shape;10561;p63"/>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3"/>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3"/>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63"/>
          <p:cNvGrpSpPr/>
          <p:nvPr/>
        </p:nvGrpSpPr>
        <p:grpSpPr>
          <a:xfrm>
            <a:off x="6222086" y="2231215"/>
            <a:ext cx="275278" cy="360182"/>
            <a:chOff x="-56756725" y="2686975"/>
            <a:chExt cx="242600" cy="317425"/>
          </a:xfrm>
        </p:grpSpPr>
        <p:sp>
          <p:nvSpPr>
            <p:cNvPr id="10565" name="Google Shape;10565;p63"/>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3"/>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3"/>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63"/>
          <p:cNvGrpSpPr/>
          <p:nvPr/>
        </p:nvGrpSpPr>
        <p:grpSpPr>
          <a:xfrm>
            <a:off x="4870518" y="2684124"/>
            <a:ext cx="337346" cy="361998"/>
            <a:chOff x="-54826975" y="1903275"/>
            <a:chExt cx="297300" cy="319025"/>
          </a:xfrm>
        </p:grpSpPr>
        <p:sp>
          <p:nvSpPr>
            <p:cNvPr id="10569" name="Google Shape;10569;p63"/>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3"/>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3"/>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63"/>
          <p:cNvGrpSpPr/>
          <p:nvPr/>
        </p:nvGrpSpPr>
        <p:grpSpPr>
          <a:xfrm>
            <a:off x="4858206" y="3137587"/>
            <a:ext cx="361969" cy="359274"/>
            <a:chOff x="-54836500" y="2296300"/>
            <a:chExt cx="319000" cy="316625"/>
          </a:xfrm>
        </p:grpSpPr>
        <p:sp>
          <p:nvSpPr>
            <p:cNvPr id="10573" name="Google Shape;10573;p63"/>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3"/>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3"/>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3"/>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63"/>
          <p:cNvGrpSpPr/>
          <p:nvPr/>
        </p:nvGrpSpPr>
        <p:grpSpPr>
          <a:xfrm>
            <a:off x="4879652" y="3604259"/>
            <a:ext cx="319078" cy="361090"/>
            <a:chOff x="-54817600" y="2687750"/>
            <a:chExt cx="281200" cy="318225"/>
          </a:xfrm>
        </p:grpSpPr>
        <p:sp>
          <p:nvSpPr>
            <p:cNvPr id="10578" name="Google Shape;10578;p63"/>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3"/>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3"/>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3"/>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63"/>
          <p:cNvGrpSpPr/>
          <p:nvPr/>
        </p:nvGrpSpPr>
        <p:grpSpPr>
          <a:xfrm>
            <a:off x="7110476" y="2684124"/>
            <a:ext cx="317290" cy="359303"/>
            <a:chOff x="-52887125" y="1903275"/>
            <a:chExt cx="279625" cy="316650"/>
          </a:xfrm>
        </p:grpSpPr>
        <p:sp>
          <p:nvSpPr>
            <p:cNvPr id="10583" name="Google Shape;10583;p63"/>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3"/>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63"/>
          <p:cNvGrpSpPr/>
          <p:nvPr/>
        </p:nvGrpSpPr>
        <p:grpSpPr>
          <a:xfrm>
            <a:off x="7089030" y="3134920"/>
            <a:ext cx="360182" cy="361969"/>
            <a:chOff x="-52906025" y="2293950"/>
            <a:chExt cx="317425" cy="319000"/>
          </a:xfrm>
        </p:grpSpPr>
        <p:sp>
          <p:nvSpPr>
            <p:cNvPr id="10586" name="Google Shape;10586;p63"/>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3"/>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3"/>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63"/>
          <p:cNvGrpSpPr/>
          <p:nvPr/>
        </p:nvGrpSpPr>
        <p:grpSpPr>
          <a:xfrm>
            <a:off x="7110476" y="3603379"/>
            <a:ext cx="317290" cy="361090"/>
            <a:chOff x="-52887125" y="2686975"/>
            <a:chExt cx="279625" cy="318225"/>
          </a:xfrm>
        </p:grpSpPr>
        <p:sp>
          <p:nvSpPr>
            <p:cNvPr id="10590" name="Google Shape;10590;p63"/>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3"/>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3"/>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3"/>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63"/>
          <p:cNvGrpSpPr/>
          <p:nvPr/>
        </p:nvGrpSpPr>
        <p:grpSpPr>
          <a:xfrm>
            <a:off x="6220848" y="4062998"/>
            <a:ext cx="318170" cy="359303"/>
            <a:chOff x="-51722225" y="1915100"/>
            <a:chExt cx="280400" cy="316650"/>
          </a:xfrm>
        </p:grpSpPr>
        <p:sp>
          <p:nvSpPr>
            <p:cNvPr id="10595" name="Google Shape;10595;p63"/>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3"/>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3"/>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3"/>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63"/>
          <p:cNvGrpSpPr/>
          <p:nvPr/>
        </p:nvGrpSpPr>
        <p:grpSpPr>
          <a:xfrm>
            <a:off x="6616678" y="1303695"/>
            <a:ext cx="370905" cy="360976"/>
            <a:chOff x="-56407800" y="1902600"/>
            <a:chExt cx="326875" cy="318125"/>
          </a:xfrm>
        </p:grpSpPr>
        <p:sp>
          <p:nvSpPr>
            <p:cNvPr id="10600" name="Google Shape;10600;p63"/>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3"/>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3"/>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63"/>
          <p:cNvGrpSpPr/>
          <p:nvPr/>
        </p:nvGrpSpPr>
        <p:grpSpPr>
          <a:xfrm>
            <a:off x="6622479" y="1790262"/>
            <a:ext cx="359303" cy="338736"/>
            <a:chOff x="-56401500" y="2304975"/>
            <a:chExt cx="316650" cy="298525"/>
          </a:xfrm>
        </p:grpSpPr>
        <p:sp>
          <p:nvSpPr>
            <p:cNvPr id="10604" name="Google Shape;10604;p63"/>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3"/>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3"/>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3"/>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63"/>
          <p:cNvGrpSpPr/>
          <p:nvPr/>
        </p:nvGrpSpPr>
        <p:grpSpPr>
          <a:xfrm>
            <a:off x="5328863" y="2682337"/>
            <a:ext cx="319985" cy="361090"/>
            <a:chOff x="-54426150" y="1901700"/>
            <a:chExt cx="282000" cy="318225"/>
          </a:xfrm>
        </p:grpSpPr>
        <p:sp>
          <p:nvSpPr>
            <p:cNvPr id="10609" name="Google Shape;10609;p63"/>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3"/>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3"/>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3"/>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63"/>
          <p:cNvGrpSpPr/>
          <p:nvPr/>
        </p:nvGrpSpPr>
        <p:grpSpPr>
          <a:xfrm>
            <a:off x="5328863" y="3135800"/>
            <a:ext cx="319985" cy="361998"/>
            <a:chOff x="-54426150" y="2294725"/>
            <a:chExt cx="282000" cy="319025"/>
          </a:xfrm>
        </p:grpSpPr>
        <p:sp>
          <p:nvSpPr>
            <p:cNvPr id="10614" name="Google Shape;10614;p63"/>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3"/>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3"/>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3"/>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3"/>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63"/>
          <p:cNvGrpSpPr/>
          <p:nvPr/>
        </p:nvGrpSpPr>
        <p:grpSpPr>
          <a:xfrm>
            <a:off x="5327076" y="3603379"/>
            <a:ext cx="323560" cy="361969"/>
            <a:chOff x="-54427725" y="2686975"/>
            <a:chExt cx="285150" cy="319000"/>
          </a:xfrm>
        </p:grpSpPr>
        <p:sp>
          <p:nvSpPr>
            <p:cNvPr id="10620" name="Google Shape;10620;p63"/>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3"/>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3"/>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3"/>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3"/>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63"/>
          <p:cNvGrpSpPr/>
          <p:nvPr/>
        </p:nvGrpSpPr>
        <p:grpSpPr>
          <a:xfrm>
            <a:off x="7533634" y="2684351"/>
            <a:ext cx="359303" cy="359984"/>
            <a:chOff x="-52513800" y="1903475"/>
            <a:chExt cx="316650" cy="317250"/>
          </a:xfrm>
        </p:grpSpPr>
        <p:sp>
          <p:nvSpPr>
            <p:cNvPr id="10626" name="Google Shape;10626;p63"/>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3"/>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63"/>
          <p:cNvGrpSpPr/>
          <p:nvPr/>
        </p:nvGrpSpPr>
        <p:grpSpPr>
          <a:xfrm>
            <a:off x="7543464" y="3136708"/>
            <a:ext cx="339644" cy="360182"/>
            <a:chOff x="-52505925" y="2295525"/>
            <a:chExt cx="299325" cy="317425"/>
          </a:xfrm>
        </p:grpSpPr>
        <p:sp>
          <p:nvSpPr>
            <p:cNvPr id="10629" name="Google Shape;10629;p63"/>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3"/>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3"/>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3"/>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63"/>
          <p:cNvGrpSpPr/>
          <p:nvPr/>
        </p:nvGrpSpPr>
        <p:grpSpPr>
          <a:xfrm>
            <a:off x="7554641" y="3603379"/>
            <a:ext cx="317290" cy="361090"/>
            <a:chOff x="-52494100" y="2686975"/>
            <a:chExt cx="279625" cy="318225"/>
          </a:xfrm>
        </p:grpSpPr>
        <p:sp>
          <p:nvSpPr>
            <p:cNvPr id="10634" name="Google Shape;10634;p63"/>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3"/>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3"/>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3"/>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63"/>
          <p:cNvGrpSpPr/>
          <p:nvPr/>
        </p:nvGrpSpPr>
        <p:grpSpPr>
          <a:xfrm>
            <a:off x="6665412" y="4064322"/>
            <a:ext cx="315503" cy="361090"/>
            <a:chOff x="-51708850" y="2305750"/>
            <a:chExt cx="278050" cy="318225"/>
          </a:xfrm>
        </p:grpSpPr>
        <p:sp>
          <p:nvSpPr>
            <p:cNvPr id="10639" name="Google Shape;10639;p63"/>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3"/>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3"/>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63"/>
          <p:cNvGrpSpPr/>
          <p:nvPr/>
        </p:nvGrpSpPr>
        <p:grpSpPr>
          <a:xfrm>
            <a:off x="7536807" y="1306109"/>
            <a:ext cx="319089" cy="362073"/>
            <a:chOff x="1044400" y="2917425"/>
            <a:chExt cx="248125" cy="281550"/>
          </a:xfrm>
        </p:grpSpPr>
        <p:sp>
          <p:nvSpPr>
            <p:cNvPr id="10643" name="Google Shape;10643;p63"/>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3"/>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3"/>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3"/>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3"/>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0648" name="Google Shape;10648;p63"/>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649" name="Google Shape;10649;p63"/>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0650" name="Google Shape;10650;p63"/>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3"/>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2" name="Google Shape;10652;p63"/>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56" name="Shape 10656"/>
        <p:cNvGrpSpPr/>
        <p:nvPr/>
      </p:nvGrpSpPr>
      <p:grpSpPr>
        <a:xfrm>
          <a:off x="0" y="0"/>
          <a:ext cx="0" cy="0"/>
          <a:chOff x="0" y="0"/>
          <a:chExt cx="0" cy="0"/>
        </a:xfrm>
      </p:grpSpPr>
      <p:sp>
        <p:nvSpPr>
          <p:cNvPr id="10657" name="Google Shape;10657;p64"/>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658" name="Google Shape;10658;p64"/>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659" name="Google Shape;10659;p64"/>
          <p:cNvGrpSpPr/>
          <p:nvPr/>
        </p:nvGrpSpPr>
        <p:grpSpPr>
          <a:xfrm>
            <a:off x="889109" y="1303003"/>
            <a:ext cx="278288" cy="357036"/>
            <a:chOff x="-50489600" y="1947400"/>
            <a:chExt cx="233150" cy="299125"/>
          </a:xfrm>
        </p:grpSpPr>
        <p:sp>
          <p:nvSpPr>
            <p:cNvPr id="10660" name="Google Shape;10660;p64"/>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64"/>
          <p:cNvGrpSpPr/>
          <p:nvPr/>
        </p:nvGrpSpPr>
        <p:grpSpPr>
          <a:xfrm>
            <a:off x="849616" y="1757960"/>
            <a:ext cx="357274" cy="358199"/>
            <a:chOff x="-50523475" y="2316000"/>
            <a:chExt cx="299325" cy="300100"/>
          </a:xfrm>
        </p:grpSpPr>
        <p:sp>
          <p:nvSpPr>
            <p:cNvPr id="10663" name="Google Shape;10663;p64"/>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64"/>
          <p:cNvGrpSpPr/>
          <p:nvPr/>
        </p:nvGrpSpPr>
        <p:grpSpPr>
          <a:xfrm>
            <a:off x="848213" y="2207269"/>
            <a:ext cx="360079" cy="357304"/>
            <a:chOff x="-50524250" y="2686150"/>
            <a:chExt cx="301675" cy="299350"/>
          </a:xfrm>
        </p:grpSpPr>
        <p:sp>
          <p:nvSpPr>
            <p:cNvPr id="10666" name="Google Shape;10666;p64"/>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64"/>
          <p:cNvGrpSpPr/>
          <p:nvPr/>
        </p:nvGrpSpPr>
        <p:grpSpPr>
          <a:xfrm>
            <a:off x="3070976" y="1333082"/>
            <a:ext cx="358199" cy="359154"/>
            <a:chOff x="-48633950" y="1972600"/>
            <a:chExt cx="300100" cy="300900"/>
          </a:xfrm>
        </p:grpSpPr>
        <p:sp>
          <p:nvSpPr>
            <p:cNvPr id="10673" name="Google Shape;10673;p64"/>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64"/>
          <p:cNvGrpSpPr/>
          <p:nvPr/>
        </p:nvGrpSpPr>
        <p:grpSpPr>
          <a:xfrm>
            <a:off x="3071439" y="2237377"/>
            <a:ext cx="357274" cy="357274"/>
            <a:chOff x="-48633175" y="2711375"/>
            <a:chExt cx="299325" cy="299325"/>
          </a:xfrm>
        </p:grpSpPr>
        <p:sp>
          <p:nvSpPr>
            <p:cNvPr id="10676" name="Google Shape;10676;p64"/>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64"/>
          <p:cNvGrpSpPr/>
          <p:nvPr/>
        </p:nvGrpSpPr>
        <p:grpSpPr>
          <a:xfrm>
            <a:off x="1757928" y="2689329"/>
            <a:ext cx="314006" cy="358229"/>
            <a:chOff x="-46753100" y="1965500"/>
            <a:chExt cx="263075" cy="300125"/>
          </a:xfrm>
        </p:grpSpPr>
        <p:sp>
          <p:nvSpPr>
            <p:cNvPr id="10679" name="Google Shape;10679;p64"/>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64"/>
          <p:cNvGrpSpPr/>
          <p:nvPr/>
        </p:nvGrpSpPr>
        <p:grpSpPr>
          <a:xfrm>
            <a:off x="1735354" y="3156542"/>
            <a:ext cx="359154" cy="315916"/>
            <a:chOff x="-46772025" y="2350650"/>
            <a:chExt cx="300900" cy="264675"/>
          </a:xfrm>
        </p:grpSpPr>
        <p:sp>
          <p:nvSpPr>
            <p:cNvPr id="10682" name="Google Shape;10682;p64"/>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64"/>
          <p:cNvGrpSpPr/>
          <p:nvPr/>
        </p:nvGrpSpPr>
        <p:grpSpPr>
          <a:xfrm>
            <a:off x="1735354" y="3590820"/>
            <a:ext cx="359154" cy="359154"/>
            <a:chOff x="-46772025" y="2701925"/>
            <a:chExt cx="300900" cy="300900"/>
          </a:xfrm>
        </p:grpSpPr>
        <p:sp>
          <p:nvSpPr>
            <p:cNvPr id="10685" name="Google Shape;10685;p64"/>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7" name="Google Shape;10687;p64"/>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8" name="Google Shape;10688;p64"/>
          <p:cNvGrpSpPr/>
          <p:nvPr/>
        </p:nvGrpSpPr>
        <p:grpSpPr>
          <a:xfrm>
            <a:off x="1293035" y="1303928"/>
            <a:ext cx="358199" cy="359154"/>
            <a:chOff x="-50154075" y="1948175"/>
            <a:chExt cx="300100" cy="300900"/>
          </a:xfrm>
        </p:grpSpPr>
        <p:sp>
          <p:nvSpPr>
            <p:cNvPr id="10689" name="Google Shape;10689;p64"/>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64"/>
          <p:cNvGrpSpPr/>
          <p:nvPr/>
        </p:nvGrpSpPr>
        <p:grpSpPr>
          <a:xfrm>
            <a:off x="1293035" y="1758885"/>
            <a:ext cx="358199" cy="358229"/>
            <a:chOff x="-50154850" y="2316775"/>
            <a:chExt cx="300100" cy="300125"/>
          </a:xfrm>
        </p:grpSpPr>
        <p:sp>
          <p:nvSpPr>
            <p:cNvPr id="10692" name="Google Shape;10692;p64"/>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64"/>
          <p:cNvGrpSpPr/>
          <p:nvPr/>
        </p:nvGrpSpPr>
        <p:grpSpPr>
          <a:xfrm>
            <a:off x="1288813" y="2205896"/>
            <a:ext cx="366644" cy="356558"/>
            <a:chOff x="-50158000" y="2685000"/>
            <a:chExt cx="307175" cy="298725"/>
          </a:xfrm>
        </p:grpSpPr>
        <p:sp>
          <p:nvSpPr>
            <p:cNvPr id="10695" name="Google Shape;10695;p64"/>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64"/>
          <p:cNvGrpSpPr/>
          <p:nvPr/>
        </p:nvGrpSpPr>
        <p:grpSpPr>
          <a:xfrm>
            <a:off x="3070499" y="1788993"/>
            <a:ext cx="359154" cy="361004"/>
            <a:chOff x="-48634750" y="2342000"/>
            <a:chExt cx="300900" cy="302450"/>
          </a:xfrm>
        </p:grpSpPr>
        <p:sp>
          <p:nvSpPr>
            <p:cNvPr id="10698" name="Google Shape;10698;p64"/>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64"/>
          <p:cNvGrpSpPr/>
          <p:nvPr/>
        </p:nvGrpSpPr>
        <p:grpSpPr>
          <a:xfrm>
            <a:off x="3521599" y="1334007"/>
            <a:ext cx="361004" cy="358229"/>
            <a:chOff x="-48266125" y="1973375"/>
            <a:chExt cx="302450" cy="300125"/>
          </a:xfrm>
        </p:grpSpPr>
        <p:sp>
          <p:nvSpPr>
            <p:cNvPr id="10707" name="Google Shape;10707;p64"/>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64"/>
          <p:cNvGrpSpPr/>
          <p:nvPr/>
        </p:nvGrpSpPr>
        <p:grpSpPr>
          <a:xfrm>
            <a:off x="3548844" y="1789769"/>
            <a:ext cx="306516" cy="358349"/>
            <a:chOff x="-48237000" y="2342650"/>
            <a:chExt cx="256800" cy="300225"/>
          </a:xfrm>
        </p:grpSpPr>
        <p:sp>
          <p:nvSpPr>
            <p:cNvPr id="10714" name="Google Shape;10714;p64"/>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64"/>
          <p:cNvGrpSpPr/>
          <p:nvPr/>
        </p:nvGrpSpPr>
        <p:grpSpPr>
          <a:xfrm>
            <a:off x="2180338" y="2690046"/>
            <a:ext cx="361034" cy="355633"/>
            <a:chOff x="-46404975" y="1966100"/>
            <a:chExt cx="302475" cy="297950"/>
          </a:xfrm>
        </p:grpSpPr>
        <p:sp>
          <p:nvSpPr>
            <p:cNvPr id="10718" name="Google Shape;10718;p64"/>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64"/>
          <p:cNvGrpSpPr/>
          <p:nvPr/>
        </p:nvGrpSpPr>
        <p:grpSpPr>
          <a:xfrm>
            <a:off x="2181740" y="3135863"/>
            <a:ext cx="358229" cy="358199"/>
            <a:chOff x="-46401050" y="2333325"/>
            <a:chExt cx="300125" cy="300100"/>
          </a:xfrm>
        </p:grpSpPr>
        <p:sp>
          <p:nvSpPr>
            <p:cNvPr id="10723" name="Google Shape;10723;p64"/>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7" name="Google Shape;10727;p64"/>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8" name="Google Shape;10728;p64"/>
          <p:cNvGrpSpPr/>
          <p:nvPr/>
        </p:nvGrpSpPr>
        <p:grpSpPr>
          <a:xfrm>
            <a:off x="3961830" y="3146218"/>
            <a:ext cx="359154" cy="359124"/>
            <a:chOff x="-44914800" y="2342000"/>
            <a:chExt cx="300900" cy="300875"/>
          </a:xfrm>
        </p:grpSpPr>
        <p:sp>
          <p:nvSpPr>
            <p:cNvPr id="10729" name="Google Shape;10729;p64"/>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2" name="Google Shape;10732;p64"/>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3" name="Google Shape;10733;p64"/>
          <p:cNvGrpSpPr/>
          <p:nvPr/>
        </p:nvGrpSpPr>
        <p:grpSpPr>
          <a:xfrm>
            <a:off x="1735816" y="1758736"/>
            <a:ext cx="359154" cy="357424"/>
            <a:chOff x="-49786250" y="2316650"/>
            <a:chExt cx="300900" cy="299450"/>
          </a:xfrm>
        </p:grpSpPr>
        <p:sp>
          <p:nvSpPr>
            <p:cNvPr id="10734" name="Google Shape;10734;p64"/>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1" name="Google Shape;10741;p64"/>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3" name="Google Shape;10743;p64"/>
          <p:cNvGrpSpPr/>
          <p:nvPr/>
        </p:nvGrpSpPr>
        <p:grpSpPr>
          <a:xfrm>
            <a:off x="4033144" y="1788993"/>
            <a:ext cx="230365" cy="359124"/>
            <a:chOff x="-47842400" y="2342000"/>
            <a:chExt cx="193000" cy="300875"/>
          </a:xfrm>
        </p:grpSpPr>
        <p:sp>
          <p:nvSpPr>
            <p:cNvPr id="10744" name="Google Shape;10744;p64"/>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64"/>
          <p:cNvGrpSpPr/>
          <p:nvPr/>
        </p:nvGrpSpPr>
        <p:grpSpPr>
          <a:xfrm>
            <a:off x="3969212" y="2236452"/>
            <a:ext cx="358229" cy="359154"/>
            <a:chOff x="-47896750" y="2710600"/>
            <a:chExt cx="300125" cy="300900"/>
          </a:xfrm>
        </p:grpSpPr>
        <p:sp>
          <p:nvSpPr>
            <p:cNvPr id="10748" name="Google Shape;10748;p64"/>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64"/>
          <p:cNvGrpSpPr/>
          <p:nvPr/>
        </p:nvGrpSpPr>
        <p:grpSpPr>
          <a:xfrm>
            <a:off x="2624852" y="2710009"/>
            <a:ext cx="359154" cy="314991"/>
            <a:chOff x="-46033225" y="1982825"/>
            <a:chExt cx="300900" cy="263900"/>
          </a:xfrm>
        </p:grpSpPr>
        <p:sp>
          <p:nvSpPr>
            <p:cNvPr id="10753" name="Google Shape;10753;p64"/>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64"/>
          <p:cNvGrpSpPr/>
          <p:nvPr/>
        </p:nvGrpSpPr>
        <p:grpSpPr>
          <a:xfrm>
            <a:off x="2621569" y="3137266"/>
            <a:ext cx="365719" cy="326151"/>
            <a:chOff x="-46034000" y="2334500"/>
            <a:chExt cx="306400" cy="273250"/>
          </a:xfrm>
        </p:grpSpPr>
        <p:sp>
          <p:nvSpPr>
            <p:cNvPr id="10757" name="Google Shape;10757;p64"/>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64"/>
          <p:cNvGrpSpPr/>
          <p:nvPr/>
        </p:nvGrpSpPr>
        <p:grpSpPr>
          <a:xfrm>
            <a:off x="2667627" y="3591655"/>
            <a:ext cx="273603" cy="356439"/>
            <a:chOff x="-45998575" y="2702625"/>
            <a:chExt cx="229225" cy="298625"/>
          </a:xfrm>
        </p:grpSpPr>
        <p:sp>
          <p:nvSpPr>
            <p:cNvPr id="10761" name="Google Shape;10761;p64"/>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8" name="Google Shape;10768;p64"/>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0" name="Google Shape;10770;p64"/>
          <p:cNvGrpSpPr/>
          <p:nvPr/>
        </p:nvGrpSpPr>
        <p:grpSpPr>
          <a:xfrm>
            <a:off x="2203197" y="2205419"/>
            <a:ext cx="314961" cy="361034"/>
            <a:chOff x="-49398750" y="2684600"/>
            <a:chExt cx="263875" cy="302475"/>
          </a:xfrm>
        </p:grpSpPr>
        <p:sp>
          <p:nvSpPr>
            <p:cNvPr id="10771" name="Google Shape;10771;p64"/>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64"/>
          <p:cNvGrpSpPr/>
          <p:nvPr/>
        </p:nvGrpSpPr>
        <p:grpSpPr>
          <a:xfrm>
            <a:off x="873121" y="2699684"/>
            <a:ext cx="314006" cy="359154"/>
            <a:chOff x="-47509225" y="1974175"/>
            <a:chExt cx="263075" cy="300900"/>
          </a:xfrm>
        </p:grpSpPr>
        <p:sp>
          <p:nvSpPr>
            <p:cNvPr id="10775" name="Google Shape;10775;p64"/>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64"/>
          <p:cNvGrpSpPr/>
          <p:nvPr/>
        </p:nvGrpSpPr>
        <p:grpSpPr>
          <a:xfrm>
            <a:off x="849622" y="3146218"/>
            <a:ext cx="361004" cy="357961"/>
            <a:chOff x="-47529700" y="2342000"/>
            <a:chExt cx="302450" cy="299900"/>
          </a:xfrm>
        </p:grpSpPr>
        <p:sp>
          <p:nvSpPr>
            <p:cNvPr id="10781" name="Google Shape;10781;p64"/>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64"/>
          <p:cNvGrpSpPr/>
          <p:nvPr/>
        </p:nvGrpSpPr>
        <p:grpSpPr>
          <a:xfrm>
            <a:off x="851025" y="3645367"/>
            <a:ext cx="358199" cy="272648"/>
            <a:chOff x="-47527350" y="2747625"/>
            <a:chExt cx="300100" cy="228425"/>
          </a:xfrm>
        </p:grpSpPr>
        <p:sp>
          <p:nvSpPr>
            <p:cNvPr id="10784" name="Google Shape;10784;p64"/>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0" name="Google Shape;10790;p64"/>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1" name="Google Shape;10791;p64"/>
          <p:cNvGrpSpPr/>
          <p:nvPr/>
        </p:nvGrpSpPr>
        <p:grpSpPr>
          <a:xfrm>
            <a:off x="3073924" y="3158422"/>
            <a:ext cx="358229" cy="314961"/>
            <a:chOff x="-45664625" y="2352225"/>
            <a:chExt cx="300125" cy="263875"/>
          </a:xfrm>
        </p:grpSpPr>
        <p:sp>
          <p:nvSpPr>
            <p:cNvPr id="10792" name="Google Shape;10792;p64"/>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64"/>
          <p:cNvGrpSpPr/>
          <p:nvPr/>
        </p:nvGrpSpPr>
        <p:grpSpPr>
          <a:xfrm>
            <a:off x="3073103" y="3592401"/>
            <a:ext cx="359870" cy="357573"/>
            <a:chOff x="-45665400" y="2703250"/>
            <a:chExt cx="301500" cy="299575"/>
          </a:xfrm>
        </p:grpSpPr>
        <p:sp>
          <p:nvSpPr>
            <p:cNvPr id="10800" name="Google Shape;10800;p64"/>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64"/>
          <p:cNvGrpSpPr/>
          <p:nvPr/>
        </p:nvGrpSpPr>
        <p:grpSpPr>
          <a:xfrm>
            <a:off x="2174760" y="4033337"/>
            <a:ext cx="359154" cy="360109"/>
            <a:chOff x="-44528075" y="1982825"/>
            <a:chExt cx="300900" cy="301700"/>
          </a:xfrm>
        </p:grpSpPr>
        <p:sp>
          <p:nvSpPr>
            <p:cNvPr id="10805" name="Google Shape;10805;p64"/>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2" name="Google Shape;10812;p64"/>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3" name="Google Shape;10813;p64"/>
          <p:cNvGrpSpPr/>
          <p:nvPr/>
        </p:nvGrpSpPr>
        <p:grpSpPr>
          <a:xfrm>
            <a:off x="2625923" y="1758885"/>
            <a:ext cx="358199" cy="358229"/>
            <a:chOff x="-49048250" y="2316775"/>
            <a:chExt cx="300100" cy="300125"/>
          </a:xfrm>
        </p:grpSpPr>
        <p:sp>
          <p:nvSpPr>
            <p:cNvPr id="10814" name="Google Shape;10814;p64"/>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8" name="Google Shape;10818;p64"/>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9" name="Google Shape;10819;p64"/>
          <p:cNvGrpSpPr/>
          <p:nvPr/>
        </p:nvGrpSpPr>
        <p:grpSpPr>
          <a:xfrm>
            <a:off x="1290494" y="2699684"/>
            <a:ext cx="360109" cy="358199"/>
            <a:chOff x="-47160325" y="1974175"/>
            <a:chExt cx="301700" cy="300100"/>
          </a:xfrm>
        </p:grpSpPr>
        <p:sp>
          <p:nvSpPr>
            <p:cNvPr id="10820" name="Google Shape;10820;p64"/>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4"/>
          <p:cNvGrpSpPr/>
          <p:nvPr/>
        </p:nvGrpSpPr>
        <p:grpSpPr>
          <a:xfrm>
            <a:off x="1290971" y="3146218"/>
            <a:ext cx="359154" cy="359124"/>
            <a:chOff x="-47159525" y="2342000"/>
            <a:chExt cx="300900" cy="300875"/>
          </a:xfrm>
        </p:grpSpPr>
        <p:sp>
          <p:nvSpPr>
            <p:cNvPr id="10823" name="Google Shape;10823;p64"/>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64"/>
          <p:cNvGrpSpPr/>
          <p:nvPr/>
        </p:nvGrpSpPr>
        <p:grpSpPr>
          <a:xfrm>
            <a:off x="1291448" y="3603054"/>
            <a:ext cx="358199" cy="359154"/>
            <a:chOff x="-47157950" y="2712175"/>
            <a:chExt cx="300100" cy="300900"/>
          </a:xfrm>
        </p:grpSpPr>
        <p:sp>
          <p:nvSpPr>
            <p:cNvPr id="10829" name="Google Shape;10829;p64"/>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6" name="Google Shape;10836;p64"/>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7" name="Google Shape;10837;p64"/>
          <p:cNvGrpSpPr/>
          <p:nvPr/>
        </p:nvGrpSpPr>
        <p:grpSpPr>
          <a:xfrm>
            <a:off x="3535175" y="3135863"/>
            <a:ext cx="315886" cy="358199"/>
            <a:chOff x="-45278675" y="2333325"/>
            <a:chExt cx="264650" cy="300100"/>
          </a:xfrm>
        </p:grpSpPr>
        <p:sp>
          <p:nvSpPr>
            <p:cNvPr id="10838" name="Google Shape;10838;p64"/>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64"/>
          <p:cNvGrpSpPr/>
          <p:nvPr/>
        </p:nvGrpSpPr>
        <p:grpSpPr>
          <a:xfrm>
            <a:off x="3545500" y="3590820"/>
            <a:ext cx="295237" cy="358229"/>
            <a:chOff x="-45270025" y="2701925"/>
            <a:chExt cx="247350" cy="300125"/>
          </a:xfrm>
        </p:grpSpPr>
        <p:sp>
          <p:nvSpPr>
            <p:cNvPr id="10843" name="Google Shape;10843;p64"/>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7" name="Google Shape;10847;p64"/>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8" name="Google Shape;10848;p64"/>
          <p:cNvGrpSpPr/>
          <p:nvPr/>
        </p:nvGrpSpPr>
        <p:grpSpPr>
          <a:xfrm>
            <a:off x="2209567" y="1743737"/>
            <a:ext cx="307444" cy="366556"/>
            <a:chOff x="2209567" y="1972337"/>
            <a:chExt cx="307444" cy="366556"/>
          </a:xfrm>
        </p:grpSpPr>
        <p:sp>
          <p:nvSpPr>
            <p:cNvPr id="10849" name="Google Shape;10849;p64"/>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2" name="Google Shape;10852;p64"/>
            <p:cNvGrpSpPr/>
            <p:nvPr/>
          </p:nvGrpSpPr>
          <p:grpSpPr>
            <a:xfrm>
              <a:off x="2209567" y="2078266"/>
              <a:ext cx="307444" cy="260626"/>
              <a:chOff x="1636184" y="2959225"/>
              <a:chExt cx="232666" cy="197250"/>
            </a:xfrm>
          </p:grpSpPr>
          <p:sp>
            <p:nvSpPr>
              <p:cNvPr id="10853" name="Google Shape;10853;p64"/>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856" name="Google Shape;10856;p64"/>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857" name="Google Shape;10857;p64"/>
          <p:cNvGrpSpPr/>
          <p:nvPr/>
        </p:nvGrpSpPr>
        <p:grpSpPr>
          <a:xfrm>
            <a:off x="3577265" y="2235011"/>
            <a:ext cx="258542" cy="365154"/>
            <a:chOff x="-47300587" y="123275"/>
            <a:chExt cx="190975" cy="269725"/>
          </a:xfrm>
        </p:grpSpPr>
        <p:sp>
          <p:nvSpPr>
            <p:cNvPr id="10858" name="Google Shape;10858;p64"/>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64"/>
          <p:cNvGrpSpPr/>
          <p:nvPr/>
        </p:nvGrpSpPr>
        <p:grpSpPr>
          <a:xfrm>
            <a:off x="4870788" y="1304201"/>
            <a:ext cx="342328" cy="339793"/>
            <a:chOff x="-13966675" y="1639700"/>
            <a:chExt cx="354450" cy="351825"/>
          </a:xfrm>
        </p:grpSpPr>
        <p:sp>
          <p:nvSpPr>
            <p:cNvPr id="10864" name="Google Shape;10864;p64"/>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9" name="Google Shape;10869;p64"/>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1" name="Google Shape;10871;p64"/>
          <p:cNvGrpSpPr/>
          <p:nvPr/>
        </p:nvGrpSpPr>
        <p:grpSpPr>
          <a:xfrm>
            <a:off x="6667277" y="1303887"/>
            <a:ext cx="340034" cy="340420"/>
            <a:chOff x="-12199250" y="1662675"/>
            <a:chExt cx="352075" cy="352475"/>
          </a:xfrm>
        </p:grpSpPr>
        <p:sp>
          <p:nvSpPr>
            <p:cNvPr id="10872" name="Google Shape;10872;p64"/>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64"/>
          <p:cNvGrpSpPr/>
          <p:nvPr/>
        </p:nvGrpSpPr>
        <p:grpSpPr>
          <a:xfrm>
            <a:off x="6666130" y="1710754"/>
            <a:ext cx="342328" cy="342328"/>
            <a:chOff x="-12199250" y="2096250"/>
            <a:chExt cx="354450" cy="354450"/>
          </a:xfrm>
        </p:grpSpPr>
        <p:sp>
          <p:nvSpPr>
            <p:cNvPr id="10876" name="Google Shape;10876;p64"/>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64"/>
          <p:cNvGrpSpPr/>
          <p:nvPr/>
        </p:nvGrpSpPr>
        <p:grpSpPr>
          <a:xfrm>
            <a:off x="6667277" y="2119708"/>
            <a:ext cx="340034" cy="341579"/>
            <a:chOff x="-12199250" y="2530225"/>
            <a:chExt cx="352075" cy="353675"/>
          </a:xfrm>
        </p:grpSpPr>
        <p:sp>
          <p:nvSpPr>
            <p:cNvPr id="10879" name="Google Shape;10879;p64"/>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3" name="Google Shape;10883;p64"/>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4" name="Google Shape;10884;p64"/>
          <p:cNvGrpSpPr/>
          <p:nvPr/>
        </p:nvGrpSpPr>
        <p:grpSpPr>
          <a:xfrm>
            <a:off x="4870788" y="2959488"/>
            <a:ext cx="342328" cy="339310"/>
            <a:chOff x="-10462550" y="2057650"/>
            <a:chExt cx="354450" cy="351325"/>
          </a:xfrm>
        </p:grpSpPr>
        <p:sp>
          <p:nvSpPr>
            <p:cNvPr id="10885" name="Google Shape;10885;p64"/>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7" name="Google Shape;10887;p64"/>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8" name="Google Shape;10888;p64"/>
          <p:cNvGrpSpPr/>
          <p:nvPr/>
        </p:nvGrpSpPr>
        <p:grpSpPr>
          <a:xfrm>
            <a:off x="6649772" y="2551051"/>
            <a:ext cx="375044" cy="340541"/>
            <a:chOff x="-8692750" y="1622100"/>
            <a:chExt cx="388325" cy="352600"/>
          </a:xfrm>
        </p:grpSpPr>
        <p:sp>
          <p:nvSpPr>
            <p:cNvPr id="10889" name="Google Shape;10889;p64"/>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64"/>
          <p:cNvGrpSpPr/>
          <p:nvPr/>
        </p:nvGrpSpPr>
        <p:grpSpPr>
          <a:xfrm>
            <a:off x="5304253" y="1303307"/>
            <a:ext cx="341555" cy="341579"/>
            <a:chOff x="-13529550" y="1639425"/>
            <a:chExt cx="353650" cy="353675"/>
          </a:xfrm>
        </p:grpSpPr>
        <p:sp>
          <p:nvSpPr>
            <p:cNvPr id="10892" name="Google Shape;10892;p64"/>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64"/>
          <p:cNvGrpSpPr/>
          <p:nvPr/>
        </p:nvGrpSpPr>
        <p:grpSpPr>
          <a:xfrm>
            <a:off x="5303106" y="1711889"/>
            <a:ext cx="343849" cy="340058"/>
            <a:chOff x="-13531925" y="2075775"/>
            <a:chExt cx="356025" cy="352100"/>
          </a:xfrm>
        </p:grpSpPr>
        <p:sp>
          <p:nvSpPr>
            <p:cNvPr id="10901" name="Google Shape;10901;p64"/>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64"/>
          <p:cNvGrpSpPr/>
          <p:nvPr/>
        </p:nvGrpSpPr>
        <p:grpSpPr>
          <a:xfrm>
            <a:off x="5304627" y="2120094"/>
            <a:ext cx="340807" cy="340807"/>
            <a:chOff x="-13528775" y="2507400"/>
            <a:chExt cx="352875" cy="352875"/>
          </a:xfrm>
        </p:grpSpPr>
        <p:sp>
          <p:nvSpPr>
            <p:cNvPr id="10904" name="Google Shape;10904;p64"/>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7" name="Google Shape;10907;p64"/>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9" name="Google Shape;10909;p64"/>
          <p:cNvGrpSpPr/>
          <p:nvPr/>
        </p:nvGrpSpPr>
        <p:grpSpPr>
          <a:xfrm>
            <a:off x="7140133" y="2119708"/>
            <a:ext cx="308090" cy="341579"/>
            <a:chOff x="-11747150" y="2530225"/>
            <a:chExt cx="319000" cy="353675"/>
          </a:xfrm>
        </p:grpSpPr>
        <p:sp>
          <p:nvSpPr>
            <p:cNvPr id="10910" name="Google Shape;10910;p64"/>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64"/>
          <p:cNvGrpSpPr/>
          <p:nvPr/>
        </p:nvGrpSpPr>
        <p:grpSpPr>
          <a:xfrm>
            <a:off x="5304627" y="2550919"/>
            <a:ext cx="340807" cy="340807"/>
            <a:chOff x="-10027775" y="1622900"/>
            <a:chExt cx="352875" cy="352875"/>
          </a:xfrm>
        </p:grpSpPr>
        <p:sp>
          <p:nvSpPr>
            <p:cNvPr id="10913" name="Google Shape;10913;p64"/>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9" name="Google Shape;10919;p64"/>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0" name="Google Shape;10920;p64"/>
          <p:cNvGrpSpPr/>
          <p:nvPr/>
        </p:nvGrpSpPr>
        <p:grpSpPr>
          <a:xfrm>
            <a:off x="8031595" y="2576583"/>
            <a:ext cx="322553" cy="342328"/>
            <a:chOff x="-10019125" y="2490075"/>
            <a:chExt cx="333975" cy="354450"/>
          </a:xfrm>
        </p:grpSpPr>
        <p:sp>
          <p:nvSpPr>
            <p:cNvPr id="10921" name="Google Shape;10921;p64"/>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64"/>
          <p:cNvGrpSpPr/>
          <p:nvPr/>
        </p:nvGrpSpPr>
        <p:grpSpPr>
          <a:xfrm>
            <a:off x="6661180" y="2957593"/>
            <a:ext cx="352227" cy="343100"/>
            <a:chOff x="-8684100" y="2032450"/>
            <a:chExt cx="364700" cy="355250"/>
          </a:xfrm>
        </p:grpSpPr>
        <p:sp>
          <p:nvSpPr>
            <p:cNvPr id="10926" name="Google Shape;10926;p64"/>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9" name="Google Shape;10929;p64"/>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0" name="Google Shape;10930;p64"/>
          <p:cNvGrpSpPr/>
          <p:nvPr/>
        </p:nvGrpSpPr>
        <p:grpSpPr>
          <a:xfrm>
            <a:off x="5752039" y="1711056"/>
            <a:ext cx="343849" cy="341724"/>
            <a:chOff x="-13095575" y="2073400"/>
            <a:chExt cx="356025" cy="353825"/>
          </a:xfrm>
        </p:grpSpPr>
        <p:sp>
          <p:nvSpPr>
            <p:cNvPr id="10931" name="Google Shape;10931;p64"/>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9" name="Google Shape;10939;p64"/>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0" name="Google Shape;10940;p64"/>
          <p:cNvGrpSpPr/>
          <p:nvPr/>
        </p:nvGrpSpPr>
        <p:grpSpPr>
          <a:xfrm>
            <a:off x="7576787" y="1302885"/>
            <a:ext cx="343100" cy="342424"/>
            <a:chOff x="-11332875" y="1660700"/>
            <a:chExt cx="355250" cy="354550"/>
          </a:xfrm>
        </p:grpSpPr>
        <p:sp>
          <p:nvSpPr>
            <p:cNvPr id="10941" name="Google Shape;10941;p64"/>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5" name="Google Shape;10945;p64"/>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7" name="Google Shape;10947;p64"/>
          <p:cNvGrpSpPr/>
          <p:nvPr/>
        </p:nvGrpSpPr>
        <p:grpSpPr>
          <a:xfrm>
            <a:off x="5774096" y="2549397"/>
            <a:ext cx="299736" cy="343849"/>
            <a:chOff x="-9570950" y="1622100"/>
            <a:chExt cx="310350" cy="356025"/>
          </a:xfrm>
        </p:grpSpPr>
        <p:sp>
          <p:nvSpPr>
            <p:cNvPr id="10948" name="Google Shape;10948;p64"/>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64"/>
          <p:cNvGrpSpPr/>
          <p:nvPr/>
        </p:nvGrpSpPr>
        <p:grpSpPr>
          <a:xfrm>
            <a:off x="5752800" y="2958353"/>
            <a:ext cx="342328" cy="341579"/>
            <a:chOff x="-9594575" y="2056875"/>
            <a:chExt cx="354450" cy="353675"/>
          </a:xfrm>
        </p:grpSpPr>
        <p:sp>
          <p:nvSpPr>
            <p:cNvPr id="10951" name="Google Shape;10951;p64"/>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4" name="Google Shape;10954;p64"/>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5" name="Google Shape;10955;p64"/>
          <p:cNvGrpSpPr/>
          <p:nvPr/>
        </p:nvGrpSpPr>
        <p:grpSpPr>
          <a:xfrm>
            <a:off x="6208482" y="1303693"/>
            <a:ext cx="342328" cy="340807"/>
            <a:chOff x="-12661600" y="1640225"/>
            <a:chExt cx="354450" cy="352875"/>
          </a:xfrm>
        </p:grpSpPr>
        <p:sp>
          <p:nvSpPr>
            <p:cNvPr id="10956" name="Google Shape;10956;p64"/>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64"/>
          <p:cNvGrpSpPr/>
          <p:nvPr/>
        </p:nvGrpSpPr>
        <p:grpSpPr>
          <a:xfrm>
            <a:off x="6208857" y="1732231"/>
            <a:ext cx="341579" cy="299374"/>
            <a:chOff x="-12660025" y="2096250"/>
            <a:chExt cx="353675" cy="309975"/>
          </a:xfrm>
        </p:grpSpPr>
        <p:sp>
          <p:nvSpPr>
            <p:cNvPr id="10960" name="Google Shape;10960;p64"/>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64"/>
          <p:cNvGrpSpPr/>
          <p:nvPr/>
        </p:nvGrpSpPr>
        <p:grpSpPr>
          <a:xfrm>
            <a:off x="6207335" y="2119527"/>
            <a:ext cx="344622" cy="341941"/>
            <a:chOff x="-12663175" y="2506800"/>
            <a:chExt cx="356825" cy="354050"/>
          </a:xfrm>
        </p:grpSpPr>
        <p:sp>
          <p:nvSpPr>
            <p:cNvPr id="10967" name="Google Shape;10967;p64"/>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64"/>
          <p:cNvGrpSpPr/>
          <p:nvPr/>
        </p:nvGrpSpPr>
        <p:grpSpPr>
          <a:xfrm>
            <a:off x="8022468" y="1303307"/>
            <a:ext cx="340807" cy="341579"/>
            <a:chOff x="-10896525" y="1663050"/>
            <a:chExt cx="352875" cy="353675"/>
          </a:xfrm>
        </p:grpSpPr>
        <p:sp>
          <p:nvSpPr>
            <p:cNvPr id="10972" name="Google Shape;10972;p64"/>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4" name="Google Shape;10974;p64"/>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5" name="Google Shape;10975;p64"/>
          <p:cNvGrpSpPr/>
          <p:nvPr/>
        </p:nvGrpSpPr>
        <p:grpSpPr>
          <a:xfrm>
            <a:off x="8022082" y="2130742"/>
            <a:ext cx="341579" cy="319511"/>
            <a:chOff x="-10898100" y="2542050"/>
            <a:chExt cx="353675" cy="330825"/>
          </a:xfrm>
        </p:grpSpPr>
        <p:sp>
          <p:nvSpPr>
            <p:cNvPr id="10976" name="Google Shape;10976;p64"/>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64"/>
          <p:cNvGrpSpPr/>
          <p:nvPr/>
        </p:nvGrpSpPr>
        <p:grpSpPr>
          <a:xfrm>
            <a:off x="6209617" y="2551607"/>
            <a:ext cx="340058" cy="339430"/>
            <a:chOff x="-9157450" y="1622750"/>
            <a:chExt cx="352100" cy="351450"/>
          </a:xfrm>
        </p:grpSpPr>
        <p:sp>
          <p:nvSpPr>
            <p:cNvPr id="10983" name="Google Shape;10983;p64"/>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64"/>
          <p:cNvGrpSpPr/>
          <p:nvPr/>
        </p:nvGrpSpPr>
        <p:grpSpPr>
          <a:xfrm>
            <a:off x="6247658" y="2959874"/>
            <a:ext cx="263977" cy="338537"/>
            <a:chOff x="-9119650" y="2056875"/>
            <a:chExt cx="273325" cy="350525"/>
          </a:xfrm>
        </p:grpSpPr>
        <p:sp>
          <p:nvSpPr>
            <p:cNvPr id="10986" name="Google Shape;10986;p64"/>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8" name="Google Shape;10988;p64"/>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0" name="Google Shape;10990;p64"/>
          <p:cNvGrpSpPr/>
          <p:nvPr/>
        </p:nvGrpSpPr>
        <p:grpSpPr>
          <a:xfrm>
            <a:off x="7576790" y="2989279"/>
            <a:ext cx="343094" cy="341569"/>
            <a:chOff x="6001575" y="3119050"/>
            <a:chExt cx="315025" cy="313625"/>
          </a:xfrm>
        </p:grpSpPr>
        <p:sp>
          <p:nvSpPr>
            <p:cNvPr id="10991" name="Google Shape;10991;p64"/>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96" name="Shape 10996"/>
        <p:cNvGrpSpPr/>
        <p:nvPr/>
      </p:nvGrpSpPr>
      <p:grpSpPr>
        <a:xfrm>
          <a:off x="0" y="0"/>
          <a:ext cx="0" cy="0"/>
          <a:chOff x="0" y="0"/>
          <a:chExt cx="0" cy="0"/>
        </a:xfrm>
      </p:grpSpPr>
      <p:sp>
        <p:nvSpPr>
          <p:cNvPr id="10997" name="Google Shape;10997;p65"/>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8" name="Google Shape;10998;p65"/>
          <p:cNvGrpSpPr/>
          <p:nvPr/>
        </p:nvGrpSpPr>
        <p:grpSpPr>
          <a:xfrm>
            <a:off x="829227" y="2273195"/>
            <a:ext cx="476329" cy="476213"/>
            <a:chOff x="-21298675" y="2414425"/>
            <a:chExt cx="306400" cy="306325"/>
          </a:xfrm>
        </p:grpSpPr>
        <p:sp>
          <p:nvSpPr>
            <p:cNvPr id="10999" name="Google Shape;10999;p65"/>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5"/>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5"/>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65"/>
          <p:cNvGrpSpPr/>
          <p:nvPr/>
        </p:nvGrpSpPr>
        <p:grpSpPr>
          <a:xfrm>
            <a:off x="828605" y="2865128"/>
            <a:ext cx="477573" cy="445432"/>
            <a:chOff x="-21299475" y="2798025"/>
            <a:chExt cx="307200" cy="286525"/>
          </a:xfrm>
        </p:grpSpPr>
        <p:sp>
          <p:nvSpPr>
            <p:cNvPr id="11003" name="Google Shape;11003;p65"/>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5"/>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5"/>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5"/>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5"/>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5"/>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5"/>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5"/>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5"/>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5"/>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5"/>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5"/>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5" name="Google Shape;11015;p65"/>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5"/>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5"/>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8" name="Google Shape;11018;p65"/>
          <p:cNvGrpSpPr/>
          <p:nvPr/>
        </p:nvGrpSpPr>
        <p:grpSpPr>
          <a:xfrm>
            <a:off x="6697960" y="1688917"/>
            <a:ext cx="413912" cy="472676"/>
            <a:chOff x="-17545650" y="2051350"/>
            <a:chExt cx="266250" cy="304050"/>
          </a:xfrm>
        </p:grpSpPr>
        <p:sp>
          <p:nvSpPr>
            <p:cNvPr id="11019" name="Google Shape;11019;p65"/>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5"/>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5"/>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5"/>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3" name="Google Shape;11023;p65"/>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4" name="Google Shape;11024;p65"/>
          <p:cNvGrpSpPr/>
          <p:nvPr/>
        </p:nvGrpSpPr>
        <p:grpSpPr>
          <a:xfrm>
            <a:off x="6668578" y="2865574"/>
            <a:ext cx="472676" cy="444538"/>
            <a:chOff x="-17565350" y="2809825"/>
            <a:chExt cx="304050" cy="285950"/>
          </a:xfrm>
        </p:grpSpPr>
        <p:sp>
          <p:nvSpPr>
            <p:cNvPr id="11025" name="Google Shape;11025;p65"/>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5"/>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5"/>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5"/>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5"/>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0" name="Google Shape;11030;p65"/>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5"/>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5"/>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3" name="Google Shape;11033;p65"/>
          <p:cNvGrpSpPr/>
          <p:nvPr/>
        </p:nvGrpSpPr>
        <p:grpSpPr>
          <a:xfrm>
            <a:off x="1441487" y="2850904"/>
            <a:ext cx="416283" cy="473881"/>
            <a:chOff x="-20904875" y="2788575"/>
            <a:chExt cx="267775" cy="304825"/>
          </a:xfrm>
        </p:grpSpPr>
        <p:sp>
          <p:nvSpPr>
            <p:cNvPr id="11034" name="Google Shape;11034;p65"/>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5"/>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6" name="Google Shape;11036;p65"/>
          <p:cNvGrpSpPr/>
          <p:nvPr/>
        </p:nvGrpSpPr>
        <p:grpSpPr>
          <a:xfrm>
            <a:off x="4381902" y="2275564"/>
            <a:ext cx="360045" cy="471471"/>
            <a:chOff x="-19006700" y="2434925"/>
            <a:chExt cx="231600" cy="303275"/>
          </a:xfrm>
        </p:grpSpPr>
        <p:sp>
          <p:nvSpPr>
            <p:cNvPr id="11037" name="Google Shape;11037;p65"/>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5"/>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5"/>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5"/>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1" name="Google Shape;11041;p65"/>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5"/>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3" name="Google Shape;11043;p65"/>
          <p:cNvGrpSpPr/>
          <p:nvPr/>
        </p:nvGrpSpPr>
        <p:grpSpPr>
          <a:xfrm>
            <a:off x="7260501" y="2289051"/>
            <a:ext cx="473881" cy="444499"/>
            <a:chOff x="-17190425" y="2435725"/>
            <a:chExt cx="304825" cy="285925"/>
          </a:xfrm>
        </p:grpSpPr>
        <p:sp>
          <p:nvSpPr>
            <p:cNvPr id="11044" name="Google Shape;11044;p65"/>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5"/>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5"/>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7" name="Google Shape;11047;p65"/>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8" name="Google Shape;11048;p65"/>
          <p:cNvGrpSpPr/>
          <p:nvPr/>
        </p:nvGrpSpPr>
        <p:grpSpPr>
          <a:xfrm>
            <a:off x="4915227" y="3444650"/>
            <a:ext cx="476329" cy="475086"/>
            <a:chOff x="-15719925" y="2416825"/>
            <a:chExt cx="306400" cy="305600"/>
          </a:xfrm>
        </p:grpSpPr>
        <p:sp>
          <p:nvSpPr>
            <p:cNvPr id="11049" name="Google Shape;11049;p65"/>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5"/>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5"/>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2" name="Google Shape;11052;p65"/>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5"/>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4" name="Google Shape;11054;p65"/>
          <p:cNvGrpSpPr/>
          <p:nvPr/>
        </p:nvGrpSpPr>
        <p:grpSpPr>
          <a:xfrm>
            <a:off x="2001521" y="2851506"/>
            <a:ext cx="479983" cy="472676"/>
            <a:chOff x="-20550425" y="2789350"/>
            <a:chExt cx="308750" cy="304050"/>
          </a:xfrm>
        </p:grpSpPr>
        <p:sp>
          <p:nvSpPr>
            <p:cNvPr id="11055" name="Google Shape;11055;p65"/>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5"/>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65"/>
          <p:cNvGrpSpPr/>
          <p:nvPr/>
        </p:nvGrpSpPr>
        <p:grpSpPr>
          <a:xfrm>
            <a:off x="4916888" y="1688158"/>
            <a:ext cx="473920" cy="474192"/>
            <a:chOff x="-18666450" y="2059825"/>
            <a:chExt cx="304850" cy="305025"/>
          </a:xfrm>
        </p:grpSpPr>
        <p:sp>
          <p:nvSpPr>
            <p:cNvPr id="11058" name="Google Shape;11058;p65"/>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5"/>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65"/>
          <p:cNvGrpSpPr/>
          <p:nvPr/>
        </p:nvGrpSpPr>
        <p:grpSpPr>
          <a:xfrm>
            <a:off x="4916286" y="2275584"/>
            <a:ext cx="475125" cy="471432"/>
            <a:chOff x="-18668025" y="2435725"/>
            <a:chExt cx="305625" cy="303250"/>
          </a:xfrm>
        </p:grpSpPr>
        <p:sp>
          <p:nvSpPr>
            <p:cNvPr id="11061" name="Google Shape;11061;p65"/>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5"/>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65"/>
          <p:cNvGrpSpPr/>
          <p:nvPr/>
        </p:nvGrpSpPr>
        <p:grpSpPr>
          <a:xfrm>
            <a:off x="4915683" y="2850902"/>
            <a:ext cx="476329" cy="473881"/>
            <a:chOff x="-18668800" y="2807475"/>
            <a:chExt cx="306400" cy="304825"/>
          </a:xfrm>
        </p:grpSpPr>
        <p:sp>
          <p:nvSpPr>
            <p:cNvPr id="11064" name="Google Shape;11064;p65"/>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5"/>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5"/>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5"/>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5"/>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5"/>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5"/>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5"/>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5"/>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65"/>
          <p:cNvGrpSpPr/>
          <p:nvPr/>
        </p:nvGrpSpPr>
        <p:grpSpPr>
          <a:xfrm>
            <a:off x="7869652" y="1687693"/>
            <a:ext cx="416361" cy="475125"/>
            <a:chOff x="-16798200" y="2050575"/>
            <a:chExt cx="267825" cy="305625"/>
          </a:xfrm>
        </p:grpSpPr>
        <p:sp>
          <p:nvSpPr>
            <p:cNvPr id="11074" name="Google Shape;11074;p65"/>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5"/>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5"/>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5"/>
          <p:cNvGrpSpPr/>
          <p:nvPr/>
        </p:nvGrpSpPr>
        <p:grpSpPr>
          <a:xfrm>
            <a:off x="7840270" y="2852127"/>
            <a:ext cx="475125" cy="471432"/>
            <a:chOff x="-16817100" y="2801175"/>
            <a:chExt cx="305625" cy="303250"/>
          </a:xfrm>
        </p:grpSpPr>
        <p:sp>
          <p:nvSpPr>
            <p:cNvPr id="11078" name="Google Shape;11078;p65"/>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5"/>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5"/>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5"/>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5"/>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5"/>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5"/>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5"/>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65"/>
          <p:cNvGrpSpPr/>
          <p:nvPr/>
        </p:nvGrpSpPr>
        <p:grpSpPr>
          <a:xfrm>
            <a:off x="7247390" y="3444614"/>
            <a:ext cx="476329" cy="475125"/>
            <a:chOff x="-15717575" y="2786200"/>
            <a:chExt cx="306400" cy="305625"/>
          </a:xfrm>
        </p:grpSpPr>
        <p:sp>
          <p:nvSpPr>
            <p:cNvPr id="11087" name="Google Shape;11087;p65"/>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5"/>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5"/>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5"/>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5"/>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5"/>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5"/>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65"/>
          <p:cNvGrpSpPr/>
          <p:nvPr/>
        </p:nvGrpSpPr>
        <p:grpSpPr>
          <a:xfrm>
            <a:off x="2584963" y="1688296"/>
            <a:ext cx="475125" cy="473920"/>
            <a:chOff x="-20173175" y="2038750"/>
            <a:chExt cx="305625" cy="304850"/>
          </a:xfrm>
        </p:grpSpPr>
        <p:sp>
          <p:nvSpPr>
            <p:cNvPr id="11095" name="Google Shape;11095;p65"/>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5"/>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7" name="Google Shape;11097;p65"/>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8" name="Google Shape;11098;p65"/>
          <p:cNvGrpSpPr/>
          <p:nvPr/>
        </p:nvGrpSpPr>
        <p:grpSpPr>
          <a:xfrm>
            <a:off x="2586187" y="2850282"/>
            <a:ext cx="472676" cy="475125"/>
            <a:chOff x="-20173175" y="2787775"/>
            <a:chExt cx="304050" cy="305625"/>
          </a:xfrm>
        </p:grpSpPr>
        <p:sp>
          <p:nvSpPr>
            <p:cNvPr id="11099" name="Google Shape;11099;p65"/>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5"/>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5"/>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5"/>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5"/>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5"/>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5"/>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65"/>
          <p:cNvGrpSpPr/>
          <p:nvPr/>
        </p:nvGrpSpPr>
        <p:grpSpPr>
          <a:xfrm>
            <a:off x="5511171" y="2275564"/>
            <a:ext cx="473881" cy="471471"/>
            <a:chOff x="-18294675" y="2434925"/>
            <a:chExt cx="304825" cy="303275"/>
          </a:xfrm>
        </p:grpSpPr>
        <p:sp>
          <p:nvSpPr>
            <p:cNvPr id="11107" name="Google Shape;11107;p65"/>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5"/>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5"/>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65"/>
          <p:cNvGrpSpPr/>
          <p:nvPr/>
        </p:nvGrpSpPr>
        <p:grpSpPr>
          <a:xfrm>
            <a:off x="5567487" y="2852107"/>
            <a:ext cx="361250" cy="471471"/>
            <a:chOff x="-18258450" y="2809825"/>
            <a:chExt cx="232375" cy="303275"/>
          </a:xfrm>
        </p:grpSpPr>
        <p:sp>
          <p:nvSpPr>
            <p:cNvPr id="11111" name="Google Shape;11111;p65"/>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5"/>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5"/>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4" name="Google Shape;11114;p65"/>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5" name="Google Shape;11115;p65"/>
          <p:cNvGrpSpPr/>
          <p:nvPr/>
        </p:nvGrpSpPr>
        <p:grpSpPr>
          <a:xfrm>
            <a:off x="3777686" y="3445233"/>
            <a:ext cx="415117" cy="473920"/>
            <a:chOff x="-16422500" y="2425450"/>
            <a:chExt cx="267025" cy="304850"/>
          </a:xfrm>
        </p:grpSpPr>
        <p:sp>
          <p:nvSpPr>
            <p:cNvPr id="11116" name="Google Shape;11116;p65"/>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5"/>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5"/>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65"/>
          <p:cNvGrpSpPr/>
          <p:nvPr/>
        </p:nvGrpSpPr>
        <p:grpSpPr>
          <a:xfrm>
            <a:off x="6080447" y="3445838"/>
            <a:ext cx="473920" cy="472676"/>
            <a:chOff x="-16442200" y="2801175"/>
            <a:chExt cx="304850" cy="304050"/>
          </a:xfrm>
        </p:grpSpPr>
        <p:sp>
          <p:nvSpPr>
            <p:cNvPr id="11120" name="Google Shape;11120;p65"/>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5"/>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5"/>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3" name="Google Shape;11123;p65"/>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5"/>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5" name="Google Shape;11125;p65"/>
          <p:cNvGrpSpPr/>
          <p:nvPr/>
        </p:nvGrpSpPr>
        <p:grpSpPr>
          <a:xfrm>
            <a:off x="3156161" y="2276343"/>
            <a:ext cx="481265" cy="469917"/>
            <a:chOff x="-19802200" y="2416025"/>
            <a:chExt cx="309575" cy="302275"/>
          </a:xfrm>
        </p:grpSpPr>
        <p:sp>
          <p:nvSpPr>
            <p:cNvPr id="11126" name="Google Shape;11126;p65"/>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5"/>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5"/>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5"/>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5"/>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5"/>
          <p:cNvGrpSpPr/>
          <p:nvPr/>
        </p:nvGrpSpPr>
        <p:grpSpPr>
          <a:xfrm>
            <a:off x="3159232" y="2851506"/>
            <a:ext cx="475125" cy="472676"/>
            <a:chOff x="-19801400" y="2788575"/>
            <a:chExt cx="305625" cy="304050"/>
          </a:xfrm>
        </p:grpSpPr>
        <p:sp>
          <p:nvSpPr>
            <p:cNvPr id="11132" name="Google Shape;11132;p65"/>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5"/>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5"/>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5"/>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5"/>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5"/>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65"/>
          <p:cNvGrpSpPr/>
          <p:nvPr/>
        </p:nvGrpSpPr>
        <p:grpSpPr>
          <a:xfrm>
            <a:off x="6114308" y="1688916"/>
            <a:ext cx="422463" cy="472676"/>
            <a:chOff x="-17903225" y="2060800"/>
            <a:chExt cx="271750" cy="304050"/>
          </a:xfrm>
        </p:grpSpPr>
        <p:sp>
          <p:nvSpPr>
            <p:cNvPr id="11139" name="Google Shape;11139;p65"/>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5"/>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5"/>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65"/>
          <p:cNvGrpSpPr/>
          <p:nvPr/>
        </p:nvGrpSpPr>
        <p:grpSpPr>
          <a:xfrm>
            <a:off x="6088599" y="2274962"/>
            <a:ext cx="473881" cy="472676"/>
            <a:chOff x="-17918975" y="2435725"/>
            <a:chExt cx="304825" cy="304050"/>
          </a:xfrm>
        </p:grpSpPr>
        <p:sp>
          <p:nvSpPr>
            <p:cNvPr id="11143" name="Google Shape;11143;p65"/>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5"/>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65"/>
          <p:cNvGrpSpPr/>
          <p:nvPr/>
        </p:nvGrpSpPr>
        <p:grpSpPr>
          <a:xfrm>
            <a:off x="6117359" y="2852729"/>
            <a:ext cx="416361" cy="470228"/>
            <a:chOff x="-17899300" y="2810625"/>
            <a:chExt cx="267825" cy="302475"/>
          </a:xfrm>
        </p:grpSpPr>
        <p:sp>
          <p:nvSpPr>
            <p:cNvPr id="11146" name="Google Shape;11146;p65"/>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5"/>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5"/>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65"/>
          <p:cNvGrpSpPr/>
          <p:nvPr/>
        </p:nvGrpSpPr>
        <p:grpSpPr>
          <a:xfrm>
            <a:off x="2023212" y="3461166"/>
            <a:ext cx="472676" cy="442089"/>
            <a:chOff x="-16066500" y="2060800"/>
            <a:chExt cx="304050" cy="284375"/>
          </a:xfrm>
        </p:grpSpPr>
        <p:sp>
          <p:nvSpPr>
            <p:cNvPr id="11150" name="Google Shape;11150;p65"/>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5"/>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5"/>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5"/>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5"/>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5" name="Google Shape;11155;p65"/>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5"/>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5"/>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8" name="Google Shape;11158;p65"/>
          <p:cNvGrpSpPr/>
          <p:nvPr/>
        </p:nvGrpSpPr>
        <p:grpSpPr>
          <a:xfrm>
            <a:off x="7907919" y="2297751"/>
            <a:ext cx="368362" cy="419314"/>
            <a:chOff x="4995050" y="3245650"/>
            <a:chExt cx="236950" cy="269725"/>
          </a:xfrm>
        </p:grpSpPr>
        <p:sp>
          <p:nvSpPr>
            <p:cNvPr id="11159" name="Google Shape;11159;p65"/>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5"/>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5"/>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2" name="Google Shape;11162;p65"/>
            <p:cNvGrpSpPr/>
            <p:nvPr/>
          </p:nvGrpSpPr>
          <p:grpSpPr>
            <a:xfrm>
              <a:off x="4995050" y="3245650"/>
              <a:ext cx="236950" cy="269725"/>
              <a:chOff x="4995050" y="3245650"/>
              <a:chExt cx="236950" cy="269725"/>
            </a:xfrm>
          </p:grpSpPr>
          <p:sp>
            <p:nvSpPr>
              <p:cNvPr id="11163" name="Google Shape;11163;p65"/>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5"/>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65" name="Google Shape;11165;p65"/>
          <p:cNvGrpSpPr/>
          <p:nvPr/>
        </p:nvGrpSpPr>
        <p:grpSpPr>
          <a:xfrm>
            <a:off x="5507712" y="1689744"/>
            <a:ext cx="483749" cy="481292"/>
            <a:chOff x="4724650" y="2885700"/>
            <a:chExt cx="270750" cy="269375"/>
          </a:xfrm>
        </p:grpSpPr>
        <p:sp>
          <p:nvSpPr>
            <p:cNvPr id="11166" name="Google Shape;11166;p65"/>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5"/>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5"/>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5"/>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5"/>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5"/>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5"/>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65"/>
          <p:cNvGrpSpPr/>
          <p:nvPr/>
        </p:nvGrpSpPr>
        <p:grpSpPr>
          <a:xfrm>
            <a:off x="4374817" y="1683870"/>
            <a:ext cx="389425" cy="467822"/>
            <a:chOff x="4459350" y="2882125"/>
            <a:chExt cx="228375" cy="274350"/>
          </a:xfrm>
        </p:grpSpPr>
        <p:sp>
          <p:nvSpPr>
            <p:cNvPr id="11174" name="Google Shape;11174;p65"/>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5"/>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5"/>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5"/>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5"/>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179" name="Google Shape;11179;p65"/>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180" name="Google Shape;11180;p6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84" name="Shape 11184"/>
        <p:cNvGrpSpPr/>
        <p:nvPr/>
      </p:nvGrpSpPr>
      <p:grpSpPr>
        <a:xfrm>
          <a:off x="0" y="0"/>
          <a:ext cx="0" cy="0"/>
          <a:chOff x="0" y="0"/>
          <a:chExt cx="0" cy="0"/>
        </a:xfrm>
      </p:grpSpPr>
      <p:sp>
        <p:nvSpPr>
          <p:cNvPr id="11185" name="Google Shape;11185;p66"/>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186" name="Google Shape;11186;p66"/>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7" name="Google Shape;11187;p66"/>
          <p:cNvGrpSpPr/>
          <p:nvPr/>
        </p:nvGrpSpPr>
        <p:grpSpPr>
          <a:xfrm>
            <a:off x="835580" y="2140412"/>
            <a:ext cx="426462" cy="420796"/>
            <a:chOff x="-6713450" y="2397900"/>
            <a:chExt cx="295375" cy="291450"/>
          </a:xfrm>
        </p:grpSpPr>
        <p:sp>
          <p:nvSpPr>
            <p:cNvPr id="11188" name="Google Shape;11188;p66"/>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6"/>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0" name="Google Shape;11190;p66"/>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1" name="Google Shape;11191;p66"/>
          <p:cNvGrpSpPr/>
          <p:nvPr/>
        </p:nvGrpSpPr>
        <p:grpSpPr>
          <a:xfrm>
            <a:off x="3540341" y="1631401"/>
            <a:ext cx="423069" cy="420507"/>
            <a:chOff x="-4932650" y="2046625"/>
            <a:chExt cx="293025" cy="291250"/>
          </a:xfrm>
        </p:grpSpPr>
        <p:sp>
          <p:nvSpPr>
            <p:cNvPr id="11192" name="Google Shape;11192;p66"/>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6"/>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4" name="Google Shape;11194;p66"/>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5" name="Google Shape;11195;p66"/>
          <p:cNvGrpSpPr/>
          <p:nvPr/>
        </p:nvGrpSpPr>
        <p:grpSpPr>
          <a:xfrm>
            <a:off x="3552272" y="2660957"/>
            <a:ext cx="423069" cy="420796"/>
            <a:chOff x="-4931075" y="2765725"/>
            <a:chExt cx="293025" cy="291450"/>
          </a:xfrm>
        </p:grpSpPr>
        <p:sp>
          <p:nvSpPr>
            <p:cNvPr id="11196" name="Google Shape;11196;p66"/>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6"/>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66"/>
          <p:cNvGrpSpPr/>
          <p:nvPr/>
        </p:nvGrpSpPr>
        <p:grpSpPr>
          <a:xfrm>
            <a:off x="6257840" y="1656289"/>
            <a:ext cx="420796" cy="370732"/>
            <a:chOff x="-3137650" y="2067900"/>
            <a:chExt cx="291450" cy="256775"/>
          </a:xfrm>
        </p:grpSpPr>
        <p:sp>
          <p:nvSpPr>
            <p:cNvPr id="11199" name="Google Shape;11199;p66"/>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6"/>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6"/>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66"/>
          <p:cNvGrpSpPr/>
          <p:nvPr/>
        </p:nvGrpSpPr>
        <p:grpSpPr>
          <a:xfrm>
            <a:off x="6257840" y="2139926"/>
            <a:ext cx="420796" cy="421770"/>
            <a:chOff x="-3137650" y="2408950"/>
            <a:chExt cx="291450" cy="292125"/>
          </a:xfrm>
        </p:grpSpPr>
        <p:sp>
          <p:nvSpPr>
            <p:cNvPr id="11203" name="Google Shape;11203;p66"/>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6"/>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6"/>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6"/>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6"/>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66"/>
          <p:cNvGrpSpPr/>
          <p:nvPr/>
        </p:nvGrpSpPr>
        <p:grpSpPr>
          <a:xfrm>
            <a:off x="6269771" y="2685412"/>
            <a:ext cx="420796" cy="371887"/>
            <a:chOff x="-3137650" y="2787000"/>
            <a:chExt cx="291450" cy="257575"/>
          </a:xfrm>
        </p:grpSpPr>
        <p:sp>
          <p:nvSpPr>
            <p:cNvPr id="11209" name="Google Shape;11209;p66"/>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6"/>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6"/>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6"/>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6"/>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6"/>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6"/>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6"/>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7" name="Google Shape;11217;p66"/>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6"/>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6"/>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0" name="Google Shape;11220;p66"/>
          <p:cNvGrpSpPr/>
          <p:nvPr/>
        </p:nvGrpSpPr>
        <p:grpSpPr>
          <a:xfrm>
            <a:off x="1387948" y="2660397"/>
            <a:ext cx="421914" cy="421914"/>
            <a:chOff x="-6354300" y="2757075"/>
            <a:chExt cx="292225" cy="292225"/>
          </a:xfrm>
        </p:grpSpPr>
        <p:sp>
          <p:nvSpPr>
            <p:cNvPr id="11221" name="Google Shape;11221;p66"/>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6"/>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6"/>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6"/>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66"/>
          <p:cNvGrpSpPr/>
          <p:nvPr/>
        </p:nvGrpSpPr>
        <p:grpSpPr>
          <a:xfrm>
            <a:off x="4081951" y="1629560"/>
            <a:ext cx="424188" cy="424188"/>
            <a:chOff x="-4573475" y="2045850"/>
            <a:chExt cx="293800" cy="293800"/>
          </a:xfrm>
        </p:grpSpPr>
        <p:sp>
          <p:nvSpPr>
            <p:cNvPr id="11226" name="Google Shape;11226;p66"/>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6"/>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66"/>
          <p:cNvGrpSpPr/>
          <p:nvPr/>
        </p:nvGrpSpPr>
        <p:grpSpPr>
          <a:xfrm>
            <a:off x="4081374" y="2138699"/>
            <a:ext cx="425343" cy="424225"/>
            <a:chOff x="-4570325" y="2405775"/>
            <a:chExt cx="294600" cy="293825"/>
          </a:xfrm>
        </p:grpSpPr>
        <p:sp>
          <p:nvSpPr>
            <p:cNvPr id="11229" name="Google Shape;11229;p66"/>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6"/>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66"/>
          <p:cNvGrpSpPr/>
          <p:nvPr/>
        </p:nvGrpSpPr>
        <p:grpSpPr>
          <a:xfrm>
            <a:off x="4094442" y="2659838"/>
            <a:ext cx="423069" cy="423033"/>
            <a:chOff x="-4572700" y="2764950"/>
            <a:chExt cx="293025" cy="293000"/>
          </a:xfrm>
        </p:grpSpPr>
        <p:sp>
          <p:nvSpPr>
            <p:cNvPr id="11232" name="Google Shape;11232;p66"/>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6"/>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6"/>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6"/>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6"/>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66"/>
          <p:cNvGrpSpPr/>
          <p:nvPr/>
        </p:nvGrpSpPr>
        <p:grpSpPr>
          <a:xfrm>
            <a:off x="6813205" y="1631239"/>
            <a:ext cx="414840" cy="420832"/>
            <a:chOff x="-2777700" y="2049775"/>
            <a:chExt cx="287325" cy="291475"/>
          </a:xfrm>
        </p:grpSpPr>
        <p:sp>
          <p:nvSpPr>
            <p:cNvPr id="11238" name="Google Shape;11238;p66"/>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6"/>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6"/>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66"/>
          <p:cNvGrpSpPr/>
          <p:nvPr/>
        </p:nvGrpSpPr>
        <p:grpSpPr>
          <a:xfrm>
            <a:off x="6809667" y="2140431"/>
            <a:ext cx="421914" cy="420759"/>
            <a:chOff x="-2571737" y="2403625"/>
            <a:chExt cx="292225" cy="291425"/>
          </a:xfrm>
        </p:grpSpPr>
        <p:sp>
          <p:nvSpPr>
            <p:cNvPr id="11242" name="Google Shape;11242;p66"/>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6"/>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6"/>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6"/>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6"/>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6"/>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6"/>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66"/>
          <p:cNvGrpSpPr/>
          <p:nvPr/>
        </p:nvGrpSpPr>
        <p:grpSpPr>
          <a:xfrm>
            <a:off x="6809667" y="2661534"/>
            <a:ext cx="421914" cy="419640"/>
            <a:chOff x="-2571737" y="2764550"/>
            <a:chExt cx="292225" cy="290650"/>
          </a:xfrm>
        </p:grpSpPr>
        <p:sp>
          <p:nvSpPr>
            <p:cNvPr id="11250" name="Google Shape;11250;p66"/>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6"/>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6"/>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66"/>
          <p:cNvGrpSpPr/>
          <p:nvPr/>
        </p:nvGrpSpPr>
        <p:grpSpPr>
          <a:xfrm>
            <a:off x="3009168" y="3230538"/>
            <a:ext cx="421914" cy="423864"/>
            <a:chOff x="-1333975" y="2365850"/>
            <a:chExt cx="292225" cy="293575"/>
          </a:xfrm>
        </p:grpSpPr>
        <p:sp>
          <p:nvSpPr>
            <p:cNvPr id="11254" name="Google Shape;11254;p66"/>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6"/>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6"/>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6"/>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6"/>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6"/>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6"/>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6"/>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66"/>
          <p:cNvGrpSpPr/>
          <p:nvPr/>
        </p:nvGrpSpPr>
        <p:grpSpPr>
          <a:xfrm>
            <a:off x="1942643" y="2660397"/>
            <a:ext cx="398020" cy="421914"/>
            <a:chOff x="-5995925" y="2757850"/>
            <a:chExt cx="275675" cy="292225"/>
          </a:xfrm>
        </p:grpSpPr>
        <p:sp>
          <p:nvSpPr>
            <p:cNvPr id="11263" name="Google Shape;11263;p66"/>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6"/>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6"/>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6"/>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6"/>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6"/>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6"/>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6"/>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6"/>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66"/>
          <p:cNvGrpSpPr/>
          <p:nvPr/>
        </p:nvGrpSpPr>
        <p:grpSpPr>
          <a:xfrm>
            <a:off x="4622930" y="1631816"/>
            <a:ext cx="421951" cy="419677"/>
            <a:chOff x="-4211975" y="2046625"/>
            <a:chExt cx="292250" cy="290675"/>
          </a:xfrm>
        </p:grpSpPr>
        <p:sp>
          <p:nvSpPr>
            <p:cNvPr id="11273" name="Google Shape;11273;p66"/>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6"/>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66"/>
          <p:cNvGrpSpPr/>
          <p:nvPr/>
        </p:nvGrpSpPr>
        <p:grpSpPr>
          <a:xfrm>
            <a:off x="4672976" y="2138699"/>
            <a:ext cx="321859" cy="424225"/>
            <a:chOff x="-4178875" y="2405775"/>
            <a:chExt cx="222925" cy="293825"/>
          </a:xfrm>
        </p:grpSpPr>
        <p:sp>
          <p:nvSpPr>
            <p:cNvPr id="11276" name="Google Shape;11276;p66"/>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6"/>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6"/>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66"/>
          <p:cNvGrpSpPr/>
          <p:nvPr/>
        </p:nvGrpSpPr>
        <p:grpSpPr>
          <a:xfrm>
            <a:off x="4635439" y="2673483"/>
            <a:ext cx="420796" cy="395746"/>
            <a:chOff x="-4211975" y="2783850"/>
            <a:chExt cx="291450" cy="274100"/>
          </a:xfrm>
        </p:grpSpPr>
        <p:sp>
          <p:nvSpPr>
            <p:cNvPr id="11280" name="Google Shape;11280;p66"/>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6"/>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6"/>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3" name="Google Shape;11283;p66"/>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4" name="Google Shape;11284;p66"/>
          <p:cNvGrpSpPr/>
          <p:nvPr/>
        </p:nvGrpSpPr>
        <p:grpSpPr>
          <a:xfrm>
            <a:off x="7340368" y="2140413"/>
            <a:ext cx="420796" cy="420796"/>
            <a:chOff x="-2419325" y="2408150"/>
            <a:chExt cx="291450" cy="291450"/>
          </a:xfrm>
        </p:grpSpPr>
        <p:sp>
          <p:nvSpPr>
            <p:cNvPr id="11285" name="Google Shape;11285;p66"/>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6"/>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6"/>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6"/>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6"/>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6"/>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6"/>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2" name="Google Shape;11292;p66"/>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3" name="Google Shape;11293;p66"/>
          <p:cNvGrpSpPr/>
          <p:nvPr/>
        </p:nvGrpSpPr>
        <p:grpSpPr>
          <a:xfrm>
            <a:off x="4661893" y="3231514"/>
            <a:ext cx="420796" cy="421914"/>
            <a:chOff x="-1333200" y="2770450"/>
            <a:chExt cx="291450" cy="292225"/>
          </a:xfrm>
        </p:grpSpPr>
        <p:sp>
          <p:nvSpPr>
            <p:cNvPr id="11294" name="Google Shape;11294;p66"/>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6"/>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66"/>
          <p:cNvGrpSpPr/>
          <p:nvPr/>
        </p:nvGrpSpPr>
        <p:grpSpPr>
          <a:xfrm>
            <a:off x="2458506" y="1631256"/>
            <a:ext cx="423069" cy="420796"/>
            <a:chOff x="-5635200" y="2037975"/>
            <a:chExt cx="293025" cy="291450"/>
          </a:xfrm>
        </p:grpSpPr>
        <p:sp>
          <p:nvSpPr>
            <p:cNvPr id="11297" name="Google Shape;11297;p66"/>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6"/>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66"/>
          <p:cNvGrpSpPr/>
          <p:nvPr/>
        </p:nvGrpSpPr>
        <p:grpSpPr>
          <a:xfrm>
            <a:off x="2456792" y="2140412"/>
            <a:ext cx="426499" cy="420796"/>
            <a:chOff x="-5637575" y="2397900"/>
            <a:chExt cx="295400" cy="291450"/>
          </a:xfrm>
        </p:grpSpPr>
        <p:sp>
          <p:nvSpPr>
            <p:cNvPr id="11300" name="Google Shape;11300;p66"/>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6"/>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6"/>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6"/>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66"/>
          <p:cNvGrpSpPr/>
          <p:nvPr/>
        </p:nvGrpSpPr>
        <p:grpSpPr>
          <a:xfrm>
            <a:off x="2470455" y="2660397"/>
            <a:ext cx="423033" cy="421914"/>
            <a:chOff x="-5635975" y="2757075"/>
            <a:chExt cx="293000" cy="292225"/>
          </a:xfrm>
        </p:grpSpPr>
        <p:sp>
          <p:nvSpPr>
            <p:cNvPr id="11305" name="Google Shape;11305;p66"/>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6"/>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66"/>
          <p:cNvGrpSpPr/>
          <p:nvPr/>
        </p:nvGrpSpPr>
        <p:grpSpPr>
          <a:xfrm>
            <a:off x="5154391" y="1631256"/>
            <a:ext cx="423069" cy="420796"/>
            <a:chOff x="-3854375" y="2046625"/>
            <a:chExt cx="293025" cy="291450"/>
          </a:xfrm>
        </p:grpSpPr>
        <p:sp>
          <p:nvSpPr>
            <p:cNvPr id="11308" name="Google Shape;11308;p66"/>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6"/>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66"/>
          <p:cNvGrpSpPr/>
          <p:nvPr/>
        </p:nvGrpSpPr>
        <p:grpSpPr>
          <a:xfrm>
            <a:off x="5153254" y="2138717"/>
            <a:ext cx="425343" cy="424188"/>
            <a:chOff x="-3854375" y="2405000"/>
            <a:chExt cx="294600" cy="293800"/>
          </a:xfrm>
        </p:grpSpPr>
        <p:sp>
          <p:nvSpPr>
            <p:cNvPr id="11311" name="Google Shape;11311;p66"/>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6"/>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66"/>
          <p:cNvGrpSpPr/>
          <p:nvPr/>
        </p:nvGrpSpPr>
        <p:grpSpPr>
          <a:xfrm>
            <a:off x="5167459" y="2659838"/>
            <a:ext cx="420796" cy="423033"/>
            <a:chOff x="-3852025" y="2764950"/>
            <a:chExt cx="291450" cy="293000"/>
          </a:xfrm>
        </p:grpSpPr>
        <p:sp>
          <p:nvSpPr>
            <p:cNvPr id="11314" name="Google Shape;11314;p66"/>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6"/>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6" name="Google Shape;11316;p66"/>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6"/>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8" name="Google Shape;11318;p66"/>
          <p:cNvGrpSpPr/>
          <p:nvPr/>
        </p:nvGrpSpPr>
        <p:grpSpPr>
          <a:xfrm>
            <a:off x="7890048" y="2660398"/>
            <a:ext cx="420796" cy="421914"/>
            <a:chOff x="-2060175" y="2768875"/>
            <a:chExt cx="291450" cy="292225"/>
          </a:xfrm>
        </p:grpSpPr>
        <p:sp>
          <p:nvSpPr>
            <p:cNvPr id="11319" name="Google Shape;11319;p66"/>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6"/>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66"/>
          <p:cNvGrpSpPr/>
          <p:nvPr/>
        </p:nvGrpSpPr>
        <p:grpSpPr>
          <a:xfrm>
            <a:off x="1903657" y="3232071"/>
            <a:ext cx="421914" cy="420796"/>
            <a:chOff x="-937025" y="2064750"/>
            <a:chExt cx="292225" cy="291450"/>
          </a:xfrm>
        </p:grpSpPr>
        <p:sp>
          <p:nvSpPr>
            <p:cNvPr id="11322" name="Google Shape;11322;p66"/>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6"/>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6"/>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66"/>
          <p:cNvGrpSpPr/>
          <p:nvPr/>
        </p:nvGrpSpPr>
        <p:grpSpPr>
          <a:xfrm>
            <a:off x="3006820" y="1630697"/>
            <a:ext cx="421951" cy="421914"/>
            <a:chOff x="-5276050" y="2037975"/>
            <a:chExt cx="292250" cy="292225"/>
          </a:xfrm>
        </p:grpSpPr>
        <p:sp>
          <p:nvSpPr>
            <p:cNvPr id="11326" name="Google Shape;11326;p66"/>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6"/>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6"/>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9" name="Google Shape;11329;p66"/>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6"/>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1" name="Google Shape;11331;p66"/>
          <p:cNvGrpSpPr/>
          <p:nvPr/>
        </p:nvGrpSpPr>
        <p:grpSpPr>
          <a:xfrm>
            <a:off x="5765634" y="1631256"/>
            <a:ext cx="324133" cy="420796"/>
            <a:chOff x="-3462150" y="2046625"/>
            <a:chExt cx="224500" cy="291450"/>
          </a:xfrm>
        </p:grpSpPr>
        <p:sp>
          <p:nvSpPr>
            <p:cNvPr id="11332" name="Google Shape;11332;p66"/>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6"/>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6"/>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6"/>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6"/>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6"/>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6"/>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66"/>
          <p:cNvGrpSpPr/>
          <p:nvPr/>
        </p:nvGrpSpPr>
        <p:grpSpPr>
          <a:xfrm>
            <a:off x="5741197" y="2139276"/>
            <a:ext cx="373006" cy="423069"/>
            <a:chOff x="-3478675" y="2405775"/>
            <a:chExt cx="258350" cy="293025"/>
          </a:xfrm>
        </p:grpSpPr>
        <p:sp>
          <p:nvSpPr>
            <p:cNvPr id="11340" name="Google Shape;11340;p66"/>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6"/>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6"/>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6"/>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66"/>
          <p:cNvGrpSpPr/>
          <p:nvPr/>
        </p:nvGrpSpPr>
        <p:grpSpPr>
          <a:xfrm>
            <a:off x="5803715" y="2660398"/>
            <a:ext cx="271831" cy="421914"/>
            <a:chOff x="-3443250" y="2765725"/>
            <a:chExt cx="188275" cy="292225"/>
          </a:xfrm>
        </p:grpSpPr>
        <p:sp>
          <p:nvSpPr>
            <p:cNvPr id="11345" name="Google Shape;11345;p66"/>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6"/>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6"/>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6"/>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66"/>
          <p:cNvGrpSpPr/>
          <p:nvPr/>
        </p:nvGrpSpPr>
        <p:grpSpPr>
          <a:xfrm>
            <a:off x="832612" y="3230934"/>
            <a:ext cx="371887" cy="423069"/>
            <a:chOff x="-1684475" y="2049000"/>
            <a:chExt cx="257575" cy="293025"/>
          </a:xfrm>
        </p:grpSpPr>
        <p:sp>
          <p:nvSpPr>
            <p:cNvPr id="11350" name="Google Shape;11350;p66"/>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6"/>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6"/>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6"/>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4" name="Google Shape;11354;p66"/>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5" name="Google Shape;11355;p66"/>
          <p:cNvGrpSpPr/>
          <p:nvPr/>
        </p:nvGrpSpPr>
        <p:grpSpPr>
          <a:xfrm>
            <a:off x="4122504" y="3231514"/>
            <a:ext cx="420796" cy="421914"/>
            <a:chOff x="-1700225" y="2768875"/>
            <a:chExt cx="291450" cy="292225"/>
          </a:xfrm>
        </p:grpSpPr>
        <p:sp>
          <p:nvSpPr>
            <p:cNvPr id="11356" name="Google Shape;11356;p66"/>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6"/>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6"/>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6"/>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6"/>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6"/>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66"/>
          <p:cNvGrpSpPr/>
          <p:nvPr/>
        </p:nvGrpSpPr>
        <p:grpSpPr>
          <a:xfrm>
            <a:off x="3590852" y="3230935"/>
            <a:ext cx="371887" cy="423069"/>
            <a:chOff x="-919700" y="2420750"/>
            <a:chExt cx="257575" cy="293025"/>
          </a:xfrm>
        </p:grpSpPr>
        <p:sp>
          <p:nvSpPr>
            <p:cNvPr id="11363" name="Google Shape;11363;p66"/>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6"/>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6"/>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66"/>
          <p:cNvGrpSpPr/>
          <p:nvPr/>
        </p:nvGrpSpPr>
        <p:grpSpPr>
          <a:xfrm>
            <a:off x="1926044" y="1645950"/>
            <a:ext cx="409531" cy="410617"/>
            <a:chOff x="6679825" y="2693700"/>
            <a:chExt cx="257875" cy="258575"/>
          </a:xfrm>
        </p:grpSpPr>
        <p:sp>
          <p:nvSpPr>
            <p:cNvPr id="11367" name="Google Shape;11367;p66"/>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6"/>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66"/>
          <p:cNvGrpSpPr/>
          <p:nvPr/>
        </p:nvGrpSpPr>
        <p:grpSpPr>
          <a:xfrm>
            <a:off x="1915618" y="2142110"/>
            <a:ext cx="420531" cy="417262"/>
            <a:chOff x="6790450" y="3119050"/>
            <a:chExt cx="262750" cy="260675"/>
          </a:xfrm>
        </p:grpSpPr>
        <p:sp>
          <p:nvSpPr>
            <p:cNvPr id="11370" name="Google Shape;11370;p66"/>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6"/>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66"/>
          <p:cNvGrpSpPr/>
          <p:nvPr/>
        </p:nvGrpSpPr>
        <p:grpSpPr>
          <a:xfrm>
            <a:off x="6542730" y="3755436"/>
            <a:ext cx="358093" cy="407391"/>
            <a:chOff x="7660859" y="2571753"/>
            <a:chExt cx="366561" cy="417024"/>
          </a:xfrm>
        </p:grpSpPr>
        <p:sp>
          <p:nvSpPr>
            <p:cNvPr id="11373" name="Google Shape;11373;p66"/>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6"/>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6"/>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66"/>
          <p:cNvGrpSpPr/>
          <p:nvPr/>
        </p:nvGrpSpPr>
        <p:grpSpPr>
          <a:xfrm>
            <a:off x="4077412" y="3755436"/>
            <a:ext cx="407391" cy="407391"/>
            <a:chOff x="5566722" y="2571753"/>
            <a:chExt cx="417024" cy="417024"/>
          </a:xfrm>
        </p:grpSpPr>
        <p:sp>
          <p:nvSpPr>
            <p:cNvPr id="11377" name="Google Shape;11377;p66"/>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6"/>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66"/>
          <p:cNvGrpSpPr/>
          <p:nvPr/>
        </p:nvGrpSpPr>
        <p:grpSpPr>
          <a:xfrm>
            <a:off x="4693744" y="3857692"/>
            <a:ext cx="407381" cy="202880"/>
            <a:chOff x="6090251" y="2676413"/>
            <a:chExt cx="417014" cy="207677"/>
          </a:xfrm>
        </p:grpSpPr>
        <p:sp>
          <p:nvSpPr>
            <p:cNvPr id="11380" name="Google Shape;11380;p66"/>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6"/>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6"/>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6"/>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66"/>
          <p:cNvGrpSpPr/>
          <p:nvPr/>
        </p:nvGrpSpPr>
        <p:grpSpPr>
          <a:xfrm>
            <a:off x="5926398" y="3755436"/>
            <a:ext cx="407391" cy="407391"/>
            <a:chOff x="7137330" y="2571753"/>
            <a:chExt cx="417024" cy="417024"/>
          </a:xfrm>
        </p:grpSpPr>
        <p:sp>
          <p:nvSpPr>
            <p:cNvPr id="11385" name="Google Shape;11385;p66"/>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6"/>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6"/>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66"/>
          <p:cNvGrpSpPr/>
          <p:nvPr/>
        </p:nvGrpSpPr>
        <p:grpSpPr>
          <a:xfrm>
            <a:off x="5310066" y="3755436"/>
            <a:ext cx="407391" cy="407391"/>
            <a:chOff x="6613801" y="2571753"/>
            <a:chExt cx="417024" cy="417024"/>
          </a:xfrm>
        </p:grpSpPr>
        <p:sp>
          <p:nvSpPr>
            <p:cNvPr id="11389" name="Google Shape;11389;p66"/>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6"/>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6"/>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6"/>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6"/>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66"/>
          <p:cNvGrpSpPr/>
          <p:nvPr/>
        </p:nvGrpSpPr>
        <p:grpSpPr>
          <a:xfrm>
            <a:off x="7896740" y="3238780"/>
            <a:ext cx="407411" cy="407411"/>
            <a:chOff x="2964567" y="2571753"/>
            <a:chExt cx="417045" cy="417045"/>
          </a:xfrm>
        </p:grpSpPr>
        <p:sp>
          <p:nvSpPr>
            <p:cNvPr id="11395" name="Google Shape;11395;p66"/>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6"/>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66"/>
          <p:cNvGrpSpPr/>
          <p:nvPr/>
        </p:nvGrpSpPr>
        <p:grpSpPr>
          <a:xfrm>
            <a:off x="1612062" y="3815897"/>
            <a:ext cx="407391" cy="286470"/>
            <a:chOff x="3476576" y="2633631"/>
            <a:chExt cx="417024" cy="293244"/>
          </a:xfrm>
        </p:grpSpPr>
        <p:sp>
          <p:nvSpPr>
            <p:cNvPr id="11398" name="Google Shape;11398;p66"/>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6"/>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66"/>
          <p:cNvGrpSpPr/>
          <p:nvPr/>
        </p:nvGrpSpPr>
        <p:grpSpPr>
          <a:xfrm>
            <a:off x="2228394" y="3755508"/>
            <a:ext cx="407411" cy="407248"/>
            <a:chOff x="3988564" y="2571836"/>
            <a:chExt cx="417045" cy="416878"/>
          </a:xfrm>
        </p:grpSpPr>
        <p:sp>
          <p:nvSpPr>
            <p:cNvPr id="11401" name="Google Shape;11401;p66"/>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6"/>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66"/>
          <p:cNvGrpSpPr/>
          <p:nvPr/>
        </p:nvGrpSpPr>
        <p:grpSpPr>
          <a:xfrm>
            <a:off x="2844747" y="3755436"/>
            <a:ext cx="407391" cy="407391"/>
            <a:chOff x="4500573" y="2571753"/>
            <a:chExt cx="417024" cy="417024"/>
          </a:xfrm>
        </p:grpSpPr>
        <p:sp>
          <p:nvSpPr>
            <p:cNvPr id="11404" name="Google Shape;11404;p66"/>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6"/>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66"/>
          <p:cNvGrpSpPr/>
          <p:nvPr/>
        </p:nvGrpSpPr>
        <p:grpSpPr>
          <a:xfrm>
            <a:off x="3461079" y="3755436"/>
            <a:ext cx="407391" cy="407391"/>
            <a:chOff x="5012603" y="2571753"/>
            <a:chExt cx="417024" cy="417024"/>
          </a:xfrm>
        </p:grpSpPr>
        <p:sp>
          <p:nvSpPr>
            <p:cNvPr id="11407" name="Google Shape;11407;p66"/>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6"/>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9" name="Google Shape;11409;p66"/>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0" name="Google Shape;11410;p66"/>
          <p:cNvGrpSpPr/>
          <p:nvPr/>
        </p:nvGrpSpPr>
        <p:grpSpPr>
          <a:xfrm>
            <a:off x="5721826" y="3238790"/>
            <a:ext cx="407432" cy="407391"/>
            <a:chOff x="812101" y="2571761"/>
            <a:chExt cx="417066" cy="417024"/>
          </a:xfrm>
        </p:grpSpPr>
        <p:sp>
          <p:nvSpPr>
            <p:cNvPr id="11411" name="Google Shape;11411;p6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66"/>
          <p:cNvGrpSpPr/>
          <p:nvPr/>
        </p:nvGrpSpPr>
        <p:grpSpPr>
          <a:xfrm>
            <a:off x="6242420" y="3238790"/>
            <a:ext cx="407391" cy="407391"/>
            <a:chOff x="1323129" y="2571761"/>
            <a:chExt cx="417024" cy="417024"/>
          </a:xfrm>
        </p:grpSpPr>
        <p:sp>
          <p:nvSpPr>
            <p:cNvPr id="11416" name="Google Shape;11416;p66"/>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6"/>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6"/>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6"/>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0" name="Google Shape;11420;p66"/>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1" name="Google Shape;11421;p66"/>
          <p:cNvGrpSpPr/>
          <p:nvPr/>
        </p:nvGrpSpPr>
        <p:grpSpPr>
          <a:xfrm>
            <a:off x="7378895" y="3238843"/>
            <a:ext cx="408023" cy="407411"/>
            <a:chOff x="2344476" y="2571761"/>
            <a:chExt cx="417671" cy="417045"/>
          </a:xfrm>
        </p:grpSpPr>
        <p:sp>
          <p:nvSpPr>
            <p:cNvPr id="11422" name="Google Shape;11422;p66"/>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6"/>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66"/>
          <p:cNvGrpSpPr/>
          <p:nvPr/>
        </p:nvGrpSpPr>
        <p:grpSpPr>
          <a:xfrm>
            <a:off x="7109755" y="3759535"/>
            <a:ext cx="399178" cy="399178"/>
            <a:chOff x="2038375" y="3798025"/>
            <a:chExt cx="841792" cy="841792"/>
          </a:xfrm>
        </p:grpSpPr>
        <p:sp>
          <p:nvSpPr>
            <p:cNvPr id="11425" name="Google Shape;11425;p66"/>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6"/>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30" name="Shape 11430"/>
        <p:cNvGrpSpPr/>
        <p:nvPr/>
      </p:nvGrpSpPr>
      <p:grpSpPr>
        <a:xfrm>
          <a:off x="0" y="0"/>
          <a:ext cx="0" cy="0"/>
          <a:chOff x="0" y="0"/>
          <a:chExt cx="0" cy="0"/>
        </a:xfrm>
      </p:grpSpPr>
      <p:pic>
        <p:nvPicPr>
          <p:cNvPr id="11431" name="Google Shape;11431;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Gambling Hall Minitheme by Slidesgo">
  <a:themeElements>
    <a:clrScheme name="Simple Light">
      <a:dk1>
        <a:srgbClr val="191919"/>
      </a:dk1>
      <a:lt1>
        <a:srgbClr val="6D66FF"/>
      </a:lt1>
      <a:dk2>
        <a:srgbClr val="FFF800"/>
      </a:dk2>
      <a:lt2>
        <a:srgbClr val="00FFD6"/>
      </a:lt2>
      <a:accent1>
        <a:srgbClr val="F36FFF"/>
      </a:accent1>
      <a:accent2>
        <a:srgbClr val="3B2A81"/>
      </a:accent2>
      <a:accent3>
        <a:srgbClr val="FFFFFF"/>
      </a:accent3>
      <a:accent4>
        <a:srgbClr val="6B2484"/>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