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5" r:id="rId3"/>
    <p:sldMasterId id="2147483666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</p:sldIdLst>
  <p:sldSz cy="5143500" cx="9144000"/>
  <p:notesSz cx="6858000" cy="9144000"/>
  <p:embeddedFontLst>
    <p:embeddedFont>
      <p:font typeface="Proxima Nova"/>
      <p:regular r:id="rId46"/>
      <p:bold r:id="rId47"/>
      <p:italic r:id="rId48"/>
      <p:boldItalic r:id="rId49"/>
    </p:embeddedFont>
    <p:embeddedFont>
      <p:font typeface="Muli Regular"/>
      <p:regular r:id="rId50"/>
      <p:bold r:id="rId51"/>
      <p:italic r:id="rId52"/>
      <p:boldItalic r:id="rId53"/>
    </p:embeddedFont>
    <p:embeddedFont>
      <p:font typeface="Ubuntu Condensed"/>
      <p:regular r:id="rId54"/>
    </p:embeddedFont>
    <p:embeddedFont>
      <p:font typeface="Fira Sans Extra Condensed Medium"/>
      <p:regular r:id="rId55"/>
      <p:bold r:id="rId56"/>
      <p:italic r:id="rId57"/>
      <p:boldItalic r:id="rId58"/>
    </p:embeddedFont>
    <p:embeddedFont>
      <p:font typeface="Arvo"/>
      <p:regular r:id="rId59"/>
      <p:bold r:id="rId60"/>
      <p:italic r:id="rId61"/>
      <p:boldItalic r:id="rId62"/>
    </p:embeddedFont>
    <p:embeddedFont>
      <p:font typeface="Squada One"/>
      <p:regular r:id="rId63"/>
    </p:embeddedFont>
    <p:embeddedFont>
      <p:font typeface="Proxima Nova Semibold"/>
      <p:regular r:id="rId64"/>
      <p:bold r:id="rId65"/>
      <p:boldItalic r:id="rId66"/>
    </p:embeddedFont>
    <p:embeddedFont>
      <p:font typeface="Roboto Slab Regular"/>
      <p:regular r:id="rId67"/>
      <p:bold r:id="rId6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4" Type="http://schemas.openxmlformats.org/officeDocument/2006/relationships/slide" Target="slides/slide39.xml"/><Relationship Id="rId43" Type="http://schemas.openxmlformats.org/officeDocument/2006/relationships/slide" Target="slides/slide38.xml"/><Relationship Id="rId46" Type="http://schemas.openxmlformats.org/officeDocument/2006/relationships/font" Target="fonts/ProximaNova-regular.fntdata"/><Relationship Id="rId45" Type="http://schemas.openxmlformats.org/officeDocument/2006/relationships/slide" Target="slides/slide40.xml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ProximaNova-italic.fntdata"/><Relationship Id="rId47" Type="http://schemas.openxmlformats.org/officeDocument/2006/relationships/font" Target="fonts/ProximaNova-bold.fntdata"/><Relationship Id="rId49" Type="http://schemas.openxmlformats.org/officeDocument/2006/relationships/font" Target="fonts/ProximaNova-boldItalic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Arvo-boldItalic.fntdata"/><Relationship Id="rId61" Type="http://schemas.openxmlformats.org/officeDocument/2006/relationships/font" Target="fonts/Arvo-italic.fntdata"/><Relationship Id="rId20" Type="http://schemas.openxmlformats.org/officeDocument/2006/relationships/slide" Target="slides/slide15.xml"/><Relationship Id="rId64" Type="http://schemas.openxmlformats.org/officeDocument/2006/relationships/font" Target="fonts/ProximaNovaSemibold-regular.fntdata"/><Relationship Id="rId63" Type="http://schemas.openxmlformats.org/officeDocument/2006/relationships/font" Target="fonts/SquadaOne-regular.fntdata"/><Relationship Id="rId22" Type="http://schemas.openxmlformats.org/officeDocument/2006/relationships/slide" Target="slides/slide17.xml"/><Relationship Id="rId66" Type="http://schemas.openxmlformats.org/officeDocument/2006/relationships/font" Target="fonts/ProximaNovaSemibold-boldItalic.fntdata"/><Relationship Id="rId21" Type="http://schemas.openxmlformats.org/officeDocument/2006/relationships/slide" Target="slides/slide16.xml"/><Relationship Id="rId65" Type="http://schemas.openxmlformats.org/officeDocument/2006/relationships/font" Target="fonts/ProximaNovaSemibold-bold.fntdata"/><Relationship Id="rId24" Type="http://schemas.openxmlformats.org/officeDocument/2006/relationships/slide" Target="slides/slide19.xml"/><Relationship Id="rId68" Type="http://schemas.openxmlformats.org/officeDocument/2006/relationships/font" Target="fonts/RobotoSlabRegular-bold.fntdata"/><Relationship Id="rId23" Type="http://schemas.openxmlformats.org/officeDocument/2006/relationships/slide" Target="slides/slide18.xml"/><Relationship Id="rId67" Type="http://schemas.openxmlformats.org/officeDocument/2006/relationships/font" Target="fonts/RobotoSlabRegular-regular.fntdata"/><Relationship Id="rId60" Type="http://schemas.openxmlformats.org/officeDocument/2006/relationships/font" Target="fonts/Arvo-bold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MuliRegular-bold.fntdata"/><Relationship Id="rId50" Type="http://schemas.openxmlformats.org/officeDocument/2006/relationships/font" Target="fonts/MuliRegular-regular.fntdata"/><Relationship Id="rId53" Type="http://schemas.openxmlformats.org/officeDocument/2006/relationships/font" Target="fonts/MuliRegular-boldItalic.fntdata"/><Relationship Id="rId52" Type="http://schemas.openxmlformats.org/officeDocument/2006/relationships/font" Target="fonts/MuliRegular-italic.fntdata"/><Relationship Id="rId11" Type="http://schemas.openxmlformats.org/officeDocument/2006/relationships/slide" Target="slides/slide6.xml"/><Relationship Id="rId55" Type="http://schemas.openxmlformats.org/officeDocument/2006/relationships/font" Target="fonts/FiraSansExtraCondensedMedium-regular.fntdata"/><Relationship Id="rId10" Type="http://schemas.openxmlformats.org/officeDocument/2006/relationships/slide" Target="slides/slide5.xml"/><Relationship Id="rId54" Type="http://schemas.openxmlformats.org/officeDocument/2006/relationships/font" Target="fonts/UbuntuCondensed-regular.fntdata"/><Relationship Id="rId13" Type="http://schemas.openxmlformats.org/officeDocument/2006/relationships/slide" Target="slides/slide8.xml"/><Relationship Id="rId57" Type="http://schemas.openxmlformats.org/officeDocument/2006/relationships/font" Target="fonts/FiraSansExtraCondensedMedium-italic.fntdata"/><Relationship Id="rId12" Type="http://schemas.openxmlformats.org/officeDocument/2006/relationships/slide" Target="slides/slide7.xml"/><Relationship Id="rId56" Type="http://schemas.openxmlformats.org/officeDocument/2006/relationships/font" Target="fonts/FiraSansExtraCondensedMedium-bold.fntdata"/><Relationship Id="rId15" Type="http://schemas.openxmlformats.org/officeDocument/2006/relationships/slide" Target="slides/slide10.xml"/><Relationship Id="rId59" Type="http://schemas.openxmlformats.org/officeDocument/2006/relationships/font" Target="fonts/Arvo-regular.fntdata"/><Relationship Id="rId14" Type="http://schemas.openxmlformats.org/officeDocument/2006/relationships/slide" Target="slides/slide9.xml"/><Relationship Id="rId58" Type="http://schemas.openxmlformats.org/officeDocument/2006/relationships/font" Target="fonts/FiraSansExtraCondensedMedium-boldItalic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5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" name="Google Shape;167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Google Shape;172;g55fa156eab_0_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" name="Google Shape;173;g55fa156eab_0_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g55fa156eab_0_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" name="Google Shape;192;g55fa156eab_0_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0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g55fa156eab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2" name="Google Shape;202;g55fa156eab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6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g55fa156eab_0_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" name="Google Shape;208;g55fa156eab_0_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g50ed617260_0_2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" name="Google Shape;218;g50ed617260_0_2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g50ed617260_0_2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4" name="Google Shape;224;g50ed617260_0_2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g50ed617260_0_3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" name="Google Shape;240;g50ed617260_0_3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7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g50ed617260_0_3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9" name="Google Shape;249;g50ed617260_0_3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g50ed617260_0_3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6" name="Google Shape;256;g50ed617260_0_3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3" name="Shape 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" name="Google Shape;284;g50ed617260_0_4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5" name="Google Shape;285;g50ed617260_0_4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0" name="Shape 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" name="Google Shape;331;g50ed617260_0_4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2" name="Google Shape;332;g50ed617260_0_4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6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g50ed617260_0_4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8" name="Google Shape;338;g50ed617260_0_4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6" name="Shape 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Google Shape;377;g50ed617260_0_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8" name="Google Shape;378;g50ed617260_0_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0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Google Shape;411;g50ed617260_0_2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2" name="Google Shape;412;g50ed617260_0_2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5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" name="Google Shape;436;g50ed617260_0_4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7" name="Google Shape;437;g50ed617260_0_4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7" name="Shape 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" name="Google Shape;448;g50ed617260_0_4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9" name="Google Shape;449;g50ed617260_0_4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2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g4dfce81f19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4" name="Google Shape;474;g4dfce81f19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0" name="Shape 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" name="Google Shape;511;g50ed617260_0_3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2" name="Google Shape;512;g50ed617260_0_3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7" name="Shape 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" name="Google Shape;528;g50ed617260_0_2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" name="Google Shape;529;g50ed617260_0_2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8" name="Shape 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" name="Google Shape;569;g50ed617260_0_3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0" name="Google Shape;570;g50ed617260_0_3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3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" name="Google Shape;584;g50ed617260_0_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5" name="Google Shape;585;g50ed617260_0_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4" name="Shape 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" name="Google Shape;595;g50ed617260_0_3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6" name="Google Shape;596;g50ed617260_0_3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9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Google Shape;600;g50ed617260_0_90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1" name="Google Shape;601;g50ed617260_0_90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5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Google Shape;606;g50ed617260_0_7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7" name="Google Shape;607;g50ed617260_0_7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2" name="Shape 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" name="Google Shape;613;g50ed617260_0_7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4" name="Google Shape;614;g50ed617260_0_7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4" name="Shape 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" name="Google Shape;635;g50ed617260_0_8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6" name="Google Shape;636;g50ed617260_0_8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50" name="Shape 1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1" name="Google Shape;1251;g50ed617260_0_14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2" name="Google Shape;1252;g50ed617260_0_14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41" name="Shape 3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2" name="Google Shape;3742;g50ed617260_0_39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3" name="Google Shape;3743;g50ed617260_0_39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51" name="Shape 4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2" name="Google Shape;4452;g50ed617260_0_46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53" name="Google Shape;4453;g50ed617260_0_46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47" name="Shape 4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8" name="Google Shape;4848;g50ed617260_0_50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49" name="Google Shape;4849;g50ed617260_0_50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40" name="Shape 5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1" name="Google Shape;5441;g50ed617260_0_56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42" name="Google Shape;5442;g50ed617260_0_56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75" name="Shape 5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6" name="Google Shape;5976;g50ed617260_0_61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77" name="Google Shape;5977;g50ed617260_0_61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60" name="Shape 6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1" name="Google Shape;6261;g50ed617260_0_64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62" name="Google Shape;6262;g50ed617260_0_64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02" name="Shape 6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3" name="Google Shape;6703;g50ed617260_0_68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4" name="Google Shape;6704;g50ed617260_0_68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68" name="Shape 7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9" name="Google Shape;7069;g50ed617260_0_72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70" name="Google Shape;7070;g50ed617260_0_72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72" name="Shape 7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3" name="Google Shape;7573;g50ed617260_0_7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74" name="Google Shape;7574;g50ed617260_0_7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68" name="Shape 7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9" name="Google Shape;7969;g50ed617260_0_81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70" name="Google Shape;7970;g50ed617260_0_81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05" name="Shape 8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6" name="Google Shape;8406;g50ed617260_0_85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07" name="Google Shape;8407;g50ed617260_0_85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76" name="Shape 8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7" name="Google Shape;8877;g50ed617260_0_90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78" name="Google Shape;8878;g50ed617260_0_90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title">
  <p:cSld name="TITLE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 flipH="1">
            <a:off x="0" y="4587"/>
            <a:ext cx="9162900" cy="5143500"/>
          </a:xfrm>
          <a:prstGeom prst="rect">
            <a:avLst/>
          </a:prstGeom>
          <a:gradFill>
            <a:gsLst>
              <a:gs pos="0">
                <a:srgbClr val="FFFFFF">
                  <a:alpha val="36470"/>
                </a:srgbClr>
              </a:gs>
              <a:gs pos="39000">
                <a:srgbClr val="FFFFFF">
                  <a:alpha val="36470"/>
                </a:srgbClr>
              </a:gs>
              <a:gs pos="100000">
                <a:srgbClr val="AAEAEA">
                  <a:alpha val="70196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 rot="10800000">
            <a:off x="-14709" y="2763657"/>
            <a:ext cx="9158709" cy="2283509"/>
          </a:xfrm>
          <a:custGeom>
            <a:rect b="b" l="l" r="r" t="t"/>
            <a:pathLst>
              <a:path extrusionOk="0" h="28690" w="115070">
                <a:moveTo>
                  <a:pt x="115070" y="0"/>
                </a:moveTo>
                <a:cubicBezTo>
                  <a:pt x="112368" y="1196"/>
                  <a:pt x="109380" y="2678"/>
                  <a:pt x="106989" y="4471"/>
                </a:cubicBezTo>
                <a:cubicBezTo>
                  <a:pt x="104000" y="6575"/>
                  <a:pt x="101610" y="9253"/>
                  <a:pt x="98334" y="10448"/>
                </a:cubicBezTo>
                <a:cubicBezTo>
                  <a:pt x="97333" y="10849"/>
                  <a:pt x="96296" y="11016"/>
                  <a:pt x="95248" y="11016"/>
                </a:cubicBezTo>
                <a:cubicBezTo>
                  <a:pt x="93169" y="11016"/>
                  <a:pt x="91045" y="10358"/>
                  <a:pt x="89058" y="9563"/>
                </a:cubicBezTo>
                <a:cubicBezTo>
                  <a:pt x="85061" y="7556"/>
                  <a:pt x="81064" y="5390"/>
                  <a:pt x="76822" y="5390"/>
                </a:cubicBezTo>
                <a:cubicBezTo>
                  <a:pt x="75355" y="5390"/>
                  <a:pt x="73858" y="5650"/>
                  <a:pt x="72322" y="6264"/>
                </a:cubicBezTo>
                <a:cubicBezTo>
                  <a:pt x="66943" y="8655"/>
                  <a:pt x="63357" y="14034"/>
                  <a:pt x="59484" y="18218"/>
                </a:cubicBezTo>
                <a:cubicBezTo>
                  <a:pt x="56184" y="22115"/>
                  <a:pt x="52000" y="25701"/>
                  <a:pt x="46932" y="25701"/>
                </a:cubicBezTo>
                <a:cubicBezTo>
                  <a:pt x="46635" y="25719"/>
                  <a:pt x="46343" y="25728"/>
                  <a:pt x="46054" y="25728"/>
                </a:cubicBezTo>
                <a:cubicBezTo>
                  <a:pt x="36734" y="25728"/>
                  <a:pt x="31490" y="16556"/>
                  <a:pt x="25414" y="10759"/>
                </a:cubicBezTo>
                <a:cubicBezTo>
                  <a:pt x="19817" y="5162"/>
                  <a:pt x="12263" y="431"/>
                  <a:pt x="4239" y="431"/>
                </a:cubicBezTo>
                <a:cubicBezTo>
                  <a:pt x="2838" y="431"/>
                  <a:pt x="1422" y="575"/>
                  <a:pt x="0" y="885"/>
                </a:cubicBezTo>
                <a:lnTo>
                  <a:pt x="0" y="20609"/>
                </a:lnTo>
                <a:cubicBezTo>
                  <a:pt x="4184" y="18529"/>
                  <a:pt x="8368" y="16138"/>
                  <a:pt x="12863" y="15230"/>
                </a:cubicBezTo>
                <a:cubicBezTo>
                  <a:pt x="14742" y="14692"/>
                  <a:pt x="16703" y="14423"/>
                  <a:pt x="18656" y="14423"/>
                </a:cubicBezTo>
                <a:cubicBezTo>
                  <a:pt x="23215" y="14423"/>
                  <a:pt x="27734" y="15887"/>
                  <a:pt x="31081" y="18816"/>
                </a:cubicBezTo>
                <a:cubicBezTo>
                  <a:pt x="35575" y="22713"/>
                  <a:pt x="40955" y="28690"/>
                  <a:pt x="47219" y="28690"/>
                </a:cubicBezTo>
                <a:cubicBezTo>
                  <a:pt x="56782" y="28690"/>
                  <a:pt x="59484" y="14943"/>
                  <a:pt x="68736" y="14943"/>
                </a:cubicBezTo>
                <a:cubicBezTo>
                  <a:pt x="75024" y="14943"/>
                  <a:pt x="79208" y="22115"/>
                  <a:pt x="85472" y="23597"/>
                </a:cubicBezTo>
                <a:cubicBezTo>
                  <a:pt x="86135" y="23741"/>
                  <a:pt x="86813" y="23810"/>
                  <a:pt x="87496" y="23810"/>
                </a:cubicBezTo>
                <a:cubicBezTo>
                  <a:pt x="91126" y="23810"/>
                  <a:pt x="94911" y="21883"/>
                  <a:pt x="97426" y="19127"/>
                </a:cubicBezTo>
                <a:cubicBezTo>
                  <a:pt x="100725" y="16138"/>
                  <a:pt x="103116" y="12241"/>
                  <a:pt x="106104" y="8966"/>
                </a:cubicBezTo>
                <a:cubicBezTo>
                  <a:pt x="108782" y="6264"/>
                  <a:pt x="111771" y="3873"/>
                  <a:pt x="115070" y="2080"/>
                </a:cubicBezTo>
                <a:lnTo>
                  <a:pt x="115070" y="0"/>
                </a:lnTo>
                <a:close/>
              </a:path>
            </a:pathLst>
          </a:custGeom>
          <a:solidFill>
            <a:srgbClr val="FFFFFF">
              <a:alpha val="669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2091" y="2612238"/>
            <a:ext cx="9158709" cy="2006650"/>
          </a:xfrm>
          <a:custGeom>
            <a:rect b="b" l="l" r="r" t="t"/>
            <a:pathLst>
              <a:path extrusionOk="0" h="28690" w="115070">
                <a:moveTo>
                  <a:pt x="115070" y="0"/>
                </a:moveTo>
                <a:cubicBezTo>
                  <a:pt x="112368" y="1196"/>
                  <a:pt x="109380" y="2678"/>
                  <a:pt x="106989" y="4471"/>
                </a:cubicBezTo>
                <a:cubicBezTo>
                  <a:pt x="104000" y="6575"/>
                  <a:pt x="101610" y="9253"/>
                  <a:pt x="98334" y="10448"/>
                </a:cubicBezTo>
                <a:cubicBezTo>
                  <a:pt x="97333" y="10849"/>
                  <a:pt x="96296" y="11016"/>
                  <a:pt x="95248" y="11016"/>
                </a:cubicBezTo>
                <a:cubicBezTo>
                  <a:pt x="93169" y="11016"/>
                  <a:pt x="91045" y="10358"/>
                  <a:pt x="89058" y="9563"/>
                </a:cubicBezTo>
                <a:cubicBezTo>
                  <a:pt x="85061" y="7556"/>
                  <a:pt x="81064" y="5390"/>
                  <a:pt x="76822" y="5390"/>
                </a:cubicBezTo>
                <a:cubicBezTo>
                  <a:pt x="75355" y="5390"/>
                  <a:pt x="73858" y="5650"/>
                  <a:pt x="72322" y="6264"/>
                </a:cubicBezTo>
                <a:cubicBezTo>
                  <a:pt x="66943" y="8655"/>
                  <a:pt x="63357" y="14034"/>
                  <a:pt x="59484" y="18218"/>
                </a:cubicBezTo>
                <a:cubicBezTo>
                  <a:pt x="56184" y="22115"/>
                  <a:pt x="52000" y="25701"/>
                  <a:pt x="46932" y="25701"/>
                </a:cubicBezTo>
                <a:cubicBezTo>
                  <a:pt x="46635" y="25719"/>
                  <a:pt x="46343" y="25728"/>
                  <a:pt x="46054" y="25728"/>
                </a:cubicBezTo>
                <a:cubicBezTo>
                  <a:pt x="36734" y="25728"/>
                  <a:pt x="31490" y="16556"/>
                  <a:pt x="25414" y="10759"/>
                </a:cubicBezTo>
                <a:cubicBezTo>
                  <a:pt x="19817" y="5162"/>
                  <a:pt x="12263" y="431"/>
                  <a:pt x="4239" y="431"/>
                </a:cubicBezTo>
                <a:cubicBezTo>
                  <a:pt x="2838" y="431"/>
                  <a:pt x="1422" y="575"/>
                  <a:pt x="0" y="885"/>
                </a:cubicBezTo>
                <a:lnTo>
                  <a:pt x="0" y="20609"/>
                </a:lnTo>
                <a:cubicBezTo>
                  <a:pt x="4184" y="18529"/>
                  <a:pt x="8368" y="16138"/>
                  <a:pt x="12863" y="15230"/>
                </a:cubicBezTo>
                <a:cubicBezTo>
                  <a:pt x="14742" y="14692"/>
                  <a:pt x="16703" y="14423"/>
                  <a:pt x="18656" y="14423"/>
                </a:cubicBezTo>
                <a:cubicBezTo>
                  <a:pt x="23215" y="14423"/>
                  <a:pt x="27734" y="15887"/>
                  <a:pt x="31081" y="18816"/>
                </a:cubicBezTo>
                <a:cubicBezTo>
                  <a:pt x="35575" y="22713"/>
                  <a:pt x="40955" y="28690"/>
                  <a:pt x="47219" y="28690"/>
                </a:cubicBezTo>
                <a:cubicBezTo>
                  <a:pt x="56782" y="28690"/>
                  <a:pt x="59484" y="14943"/>
                  <a:pt x="68736" y="14943"/>
                </a:cubicBezTo>
                <a:cubicBezTo>
                  <a:pt x="75024" y="14943"/>
                  <a:pt x="79208" y="22115"/>
                  <a:pt x="85472" y="23597"/>
                </a:cubicBezTo>
                <a:cubicBezTo>
                  <a:pt x="86135" y="23741"/>
                  <a:pt x="86813" y="23810"/>
                  <a:pt x="87496" y="23810"/>
                </a:cubicBezTo>
                <a:cubicBezTo>
                  <a:pt x="91126" y="23810"/>
                  <a:pt x="94911" y="21883"/>
                  <a:pt x="97426" y="19127"/>
                </a:cubicBezTo>
                <a:cubicBezTo>
                  <a:pt x="100725" y="16138"/>
                  <a:pt x="103116" y="12241"/>
                  <a:pt x="106104" y="8966"/>
                </a:cubicBezTo>
                <a:cubicBezTo>
                  <a:pt x="108782" y="6264"/>
                  <a:pt x="111771" y="3873"/>
                  <a:pt x="115070" y="2080"/>
                </a:cubicBezTo>
                <a:lnTo>
                  <a:pt x="115070" y="0"/>
                </a:lnTo>
                <a:close/>
              </a:path>
            </a:pathLst>
          </a:custGeom>
          <a:gradFill>
            <a:gsLst>
              <a:gs pos="0">
                <a:srgbClr val="0095FF">
                  <a:alpha val="41568"/>
                </a:srgbClr>
              </a:gs>
              <a:gs pos="100000">
                <a:srgbClr val="01F9C0">
                  <a:alpha val="40000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2"/>
          <p:cNvSpPr txBox="1"/>
          <p:nvPr>
            <p:ph type="ctrTitle"/>
          </p:nvPr>
        </p:nvSpPr>
        <p:spPr>
          <a:xfrm flipH="1">
            <a:off x="930125" y="1566300"/>
            <a:ext cx="43047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8" name="Google Shape;18;p2"/>
          <p:cNvSpPr txBox="1"/>
          <p:nvPr>
            <p:ph idx="1" type="subTitle"/>
          </p:nvPr>
        </p:nvSpPr>
        <p:spPr>
          <a:xfrm flipH="1">
            <a:off x="1158125" y="2059050"/>
            <a:ext cx="38487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9" name="Google Shape;19;p2"/>
          <p:cNvSpPr/>
          <p:nvPr/>
        </p:nvSpPr>
        <p:spPr>
          <a:xfrm flipH="1">
            <a:off x="-14850" y="2729539"/>
            <a:ext cx="9158709" cy="1772038"/>
          </a:xfrm>
          <a:custGeom>
            <a:rect b="b" l="l" r="r" t="t"/>
            <a:pathLst>
              <a:path extrusionOk="0" h="28690" w="115070">
                <a:moveTo>
                  <a:pt x="115070" y="0"/>
                </a:moveTo>
                <a:cubicBezTo>
                  <a:pt x="112368" y="1196"/>
                  <a:pt x="109380" y="2678"/>
                  <a:pt x="106989" y="4471"/>
                </a:cubicBezTo>
                <a:cubicBezTo>
                  <a:pt x="104000" y="6575"/>
                  <a:pt x="101610" y="9253"/>
                  <a:pt x="98334" y="10448"/>
                </a:cubicBezTo>
                <a:cubicBezTo>
                  <a:pt x="97333" y="10849"/>
                  <a:pt x="96296" y="11016"/>
                  <a:pt x="95248" y="11016"/>
                </a:cubicBezTo>
                <a:cubicBezTo>
                  <a:pt x="93169" y="11016"/>
                  <a:pt x="91045" y="10358"/>
                  <a:pt x="89058" y="9563"/>
                </a:cubicBezTo>
                <a:cubicBezTo>
                  <a:pt x="85061" y="7556"/>
                  <a:pt x="81064" y="5390"/>
                  <a:pt x="76822" y="5390"/>
                </a:cubicBezTo>
                <a:cubicBezTo>
                  <a:pt x="75355" y="5390"/>
                  <a:pt x="73858" y="5650"/>
                  <a:pt x="72322" y="6264"/>
                </a:cubicBezTo>
                <a:cubicBezTo>
                  <a:pt x="66943" y="8655"/>
                  <a:pt x="63357" y="14034"/>
                  <a:pt x="59484" y="18218"/>
                </a:cubicBezTo>
                <a:cubicBezTo>
                  <a:pt x="56184" y="22115"/>
                  <a:pt x="52000" y="25701"/>
                  <a:pt x="46932" y="25701"/>
                </a:cubicBezTo>
                <a:cubicBezTo>
                  <a:pt x="46635" y="25719"/>
                  <a:pt x="46343" y="25728"/>
                  <a:pt x="46054" y="25728"/>
                </a:cubicBezTo>
                <a:cubicBezTo>
                  <a:pt x="36734" y="25728"/>
                  <a:pt x="31490" y="16556"/>
                  <a:pt x="25414" y="10759"/>
                </a:cubicBezTo>
                <a:cubicBezTo>
                  <a:pt x="19817" y="5162"/>
                  <a:pt x="12263" y="431"/>
                  <a:pt x="4239" y="431"/>
                </a:cubicBezTo>
                <a:cubicBezTo>
                  <a:pt x="2838" y="431"/>
                  <a:pt x="1422" y="575"/>
                  <a:pt x="0" y="885"/>
                </a:cubicBezTo>
                <a:lnTo>
                  <a:pt x="0" y="20609"/>
                </a:lnTo>
                <a:cubicBezTo>
                  <a:pt x="4184" y="18529"/>
                  <a:pt x="8368" y="16138"/>
                  <a:pt x="12863" y="15230"/>
                </a:cubicBezTo>
                <a:cubicBezTo>
                  <a:pt x="14742" y="14692"/>
                  <a:pt x="16703" y="14423"/>
                  <a:pt x="18656" y="14423"/>
                </a:cubicBezTo>
                <a:cubicBezTo>
                  <a:pt x="23215" y="14423"/>
                  <a:pt x="27734" y="15887"/>
                  <a:pt x="31081" y="18816"/>
                </a:cubicBezTo>
                <a:cubicBezTo>
                  <a:pt x="35575" y="22713"/>
                  <a:pt x="40955" y="28690"/>
                  <a:pt x="47219" y="28690"/>
                </a:cubicBezTo>
                <a:cubicBezTo>
                  <a:pt x="56782" y="28690"/>
                  <a:pt x="59484" y="14943"/>
                  <a:pt x="68736" y="14943"/>
                </a:cubicBezTo>
                <a:cubicBezTo>
                  <a:pt x="75024" y="14943"/>
                  <a:pt x="79208" y="22115"/>
                  <a:pt x="85472" y="23597"/>
                </a:cubicBezTo>
                <a:cubicBezTo>
                  <a:pt x="86135" y="23741"/>
                  <a:pt x="86813" y="23810"/>
                  <a:pt x="87496" y="23810"/>
                </a:cubicBezTo>
                <a:cubicBezTo>
                  <a:pt x="91126" y="23810"/>
                  <a:pt x="94911" y="21883"/>
                  <a:pt x="97426" y="19127"/>
                </a:cubicBezTo>
                <a:cubicBezTo>
                  <a:pt x="100725" y="16138"/>
                  <a:pt x="103116" y="12241"/>
                  <a:pt x="106104" y="8966"/>
                </a:cubicBezTo>
                <a:cubicBezTo>
                  <a:pt x="108782" y="6264"/>
                  <a:pt x="111771" y="3873"/>
                  <a:pt x="115070" y="2080"/>
                </a:cubicBezTo>
                <a:lnTo>
                  <a:pt x="115070" y="0"/>
                </a:lnTo>
                <a:close/>
              </a:path>
            </a:pathLst>
          </a:custGeom>
          <a:gradFill>
            <a:gsLst>
              <a:gs pos="0">
                <a:srgbClr val="01F9C0">
                  <a:alpha val="40000"/>
                </a:srgbClr>
              </a:gs>
              <a:gs pos="100000">
                <a:srgbClr val="AAEAEA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">
  <p:cSld name="TITLE_2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3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3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3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3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3"/>
          <p:cNvSpPr/>
          <p:nvPr/>
        </p:nvSpPr>
        <p:spPr>
          <a:xfrm flipH="1">
            <a:off x="0" y="4587"/>
            <a:ext cx="9162900" cy="5143500"/>
          </a:xfrm>
          <a:prstGeom prst="rect">
            <a:avLst/>
          </a:prstGeom>
          <a:gradFill>
            <a:gsLst>
              <a:gs pos="0">
                <a:srgbClr val="FFFFFF">
                  <a:alpha val="0"/>
                </a:srgbClr>
              </a:gs>
              <a:gs pos="100000">
                <a:srgbClr val="AAEAEA">
                  <a:alpha val="58039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3"/>
          <p:cNvSpPr txBox="1"/>
          <p:nvPr>
            <p:ph type="ctrTitle"/>
          </p:nvPr>
        </p:nvSpPr>
        <p:spPr>
          <a:xfrm flipH="1">
            <a:off x="2429100" y="1892300"/>
            <a:ext cx="43047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7" name="Google Shape;27;p3"/>
          <p:cNvSpPr/>
          <p:nvPr/>
        </p:nvSpPr>
        <p:spPr>
          <a:xfrm>
            <a:off x="1950" y="2612238"/>
            <a:ext cx="9158709" cy="2283509"/>
          </a:xfrm>
          <a:custGeom>
            <a:rect b="b" l="l" r="r" t="t"/>
            <a:pathLst>
              <a:path extrusionOk="0" h="28690" w="115070">
                <a:moveTo>
                  <a:pt x="115070" y="0"/>
                </a:moveTo>
                <a:cubicBezTo>
                  <a:pt x="112368" y="1196"/>
                  <a:pt x="109380" y="2678"/>
                  <a:pt x="106989" y="4471"/>
                </a:cubicBezTo>
                <a:cubicBezTo>
                  <a:pt x="104000" y="6575"/>
                  <a:pt x="101610" y="9253"/>
                  <a:pt x="98334" y="10448"/>
                </a:cubicBezTo>
                <a:cubicBezTo>
                  <a:pt x="97333" y="10849"/>
                  <a:pt x="96296" y="11016"/>
                  <a:pt x="95248" y="11016"/>
                </a:cubicBezTo>
                <a:cubicBezTo>
                  <a:pt x="93169" y="11016"/>
                  <a:pt x="91045" y="10358"/>
                  <a:pt x="89058" y="9563"/>
                </a:cubicBezTo>
                <a:cubicBezTo>
                  <a:pt x="85061" y="7556"/>
                  <a:pt x="81064" y="5390"/>
                  <a:pt x="76822" y="5390"/>
                </a:cubicBezTo>
                <a:cubicBezTo>
                  <a:pt x="75355" y="5390"/>
                  <a:pt x="73858" y="5650"/>
                  <a:pt x="72322" y="6264"/>
                </a:cubicBezTo>
                <a:cubicBezTo>
                  <a:pt x="66943" y="8655"/>
                  <a:pt x="63357" y="14034"/>
                  <a:pt x="59484" y="18218"/>
                </a:cubicBezTo>
                <a:cubicBezTo>
                  <a:pt x="56184" y="22115"/>
                  <a:pt x="52000" y="25701"/>
                  <a:pt x="46932" y="25701"/>
                </a:cubicBezTo>
                <a:cubicBezTo>
                  <a:pt x="46635" y="25719"/>
                  <a:pt x="46343" y="25728"/>
                  <a:pt x="46054" y="25728"/>
                </a:cubicBezTo>
                <a:cubicBezTo>
                  <a:pt x="36734" y="25728"/>
                  <a:pt x="31490" y="16556"/>
                  <a:pt x="25414" y="10759"/>
                </a:cubicBezTo>
                <a:cubicBezTo>
                  <a:pt x="19817" y="5162"/>
                  <a:pt x="12263" y="431"/>
                  <a:pt x="4239" y="431"/>
                </a:cubicBezTo>
                <a:cubicBezTo>
                  <a:pt x="2838" y="431"/>
                  <a:pt x="1422" y="575"/>
                  <a:pt x="0" y="885"/>
                </a:cubicBezTo>
                <a:lnTo>
                  <a:pt x="0" y="20609"/>
                </a:lnTo>
                <a:cubicBezTo>
                  <a:pt x="4184" y="18529"/>
                  <a:pt x="8368" y="16138"/>
                  <a:pt x="12863" y="15230"/>
                </a:cubicBezTo>
                <a:cubicBezTo>
                  <a:pt x="14742" y="14692"/>
                  <a:pt x="16703" y="14423"/>
                  <a:pt x="18656" y="14423"/>
                </a:cubicBezTo>
                <a:cubicBezTo>
                  <a:pt x="23215" y="14423"/>
                  <a:pt x="27734" y="15887"/>
                  <a:pt x="31081" y="18816"/>
                </a:cubicBezTo>
                <a:cubicBezTo>
                  <a:pt x="35575" y="22713"/>
                  <a:pt x="40955" y="28690"/>
                  <a:pt x="47219" y="28690"/>
                </a:cubicBezTo>
                <a:cubicBezTo>
                  <a:pt x="56782" y="28690"/>
                  <a:pt x="59484" y="14943"/>
                  <a:pt x="68736" y="14943"/>
                </a:cubicBezTo>
                <a:cubicBezTo>
                  <a:pt x="75024" y="14943"/>
                  <a:pt x="79208" y="22115"/>
                  <a:pt x="85472" y="23597"/>
                </a:cubicBezTo>
                <a:cubicBezTo>
                  <a:pt x="86135" y="23741"/>
                  <a:pt x="86813" y="23810"/>
                  <a:pt x="87496" y="23810"/>
                </a:cubicBezTo>
                <a:cubicBezTo>
                  <a:pt x="91126" y="23810"/>
                  <a:pt x="94911" y="21883"/>
                  <a:pt x="97426" y="19127"/>
                </a:cubicBezTo>
                <a:cubicBezTo>
                  <a:pt x="100725" y="16138"/>
                  <a:pt x="103116" y="12241"/>
                  <a:pt x="106104" y="8966"/>
                </a:cubicBezTo>
                <a:cubicBezTo>
                  <a:pt x="108782" y="6264"/>
                  <a:pt x="111771" y="3873"/>
                  <a:pt x="115070" y="2080"/>
                </a:cubicBezTo>
                <a:lnTo>
                  <a:pt x="115070" y="0"/>
                </a:lnTo>
                <a:close/>
              </a:path>
            </a:pathLst>
          </a:custGeom>
          <a:solidFill>
            <a:srgbClr val="FFFFFF">
              <a:alpha val="669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3"/>
          <p:cNvSpPr/>
          <p:nvPr/>
        </p:nvSpPr>
        <p:spPr>
          <a:xfrm rot="10800000">
            <a:off x="-14850" y="3040515"/>
            <a:ext cx="9158709" cy="2006650"/>
          </a:xfrm>
          <a:custGeom>
            <a:rect b="b" l="l" r="r" t="t"/>
            <a:pathLst>
              <a:path extrusionOk="0" h="28690" w="115070">
                <a:moveTo>
                  <a:pt x="115070" y="0"/>
                </a:moveTo>
                <a:cubicBezTo>
                  <a:pt x="112368" y="1196"/>
                  <a:pt x="109380" y="2678"/>
                  <a:pt x="106989" y="4471"/>
                </a:cubicBezTo>
                <a:cubicBezTo>
                  <a:pt x="104000" y="6575"/>
                  <a:pt x="101610" y="9253"/>
                  <a:pt x="98334" y="10448"/>
                </a:cubicBezTo>
                <a:cubicBezTo>
                  <a:pt x="97333" y="10849"/>
                  <a:pt x="96296" y="11016"/>
                  <a:pt x="95248" y="11016"/>
                </a:cubicBezTo>
                <a:cubicBezTo>
                  <a:pt x="93169" y="11016"/>
                  <a:pt x="91045" y="10358"/>
                  <a:pt x="89058" y="9563"/>
                </a:cubicBezTo>
                <a:cubicBezTo>
                  <a:pt x="85061" y="7556"/>
                  <a:pt x="81064" y="5390"/>
                  <a:pt x="76822" y="5390"/>
                </a:cubicBezTo>
                <a:cubicBezTo>
                  <a:pt x="75355" y="5390"/>
                  <a:pt x="73858" y="5650"/>
                  <a:pt x="72322" y="6264"/>
                </a:cubicBezTo>
                <a:cubicBezTo>
                  <a:pt x="66943" y="8655"/>
                  <a:pt x="63357" y="14034"/>
                  <a:pt x="59484" y="18218"/>
                </a:cubicBezTo>
                <a:cubicBezTo>
                  <a:pt x="56184" y="22115"/>
                  <a:pt x="52000" y="25701"/>
                  <a:pt x="46932" y="25701"/>
                </a:cubicBezTo>
                <a:cubicBezTo>
                  <a:pt x="46635" y="25719"/>
                  <a:pt x="46343" y="25728"/>
                  <a:pt x="46054" y="25728"/>
                </a:cubicBezTo>
                <a:cubicBezTo>
                  <a:pt x="36734" y="25728"/>
                  <a:pt x="31490" y="16556"/>
                  <a:pt x="25414" y="10759"/>
                </a:cubicBezTo>
                <a:cubicBezTo>
                  <a:pt x="19817" y="5162"/>
                  <a:pt x="12263" y="431"/>
                  <a:pt x="4239" y="431"/>
                </a:cubicBezTo>
                <a:cubicBezTo>
                  <a:pt x="2838" y="431"/>
                  <a:pt x="1422" y="575"/>
                  <a:pt x="0" y="885"/>
                </a:cubicBezTo>
                <a:lnTo>
                  <a:pt x="0" y="20609"/>
                </a:lnTo>
                <a:cubicBezTo>
                  <a:pt x="4184" y="18529"/>
                  <a:pt x="8368" y="16138"/>
                  <a:pt x="12863" y="15230"/>
                </a:cubicBezTo>
                <a:cubicBezTo>
                  <a:pt x="14742" y="14692"/>
                  <a:pt x="16703" y="14423"/>
                  <a:pt x="18656" y="14423"/>
                </a:cubicBezTo>
                <a:cubicBezTo>
                  <a:pt x="23215" y="14423"/>
                  <a:pt x="27734" y="15887"/>
                  <a:pt x="31081" y="18816"/>
                </a:cubicBezTo>
                <a:cubicBezTo>
                  <a:pt x="35575" y="22713"/>
                  <a:pt x="40955" y="28690"/>
                  <a:pt x="47219" y="28690"/>
                </a:cubicBezTo>
                <a:cubicBezTo>
                  <a:pt x="56782" y="28690"/>
                  <a:pt x="59484" y="14943"/>
                  <a:pt x="68736" y="14943"/>
                </a:cubicBezTo>
                <a:cubicBezTo>
                  <a:pt x="75024" y="14943"/>
                  <a:pt x="79208" y="22115"/>
                  <a:pt x="85472" y="23597"/>
                </a:cubicBezTo>
                <a:cubicBezTo>
                  <a:pt x="86135" y="23741"/>
                  <a:pt x="86813" y="23810"/>
                  <a:pt x="87496" y="23810"/>
                </a:cubicBezTo>
                <a:cubicBezTo>
                  <a:pt x="91126" y="23810"/>
                  <a:pt x="94911" y="21883"/>
                  <a:pt x="97426" y="19127"/>
                </a:cubicBezTo>
                <a:cubicBezTo>
                  <a:pt x="100725" y="16138"/>
                  <a:pt x="103116" y="12241"/>
                  <a:pt x="106104" y="8966"/>
                </a:cubicBezTo>
                <a:cubicBezTo>
                  <a:pt x="108782" y="6264"/>
                  <a:pt x="111771" y="3873"/>
                  <a:pt x="115070" y="2080"/>
                </a:cubicBezTo>
                <a:lnTo>
                  <a:pt x="115070" y="0"/>
                </a:lnTo>
                <a:close/>
              </a:path>
            </a:pathLst>
          </a:custGeom>
          <a:gradFill>
            <a:gsLst>
              <a:gs pos="0">
                <a:srgbClr val="0095FF">
                  <a:alpha val="41568"/>
                </a:srgbClr>
              </a:gs>
              <a:gs pos="100000">
                <a:srgbClr val="01F9C0">
                  <a:alpha val="40000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3"/>
          <p:cNvSpPr/>
          <p:nvPr/>
        </p:nvSpPr>
        <p:spPr>
          <a:xfrm flipH="1" rot="10800000">
            <a:off x="2091" y="3157827"/>
            <a:ext cx="9158709" cy="1772038"/>
          </a:xfrm>
          <a:custGeom>
            <a:rect b="b" l="l" r="r" t="t"/>
            <a:pathLst>
              <a:path extrusionOk="0" h="28690" w="115070">
                <a:moveTo>
                  <a:pt x="115070" y="0"/>
                </a:moveTo>
                <a:cubicBezTo>
                  <a:pt x="112368" y="1196"/>
                  <a:pt x="109380" y="2678"/>
                  <a:pt x="106989" y="4471"/>
                </a:cubicBezTo>
                <a:cubicBezTo>
                  <a:pt x="104000" y="6575"/>
                  <a:pt x="101610" y="9253"/>
                  <a:pt x="98334" y="10448"/>
                </a:cubicBezTo>
                <a:cubicBezTo>
                  <a:pt x="97333" y="10849"/>
                  <a:pt x="96296" y="11016"/>
                  <a:pt x="95248" y="11016"/>
                </a:cubicBezTo>
                <a:cubicBezTo>
                  <a:pt x="93169" y="11016"/>
                  <a:pt x="91045" y="10358"/>
                  <a:pt x="89058" y="9563"/>
                </a:cubicBezTo>
                <a:cubicBezTo>
                  <a:pt x="85061" y="7556"/>
                  <a:pt x="81064" y="5390"/>
                  <a:pt x="76822" y="5390"/>
                </a:cubicBezTo>
                <a:cubicBezTo>
                  <a:pt x="75355" y="5390"/>
                  <a:pt x="73858" y="5650"/>
                  <a:pt x="72322" y="6264"/>
                </a:cubicBezTo>
                <a:cubicBezTo>
                  <a:pt x="66943" y="8655"/>
                  <a:pt x="63357" y="14034"/>
                  <a:pt x="59484" y="18218"/>
                </a:cubicBezTo>
                <a:cubicBezTo>
                  <a:pt x="56184" y="22115"/>
                  <a:pt x="52000" y="25701"/>
                  <a:pt x="46932" y="25701"/>
                </a:cubicBezTo>
                <a:cubicBezTo>
                  <a:pt x="46635" y="25719"/>
                  <a:pt x="46343" y="25728"/>
                  <a:pt x="46054" y="25728"/>
                </a:cubicBezTo>
                <a:cubicBezTo>
                  <a:pt x="36734" y="25728"/>
                  <a:pt x="31490" y="16556"/>
                  <a:pt x="25414" y="10759"/>
                </a:cubicBezTo>
                <a:cubicBezTo>
                  <a:pt x="19817" y="5162"/>
                  <a:pt x="12263" y="431"/>
                  <a:pt x="4239" y="431"/>
                </a:cubicBezTo>
                <a:cubicBezTo>
                  <a:pt x="2838" y="431"/>
                  <a:pt x="1422" y="575"/>
                  <a:pt x="0" y="885"/>
                </a:cubicBezTo>
                <a:lnTo>
                  <a:pt x="0" y="20609"/>
                </a:lnTo>
                <a:cubicBezTo>
                  <a:pt x="4184" y="18529"/>
                  <a:pt x="8368" y="16138"/>
                  <a:pt x="12863" y="15230"/>
                </a:cubicBezTo>
                <a:cubicBezTo>
                  <a:pt x="14742" y="14692"/>
                  <a:pt x="16703" y="14423"/>
                  <a:pt x="18656" y="14423"/>
                </a:cubicBezTo>
                <a:cubicBezTo>
                  <a:pt x="23215" y="14423"/>
                  <a:pt x="27734" y="15887"/>
                  <a:pt x="31081" y="18816"/>
                </a:cubicBezTo>
                <a:cubicBezTo>
                  <a:pt x="35575" y="22713"/>
                  <a:pt x="40955" y="28690"/>
                  <a:pt x="47219" y="28690"/>
                </a:cubicBezTo>
                <a:cubicBezTo>
                  <a:pt x="56782" y="28690"/>
                  <a:pt x="59484" y="14943"/>
                  <a:pt x="68736" y="14943"/>
                </a:cubicBezTo>
                <a:cubicBezTo>
                  <a:pt x="75024" y="14943"/>
                  <a:pt x="79208" y="22115"/>
                  <a:pt x="85472" y="23597"/>
                </a:cubicBezTo>
                <a:cubicBezTo>
                  <a:pt x="86135" y="23741"/>
                  <a:pt x="86813" y="23810"/>
                  <a:pt x="87496" y="23810"/>
                </a:cubicBezTo>
                <a:cubicBezTo>
                  <a:pt x="91126" y="23810"/>
                  <a:pt x="94911" y="21883"/>
                  <a:pt x="97426" y="19127"/>
                </a:cubicBezTo>
                <a:cubicBezTo>
                  <a:pt x="100725" y="16138"/>
                  <a:pt x="103116" y="12241"/>
                  <a:pt x="106104" y="8966"/>
                </a:cubicBezTo>
                <a:cubicBezTo>
                  <a:pt x="108782" y="6264"/>
                  <a:pt x="111771" y="3873"/>
                  <a:pt x="115070" y="2080"/>
                </a:cubicBezTo>
                <a:lnTo>
                  <a:pt x="115070" y="0"/>
                </a:lnTo>
                <a:close/>
              </a:path>
            </a:pathLst>
          </a:custGeom>
          <a:gradFill>
            <a:gsLst>
              <a:gs pos="0">
                <a:srgbClr val="01F9C0">
                  <a:alpha val="40000"/>
                </a:srgbClr>
              </a:gs>
              <a:gs pos="100000">
                <a:srgbClr val="AAEAEA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TITLE_1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4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4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4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4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4"/>
          <p:cNvSpPr/>
          <p:nvPr/>
        </p:nvSpPr>
        <p:spPr>
          <a:xfrm rot="10800000">
            <a:off x="5" y="2863638"/>
            <a:ext cx="9144038" cy="2279851"/>
          </a:xfrm>
          <a:custGeom>
            <a:rect b="b" l="l" r="r" t="t"/>
            <a:pathLst>
              <a:path extrusionOk="0" h="28690" w="115070">
                <a:moveTo>
                  <a:pt x="115070" y="0"/>
                </a:moveTo>
                <a:cubicBezTo>
                  <a:pt x="112368" y="1196"/>
                  <a:pt x="109380" y="2678"/>
                  <a:pt x="106989" y="4471"/>
                </a:cubicBezTo>
                <a:cubicBezTo>
                  <a:pt x="104000" y="6575"/>
                  <a:pt x="101610" y="9253"/>
                  <a:pt x="98334" y="10448"/>
                </a:cubicBezTo>
                <a:cubicBezTo>
                  <a:pt x="97333" y="10849"/>
                  <a:pt x="96296" y="11016"/>
                  <a:pt x="95248" y="11016"/>
                </a:cubicBezTo>
                <a:cubicBezTo>
                  <a:pt x="93169" y="11016"/>
                  <a:pt x="91045" y="10358"/>
                  <a:pt x="89058" y="9563"/>
                </a:cubicBezTo>
                <a:cubicBezTo>
                  <a:pt x="85061" y="7556"/>
                  <a:pt x="81064" y="5390"/>
                  <a:pt x="76822" y="5390"/>
                </a:cubicBezTo>
                <a:cubicBezTo>
                  <a:pt x="75355" y="5390"/>
                  <a:pt x="73858" y="5650"/>
                  <a:pt x="72322" y="6264"/>
                </a:cubicBezTo>
                <a:cubicBezTo>
                  <a:pt x="66943" y="8655"/>
                  <a:pt x="63357" y="14034"/>
                  <a:pt x="59484" y="18218"/>
                </a:cubicBezTo>
                <a:cubicBezTo>
                  <a:pt x="56184" y="22115"/>
                  <a:pt x="52000" y="25701"/>
                  <a:pt x="46932" y="25701"/>
                </a:cubicBezTo>
                <a:cubicBezTo>
                  <a:pt x="46635" y="25719"/>
                  <a:pt x="46343" y="25728"/>
                  <a:pt x="46054" y="25728"/>
                </a:cubicBezTo>
                <a:cubicBezTo>
                  <a:pt x="36734" y="25728"/>
                  <a:pt x="31490" y="16556"/>
                  <a:pt x="25414" y="10759"/>
                </a:cubicBezTo>
                <a:cubicBezTo>
                  <a:pt x="19817" y="5162"/>
                  <a:pt x="12263" y="431"/>
                  <a:pt x="4239" y="431"/>
                </a:cubicBezTo>
                <a:cubicBezTo>
                  <a:pt x="2838" y="431"/>
                  <a:pt x="1422" y="575"/>
                  <a:pt x="0" y="885"/>
                </a:cubicBezTo>
                <a:lnTo>
                  <a:pt x="0" y="20609"/>
                </a:lnTo>
                <a:cubicBezTo>
                  <a:pt x="4184" y="18529"/>
                  <a:pt x="8368" y="16138"/>
                  <a:pt x="12863" y="15230"/>
                </a:cubicBezTo>
                <a:cubicBezTo>
                  <a:pt x="14742" y="14692"/>
                  <a:pt x="16703" y="14423"/>
                  <a:pt x="18656" y="14423"/>
                </a:cubicBezTo>
                <a:cubicBezTo>
                  <a:pt x="23215" y="14423"/>
                  <a:pt x="27734" y="15887"/>
                  <a:pt x="31081" y="18816"/>
                </a:cubicBezTo>
                <a:cubicBezTo>
                  <a:pt x="35575" y="22713"/>
                  <a:pt x="40955" y="28690"/>
                  <a:pt x="47219" y="28690"/>
                </a:cubicBezTo>
                <a:cubicBezTo>
                  <a:pt x="56782" y="28690"/>
                  <a:pt x="59484" y="14943"/>
                  <a:pt x="68736" y="14943"/>
                </a:cubicBezTo>
                <a:cubicBezTo>
                  <a:pt x="75024" y="14943"/>
                  <a:pt x="79208" y="22115"/>
                  <a:pt x="85472" y="23597"/>
                </a:cubicBezTo>
                <a:cubicBezTo>
                  <a:pt x="86135" y="23741"/>
                  <a:pt x="86813" y="23810"/>
                  <a:pt x="87496" y="23810"/>
                </a:cubicBezTo>
                <a:cubicBezTo>
                  <a:pt x="91126" y="23810"/>
                  <a:pt x="94911" y="21883"/>
                  <a:pt x="97426" y="19127"/>
                </a:cubicBezTo>
                <a:cubicBezTo>
                  <a:pt x="100725" y="16138"/>
                  <a:pt x="103116" y="12241"/>
                  <a:pt x="106104" y="8966"/>
                </a:cubicBezTo>
                <a:cubicBezTo>
                  <a:pt x="108782" y="6264"/>
                  <a:pt x="111771" y="3873"/>
                  <a:pt x="115070" y="2080"/>
                </a:cubicBezTo>
                <a:lnTo>
                  <a:pt x="115070" y="0"/>
                </a:lnTo>
                <a:close/>
              </a:path>
            </a:pathLst>
          </a:custGeom>
          <a:solidFill>
            <a:srgbClr val="FFFFFF">
              <a:alpha val="669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4"/>
          <p:cNvSpPr/>
          <p:nvPr/>
        </p:nvSpPr>
        <p:spPr>
          <a:xfrm>
            <a:off x="1860450" y="0"/>
            <a:ext cx="5423100" cy="4521300"/>
          </a:xfrm>
          <a:prstGeom prst="rect">
            <a:avLst/>
          </a:prstGeom>
          <a:solidFill>
            <a:srgbClr val="FFFFFF">
              <a:alpha val="7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4"/>
          <p:cNvSpPr txBox="1"/>
          <p:nvPr>
            <p:ph type="ctrTitle"/>
          </p:nvPr>
        </p:nvSpPr>
        <p:spPr>
          <a:xfrm flipH="1">
            <a:off x="4229054" y="1813138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8" name="Google Shape;38;p4"/>
          <p:cNvSpPr txBox="1"/>
          <p:nvPr>
            <p:ph idx="1" type="subTitle"/>
          </p:nvPr>
        </p:nvSpPr>
        <p:spPr>
          <a:xfrm flipH="1">
            <a:off x="4590404" y="2274600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9" name="Google Shape;39;p4"/>
          <p:cNvSpPr txBox="1"/>
          <p:nvPr>
            <p:ph hasCustomPrompt="1" idx="2" type="title"/>
          </p:nvPr>
        </p:nvSpPr>
        <p:spPr>
          <a:xfrm flipH="1">
            <a:off x="4666754" y="130340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40" name="Google Shape;40;p4"/>
          <p:cNvSpPr txBox="1"/>
          <p:nvPr>
            <p:ph idx="3" type="ctrTitle"/>
          </p:nvPr>
        </p:nvSpPr>
        <p:spPr>
          <a:xfrm flipH="1">
            <a:off x="4229054" y="334096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1" name="Google Shape;41;p4"/>
          <p:cNvSpPr txBox="1"/>
          <p:nvPr>
            <p:ph idx="4" type="subTitle"/>
          </p:nvPr>
        </p:nvSpPr>
        <p:spPr>
          <a:xfrm flipH="1">
            <a:off x="4590404" y="380242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2" name="Google Shape;42;p4"/>
          <p:cNvSpPr txBox="1"/>
          <p:nvPr>
            <p:ph hasCustomPrompt="1" idx="5" type="title"/>
          </p:nvPr>
        </p:nvSpPr>
        <p:spPr>
          <a:xfrm flipH="1">
            <a:off x="4666754" y="28312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43" name="Google Shape;43;p4"/>
          <p:cNvSpPr txBox="1"/>
          <p:nvPr>
            <p:ph idx="6" type="ctrTitle"/>
          </p:nvPr>
        </p:nvSpPr>
        <p:spPr>
          <a:xfrm flipH="1">
            <a:off x="2131254" y="1813138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4" name="Google Shape;44;p4"/>
          <p:cNvSpPr txBox="1"/>
          <p:nvPr>
            <p:ph idx="7" type="subTitle"/>
          </p:nvPr>
        </p:nvSpPr>
        <p:spPr>
          <a:xfrm flipH="1">
            <a:off x="2415304" y="2274600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5" name="Google Shape;45;p4"/>
          <p:cNvSpPr txBox="1"/>
          <p:nvPr>
            <p:ph hasCustomPrompt="1" idx="8" type="title"/>
          </p:nvPr>
        </p:nvSpPr>
        <p:spPr>
          <a:xfrm flipH="1">
            <a:off x="2568954" y="130340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46" name="Google Shape;46;p4"/>
          <p:cNvSpPr txBox="1"/>
          <p:nvPr>
            <p:ph idx="9" type="ctrTitle"/>
          </p:nvPr>
        </p:nvSpPr>
        <p:spPr>
          <a:xfrm flipH="1">
            <a:off x="2131254" y="334096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7" name="Google Shape;47;p4"/>
          <p:cNvSpPr txBox="1"/>
          <p:nvPr>
            <p:ph idx="13" type="subTitle"/>
          </p:nvPr>
        </p:nvSpPr>
        <p:spPr>
          <a:xfrm flipH="1">
            <a:off x="2492604" y="380242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8" name="Google Shape;48;p4"/>
          <p:cNvSpPr txBox="1"/>
          <p:nvPr>
            <p:ph hasCustomPrompt="1" idx="14" type="title"/>
          </p:nvPr>
        </p:nvSpPr>
        <p:spPr>
          <a:xfrm flipH="1">
            <a:off x="2568954" y="28312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None/>
              <a:defRPr sz="48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800"/>
              <a:buFont typeface="Fira Sans Extra Condensed Medium"/>
              <a:buNone/>
              <a:defRPr sz="4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49" name="Google Shape;49;p4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4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51" name="Google Shape;51;p4"/>
          <p:cNvCxnSpPr/>
          <p:nvPr/>
        </p:nvCxnSpPr>
        <p:spPr>
          <a:xfrm rot="10800000">
            <a:off x="3004404" y="1974975"/>
            <a:ext cx="882900" cy="0"/>
          </a:xfrm>
          <a:prstGeom prst="straightConnector1">
            <a:avLst/>
          </a:prstGeom>
          <a:noFill/>
          <a:ln cap="flat" cmpd="sng" w="2857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" name="Google Shape;52;p4"/>
          <p:cNvCxnSpPr/>
          <p:nvPr/>
        </p:nvCxnSpPr>
        <p:spPr>
          <a:xfrm rot="10800000">
            <a:off x="5102204" y="1974975"/>
            <a:ext cx="882900" cy="0"/>
          </a:xfrm>
          <a:prstGeom prst="straightConnector1">
            <a:avLst/>
          </a:prstGeom>
          <a:noFill/>
          <a:ln cap="flat" cmpd="sng" w="2857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3" name="Google Shape;53;p4"/>
          <p:cNvCxnSpPr/>
          <p:nvPr/>
        </p:nvCxnSpPr>
        <p:spPr>
          <a:xfrm rot="10800000">
            <a:off x="3004404" y="3504600"/>
            <a:ext cx="882900" cy="0"/>
          </a:xfrm>
          <a:prstGeom prst="straightConnector1">
            <a:avLst/>
          </a:prstGeom>
          <a:noFill/>
          <a:ln cap="flat" cmpd="sng" w="2857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4" name="Google Shape;54;p4"/>
          <p:cNvCxnSpPr/>
          <p:nvPr/>
        </p:nvCxnSpPr>
        <p:spPr>
          <a:xfrm rot="10800000">
            <a:off x="5102204" y="3504600"/>
            <a:ext cx="882900" cy="0"/>
          </a:xfrm>
          <a:prstGeom prst="straightConnector1">
            <a:avLst/>
          </a:prstGeom>
          <a:noFill/>
          <a:ln cap="flat" cmpd="sng" w="2857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5" name="Google Shape;55;p4"/>
          <p:cNvSpPr txBox="1"/>
          <p:nvPr>
            <p:ph idx="15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800"/>
              <a:buNone/>
              <a:defRPr sz="8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56" name="Google Shape;56;p4"/>
          <p:cNvCxnSpPr/>
          <p:nvPr/>
        </p:nvCxnSpPr>
        <p:spPr>
          <a:xfrm>
            <a:off x="3822500" y="4714850"/>
            <a:ext cx="53403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7" name="Google Shape;57;p4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1pPr>
            <a:lvl2pPr lvl="1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2pPr>
            <a:lvl3pPr lvl="2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3pPr>
            <a:lvl4pPr lvl="3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4pPr>
            <a:lvl5pPr lvl="4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5pPr>
            <a:lvl6pPr lvl="5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6pPr>
            <a:lvl7pPr lvl="6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7pPr>
            <a:lvl8pPr lvl="7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8pPr>
            <a:lvl9pPr lvl="8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8" name="Google Shape;58;p4"/>
          <p:cNvSpPr txBox="1"/>
          <p:nvPr>
            <p:ph idx="16"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Ubuntu Condensed"/>
              <a:buNone/>
              <a:defRPr sz="2400">
                <a:latin typeface="Ubuntu Condensed"/>
                <a:ea typeface="Ubuntu Condensed"/>
                <a:cs typeface="Ubuntu Condensed"/>
                <a:sym typeface="Ubuntu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TITLE_1_1_1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5"/>
          <p:cNvSpPr/>
          <p:nvPr/>
        </p:nvSpPr>
        <p:spPr>
          <a:xfrm rot="10800000">
            <a:off x="5" y="2863638"/>
            <a:ext cx="9144038" cy="2279851"/>
          </a:xfrm>
          <a:custGeom>
            <a:rect b="b" l="l" r="r" t="t"/>
            <a:pathLst>
              <a:path extrusionOk="0" h="28690" w="115070">
                <a:moveTo>
                  <a:pt x="115070" y="0"/>
                </a:moveTo>
                <a:cubicBezTo>
                  <a:pt x="112368" y="1196"/>
                  <a:pt x="109380" y="2678"/>
                  <a:pt x="106989" y="4471"/>
                </a:cubicBezTo>
                <a:cubicBezTo>
                  <a:pt x="104000" y="6575"/>
                  <a:pt x="101610" y="9253"/>
                  <a:pt x="98334" y="10448"/>
                </a:cubicBezTo>
                <a:cubicBezTo>
                  <a:pt x="97333" y="10849"/>
                  <a:pt x="96296" y="11016"/>
                  <a:pt x="95248" y="11016"/>
                </a:cubicBezTo>
                <a:cubicBezTo>
                  <a:pt x="93169" y="11016"/>
                  <a:pt x="91045" y="10358"/>
                  <a:pt x="89058" y="9563"/>
                </a:cubicBezTo>
                <a:cubicBezTo>
                  <a:pt x="85061" y="7556"/>
                  <a:pt x="81064" y="5390"/>
                  <a:pt x="76822" y="5390"/>
                </a:cubicBezTo>
                <a:cubicBezTo>
                  <a:pt x="75355" y="5390"/>
                  <a:pt x="73858" y="5650"/>
                  <a:pt x="72322" y="6264"/>
                </a:cubicBezTo>
                <a:cubicBezTo>
                  <a:pt x="66943" y="8655"/>
                  <a:pt x="63357" y="14034"/>
                  <a:pt x="59484" y="18218"/>
                </a:cubicBezTo>
                <a:cubicBezTo>
                  <a:pt x="56184" y="22115"/>
                  <a:pt x="52000" y="25701"/>
                  <a:pt x="46932" y="25701"/>
                </a:cubicBezTo>
                <a:cubicBezTo>
                  <a:pt x="46635" y="25719"/>
                  <a:pt x="46343" y="25728"/>
                  <a:pt x="46054" y="25728"/>
                </a:cubicBezTo>
                <a:cubicBezTo>
                  <a:pt x="36734" y="25728"/>
                  <a:pt x="31490" y="16556"/>
                  <a:pt x="25414" y="10759"/>
                </a:cubicBezTo>
                <a:cubicBezTo>
                  <a:pt x="19817" y="5162"/>
                  <a:pt x="12263" y="431"/>
                  <a:pt x="4239" y="431"/>
                </a:cubicBezTo>
                <a:cubicBezTo>
                  <a:pt x="2838" y="431"/>
                  <a:pt x="1422" y="575"/>
                  <a:pt x="0" y="885"/>
                </a:cubicBezTo>
                <a:lnTo>
                  <a:pt x="0" y="20609"/>
                </a:lnTo>
                <a:cubicBezTo>
                  <a:pt x="4184" y="18529"/>
                  <a:pt x="8368" y="16138"/>
                  <a:pt x="12863" y="15230"/>
                </a:cubicBezTo>
                <a:cubicBezTo>
                  <a:pt x="14742" y="14692"/>
                  <a:pt x="16703" y="14423"/>
                  <a:pt x="18656" y="14423"/>
                </a:cubicBezTo>
                <a:cubicBezTo>
                  <a:pt x="23215" y="14423"/>
                  <a:pt x="27734" y="15887"/>
                  <a:pt x="31081" y="18816"/>
                </a:cubicBezTo>
                <a:cubicBezTo>
                  <a:pt x="35575" y="22713"/>
                  <a:pt x="40955" y="28690"/>
                  <a:pt x="47219" y="28690"/>
                </a:cubicBezTo>
                <a:cubicBezTo>
                  <a:pt x="56782" y="28690"/>
                  <a:pt x="59484" y="14943"/>
                  <a:pt x="68736" y="14943"/>
                </a:cubicBezTo>
                <a:cubicBezTo>
                  <a:pt x="75024" y="14943"/>
                  <a:pt x="79208" y="22115"/>
                  <a:pt x="85472" y="23597"/>
                </a:cubicBezTo>
                <a:cubicBezTo>
                  <a:pt x="86135" y="23741"/>
                  <a:pt x="86813" y="23810"/>
                  <a:pt x="87496" y="23810"/>
                </a:cubicBezTo>
                <a:cubicBezTo>
                  <a:pt x="91126" y="23810"/>
                  <a:pt x="94911" y="21883"/>
                  <a:pt x="97426" y="19127"/>
                </a:cubicBezTo>
                <a:cubicBezTo>
                  <a:pt x="100725" y="16138"/>
                  <a:pt x="103116" y="12241"/>
                  <a:pt x="106104" y="8966"/>
                </a:cubicBezTo>
                <a:cubicBezTo>
                  <a:pt x="108782" y="6264"/>
                  <a:pt x="111771" y="3873"/>
                  <a:pt x="115070" y="2080"/>
                </a:cubicBezTo>
                <a:lnTo>
                  <a:pt x="115070" y="0"/>
                </a:lnTo>
                <a:close/>
              </a:path>
            </a:pathLst>
          </a:custGeom>
          <a:solidFill>
            <a:srgbClr val="FFFFFF">
              <a:alpha val="669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5"/>
          <p:cNvSpPr/>
          <p:nvPr/>
        </p:nvSpPr>
        <p:spPr>
          <a:xfrm>
            <a:off x="0" y="0"/>
            <a:ext cx="9144000" cy="2638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5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5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" name="Google Shape;64;p5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5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5"/>
          <p:cNvSpPr txBox="1"/>
          <p:nvPr>
            <p:ph type="ctrTitle"/>
          </p:nvPr>
        </p:nvSpPr>
        <p:spPr>
          <a:xfrm flipH="1">
            <a:off x="2226313" y="1780075"/>
            <a:ext cx="46914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7" name="Google Shape;67;p5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800"/>
              <a:buNone/>
              <a:defRPr sz="8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68" name="Google Shape;68;p5"/>
          <p:cNvCxnSpPr/>
          <p:nvPr/>
        </p:nvCxnSpPr>
        <p:spPr>
          <a:xfrm>
            <a:off x="3822500" y="4714850"/>
            <a:ext cx="53403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9" name="Google Shape;69;p5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1pPr>
            <a:lvl2pPr lvl="1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2pPr>
            <a:lvl3pPr lvl="2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3pPr>
            <a:lvl4pPr lvl="3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4pPr>
            <a:lvl5pPr lvl="4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5pPr>
            <a:lvl6pPr lvl="5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6pPr>
            <a:lvl7pPr lvl="6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7pPr>
            <a:lvl8pPr lvl="7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8pPr>
            <a:lvl9pPr lvl="8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0" name="Google Shape;70;p5"/>
          <p:cNvSpPr txBox="1"/>
          <p:nvPr>
            <p:ph idx="2" type="subTitle"/>
          </p:nvPr>
        </p:nvSpPr>
        <p:spPr>
          <a:xfrm>
            <a:off x="2970913" y="3045725"/>
            <a:ext cx="3202200" cy="31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CUSTOM_1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6"/>
          <p:cNvSpPr/>
          <p:nvPr/>
        </p:nvSpPr>
        <p:spPr>
          <a:xfrm rot="10800000">
            <a:off x="5" y="2863638"/>
            <a:ext cx="9144038" cy="2279851"/>
          </a:xfrm>
          <a:custGeom>
            <a:rect b="b" l="l" r="r" t="t"/>
            <a:pathLst>
              <a:path extrusionOk="0" h="28690" w="115070">
                <a:moveTo>
                  <a:pt x="115070" y="0"/>
                </a:moveTo>
                <a:cubicBezTo>
                  <a:pt x="112368" y="1196"/>
                  <a:pt x="109380" y="2678"/>
                  <a:pt x="106989" y="4471"/>
                </a:cubicBezTo>
                <a:cubicBezTo>
                  <a:pt x="104000" y="6575"/>
                  <a:pt x="101610" y="9253"/>
                  <a:pt x="98334" y="10448"/>
                </a:cubicBezTo>
                <a:cubicBezTo>
                  <a:pt x="97333" y="10849"/>
                  <a:pt x="96296" y="11016"/>
                  <a:pt x="95248" y="11016"/>
                </a:cubicBezTo>
                <a:cubicBezTo>
                  <a:pt x="93169" y="11016"/>
                  <a:pt x="91045" y="10358"/>
                  <a:pt x="89058" y="9563"/>
                </a:cubicBezTo>
                <a:cubicBezTo>
                  <a:pt x="85061" y="7556"/>
                  <a:pt x="81064" y="5390"/>
                  <a:pt x="76822" y="5390"/>
                </a:cubicBezTo>
                <a:cubicBezTo>
                  <a:pt x="75355" y="5390"/>
                  <a:pt x="73858" y="5650"/>
                  <a:pt x="72322" y="6264"/>
                </a:cubicBezTo>
                <a:cubicBezTo>
                  <a:pt x="66943" y="8655"/>
                  <a:pt x="63357" y="14034"/>
                  <a:pt x="59484" y="18218"/>
                </a:cubicBezTo>
                <a:cubicBezTo>
                  <a:pt x="56184" y="22115"/>
                  <a:pt x="52000" y="25701"/>
                  <a:pt x="46932" y="25701"/>
                </a:cubicBezTo>
                <a:cubicBezTo>
                  <a:pt x="46635" y="25719"/>
                  <a:pt x="46343" y="25728"/>
                  <a:pt x="46054" y="25728"/>
                </a:cubicBezTo>
                <a:cubicBezTo>
                  <a:pt x="36734" y="25728"/>
                  <a:pt x="31490" y="16556"/>
                  <a:pt x="25414" y="10759"/>
                </a:cubicBezTo>
                <a:cubicBezTo>
                  <a:pt x="19817" y="5162"/>
                  <a:pt x="12263" y="431"/>
                  <a:pt x="4239" y="431"/>
                </a:cubicBezTo>
                <a:cubicBezTo>
                  <a:pt x="2838" y="431"/>
                  <a:pt x="1422" y="575"/>
                  <a:pt x="0" y="885"/>
                </a:cubicBezTo>
                <a:lnTo>
                  <a:pt x="0" y="20609"/>
                </a:lnTo>
                <a:cubicBezTo>
                  <a:pt x="4184" y="18529"/>
                  <a:pt x="8368" y="16138"/>
                  <a:pt x="12863" y="15230"/>
                </a:cubicBezTo>
                <a:cubicBezTo>
                  <a:pt x="14742" y="14692"/>
                  <a:pt x="16703" y="14423"/>
                  <a:pt x="18656" y="14423"/>
                </a:cubicBezTo>
                <a:cubicBezTo>
                  <a:pt x="23215" y="14423"/>
                  <a:pt x="27734" y="15887"/>
                  <a:pt x="31081" y="18816"/>
                </a:cubicBezTo>
                <a:cubicBezTo>
                  <a:pt x="35575" y="22713"/>
                  <a:pt x="40955" y="28690"/>
                  <a:pt x="47219" y="28690"/>
                </a:cubicBezTo>
                <a:cubicBezTo>
                  <a:pt x="56782" y="28690"/>
                  <a:pt x="59484" y="14943"/>
                  <a:pt x="68736" y="14943"/>
                </a:cubicBezTo>
                <a:cubicBezTo>
                  <a:pt x="75024" y="14943"/>
                  <a:pt x="79208" y="22115"/>
                  <a:pt x="85472" y="23597"/>
                </a:cubicBezTo>
                <a:cubicBezTo>
                  <a:pt x="86135" y="23741"/>
                  <a:pt x="86813" y="23810"/>
                  <a:pt x="87496" y="23810"/>
                </a:cubicBezTo>
                <a:cubicBezTo>
                  <a:pt x="91126" y="23810"/>
                  <a:pt x="94911" y="21883"/>
                  <a:pt x="97426" y="19127"/>
                </a:cubicBezTo>
                <a:cubicBezTo>
                  <a:pt x="100725" y="16138"/>
                  <a:pt x="103116" y="12241"/>
                  <a:pt x="106104" y="8966"/>
                </a:cubicBezTo>
                <a:cubicBezTo>
                  <a:pt x="108782" y="6264"/>
                  <a:pt x="111771" y="3873"/>
                  <a:pt x="115070" y="2080"/>
                </a:cubicBezTo>
                <a:lnTo>
                  <a:pt x="115070" y="0"/>
                </a:lnTo>
                <a:close/>
              </a:path>
            </a:pathLst>
          </a:custGeom>
          <a:solidFill>
            <a:srgbClr val="FFFFFF">
              <a:alpha val="669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6"/>
          <p:cNvSpPr/>
          <p:nvPr/>
        </p:nvSpPr>
        <p:spPr>
          <a:xfrm>
            <a:off x="1184100" y="1107250"/>
            <a:ext cx="3031800" cy="2909100"/>
          </a:xfrm>
          <a:prstGeom prst="rect">
            <a:avLst/>
          </a:prstGeom>
          <a:solidFill>
            <a:srgbClr val="AAEAEA">
              <a:alpha val="4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6"/>
          <p:cNvSpPr txBox="1"/>
          <p:nvPr>
            <p:ph type="ctrTitle"/>
          </p:nvPr>
        </p:nvSpPr>
        <p:spPr>
          <a:xfrm flipH="1">
            <a:off x="1507150" y="1909850"/>
            <a:ext cx="23856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5" name="Google Shape;75;p6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800"/>
              <a:buNone/>
              <a:defRPr sz="8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76" name="Google Shape;76;p6"/>
          <p:cNvCxnSpPr/>
          <p:nvPr/>
        </p:nvCxnSpPr>
        <p:spPr>
          <a:xfrm>
            <a:off x="3822500" y="4714850"/>
            <a:ext cx="53403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7" name="Google Shape;77;p6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1pPr>
            <a:lvl2pPr lvl="1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2pPr>
            <a:lvl3pPr lvl="2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3pPr>
            <a:lvl4pPr lvl="3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4pPr>
            <a:lvl5pPr lvl="4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5pPr>
            <a:lvl6pPr lvl="5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6pPr>
            <a:lvl7pPr lvl="6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7pPr>
            <a:lvl8pPr lvl="7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8pPr>
            <a:lvl9pPr lvl="8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8" name="Google Shape;78;p6"/>
          <p:cNvSpPr txBox="1"/>
          <p:nvPr>
            <p:ph idx="2" type="subTitle"/>
          </p:nvPr>
        </p:nvSpPr>
        <p:spPr>
          <a:xfrm>
            <a:off x="1408975" y="2494550"/>
            <a:ext cx="25821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79" name="Google Shape;79;p6"/>
          <p:cNvCxnSpPr/>
          <p:nvPr/>
        </p:nvCxnSpPr>
        <p:spPr>
          <a:xfrm>
            <a:off x="2546367" y="2494550"/>
            <a:ext cx="3072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0" name="Google Shape;80;p6"/>
          <p:cNvSpPr/>
          <p:nvPr/>
        </p:nvSpPr>
        <p:spPr>
          <a:xfrm>
            <a:off x="4577950" y="1107250"/>
            <a:ext cx="3031800" cy="2909100"/>
          </a:xfrm>
          <a:prstGeom prst="rect">
            <a:avLst/>
          </a:prstGeom>
          <a:solidFill>
            <a:srgbClr val="FFFFFF">
              <a:alpha val="573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6"/>
          <p:cNvSpPr txBox="1"/>
          <p:nvPr>
            <p:ph idx="3" type="ctrTitle"/>
          </p:nvPr>
        </p:nvSpPr>
        <p:spPr>
          <a:xfrm flipH="1">
            <a:off x="4901050" y="1909850"/>
            <a:ext cx="2385600" cy="5847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2" name="Google Shape;82;p6"/>
          <p:cNvSpPr txBox="1"/>
          <p:nvPr>
            <p:ph idx="4" type="subTitle"/>
          </p:nvPr>
        </p:nvSpPr>
        <p:spPr>
          <a:xfrm>
            <a:off x="4802900" y="2494550"/>
            <a:ext cx="25821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83" name="Google Shape;83;p6"/>
          <p:cNvCxnSpPr/>
          <p:nvPr/>
        </p:nvCxnSpPr>
        <p:spPr>
          <a:xfrm>
            <a:off x="5940267" y="2494550"/>
            <a:ext cx="3072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_1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84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Google Shape;85;p7"/>
          <p:cNvSpPr/>
          <p:nvPr/>
        </p:nvSpPr>
        <p:spPr>
          <a:xfrm rot="10800000">
            <a:off x="5" y="2863638"/>
            <a:ext cx="9144038" cy="2279851"/>
          </a:xfrm>
          <a:custGeom>
            <a:rect b="b" l="l" r="r" t="t"/>
            <a:pathLst>
              <a:path extrusionOk="0" h="28690" w="115070">
                <a:moveTo>
                  <a:pt x="115070" y="0"/>
                </a:moveTo>
                <a:cubicBezTo>
                  <a:pt x="112368" y="1196"/>
                  <a:pt x="109380" y="2678"/>
                  <a:pt x="106989" y="4471"/>
                </a:cubicBezTo>
                <a:cubicBezTo>
                  <a:pt x="104000" y="6575"/>
                  <a:pt x="101610" y="9253"/>
                  <a:pt x="98334" y="10448"/>
                </a:cubicBezTo>
                <a:cubicBezTo>
                  <a:pt x="97333" y="10849"/>
                  <a:pt x="96296" y="11016"/>
                  <a:pt x="95248" y="11016"/>
                </a:cubicBezTo>
                <a:cubicBezTo>
                  <a:pt x="93169" y="11016"/>
                  <a:pt x="91045" y="10358"/>
                  <a:pt x="89058" y="9563"/>
                </a:cubicBezTo>
                <a:cubicBezTo>
                  <a:pt x="85061" y="7556"/>
                  <a:pt x="81064" y="5390"/>
                  <a:pt x="76822" y="5390"/>
                </a:cubicBezTo>
                <a:cubicBezTo>
                  <a:pt x="75355" y="5390"/>
                  <a:pt x="73858" y="5650"/>
                  <a:pt x="72322" y="6264"/>
                </a:cubicBezTo>
                <a:cubicBezTo>
                  <a:pt x="66943" y="8655"/>
                  <a:pt x="63357" y="14034"/>
                  <a:pt x="59484" y="18218"/>
                </a:cubicBezTo>
                <a:cubicBezTo>
                  <a:pt x="56184" y="22115"/>
                  <a:pt x="52000" y="25701"/>
                  <a:pt x="46932" y="25701"/>
                </a:cubicBezTo>
                <a:cubicBezTo>
                  <a:pt x="46635" y="25719"/>
                  <a:pt x="46343" y="25728"/>
                  <a:pt x="46054" y="25728"/>
                </a:cubicBezTo>
                <a:cubicBezTo>
                  <a:pt x="36734" y="25728"/>
                  <a:pt x="31490" y="16556"/>
                  <a:pt x="25414" y="10759"/>
                </a:cubicBezTo>
                <a:cubicBezTo>
                  <a:pt x="19817" y="5162"/>
                  <a:pt x="12263" y="431"/>
                  <a:pt x="4239" y="431"/>
                </a:cubicBezTo>
                <a:cubicBezTo>
                  <a:pt x="2838" y="431"/>
                  <a:pt x="1422" y="575"/>
                  <a:pt x="0" y="885"/>
                </a:cubicBezTo>
                <a:lnTo>
                  <a:pt x="0" y="20609"/>
                </a:lnTo>
                <a:cubicBezTo>
                  <a:pt x="4184" y="18529"/>
                  <a:pt x="8368" y="16138"/>
                  <a:pt x="12863" y="15230"/>
                </a:cubicBezTo>
                <a:cubicBezTo>
                  <a:pt x="14742" y="14692"/>
                  <a:pt x="16703" y="14423"/>
                  <a:pt x="18656" y="14423"/>
                </a:cubicBezTo>
                <a:cubicBezTo>
                  <a:pt x="23215" y="14423"/>
                  <a:pt x="27734" y="15887"/>
                  <a:pt x="31081" y="18816"/>
                </a:cubicBezTo>
                <a:cubicBezTo>
                  <a:pt x="35575" y="22713"/>
                  <a:pt x="40955" y="28690"/>
                  <a:pt x="47219" y="28690"/>
                </a:cubicBezTo>
                <a:cubicBezTo>
                  <a:pt x="56782" y="28690"/>
                  <a:pt x="59484" y="14943"/>
                  <a:pt x="68736" y="14943"/>
                </a:cubicBezTo>
                <a:cubicBezTo>
                  <a:pt x="75024" y="14943"/>
                  <a:pt x="79208" y="22115"/>
                  <a:pt x="85472" y="23597"/>
                </a:cubicBezTo>
                <a:cubicBezTo>
                  <a:pt x="86135" y="23741"/>
                  <a:pt x="86813" y="23810"/>
                  <a:pt x="87496" y="23810"/>
                </a:cubicBezTo>
                <a:cubicBezTo>
                  <a:pt x="91126" y="23810"/>
                  <a:pt x="94911" y="21883"/>
                  <a:pt x="97426" y="19127"/>
                </a:cubicBezTo>
                <a:cubicBezTo>
                  <a:pt x="100725" y="16138"/>
                  <a:pt x="103116" y="12241"/>
                  <a:pt x="106104" y="8966"/>
                </a:cubicBezTo>
                <a:cubicBezTo>
                  <a:pt x="108782" y="6264"/>
                  <a:pt x="111771" y="3873"/>
                  <a:pt x="115070" y="2080"/>
                </a:cubicBezTo>
                <a:lnTo>
                  <a:pt x="115070" y="0"/>
                </a:lnTo>
                <a:close/>
              </a:path>
            </a:pathLst>
          </a:custGeom>
          <a:solidFill>
            <a:srgbClr val="FFFFFF">
              <a:alpha val="669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7"/>
          <p:cNvSpPr/>
          <p:nvPr/>
        </p:nvSpPr>
        <p:spPr>
          <a:xfrm>
            <a:off x="993850" y="1679375"/>
            <a:ext cx="2244900" cy="2453400"/>
          </a:xfrm>
          <a:prstGeom prst="rect">
            <a:avLst/>
          </a:prstGeom>
          <a:solidFill>
            <a:srgbClr val="AAEAEA">
              <a:alpha val="4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7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800"/>
              <a:buNone/>
              <a:defRPr sz="8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88" name="Google Shape;88;p7"/>
          <p:cNvCxnSpPr/>
          <p:nvPr/>
        </p:nvCxnSpPr>
        <p:spPr>
          <a:xfrm>
            <a:off x="3822500" y="4714850"/>
            <a:ext cx="53403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" name="Google Shape;89;p7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1pPr>
            <a:lvl2pPr lvl="1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2pPr>
            <a:lvl3pPr lvl="2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3pPr>
            <a:lvl4pPr lvl="3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4pPr>
            <a:lvl5pPr lvl="4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5pPr>
            <a:lvl6pPr lvl="5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6pPr>
            <a:lvl7pPr lvl="6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7pPr>
            <a:lvl8pPr lvl="7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8pPr>
            <a:lvl9pPr lvl="8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0" name="Google Shape;90;p7"/>
          <p:cNvSpPr txBox="1"/>
          <p:nvPr>
            <p:ph idx="2" type="subTitle"/>
          </p:nvPr>
        </p:nvSpPr>
        <p:spPr>
          <a:xfrm>
            <a:off x="896075" y="2863650"/>
            <a:ext cx="2440500" cy="27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cxnSp>
        <p:nvCxnSpPr>
          <p:cNvPr id="91" name="Google Shape;91;p7"/>
          <p:cNvCxnSpPr/>
          <p:nvPr/>
        </p:nvCxnSpPr>
        <p:spPr>
          <a:xfrm>
            <a:off x="2002490" y="2654850"/>
            <a:ext cx="2274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2" name="Google Shape;92;p7"/>
          <p:cNvSpPr/>
          <p:nvPr/>
        </p:nvSpPr>
        <p:spPr>
          <a:xfrm>
            <a:off x="3449550" y="1679375"/>
            <a:ext cx="2244900" cy="2453400"/>
          </a:xfrm>
          <a:prstGeom prst="rect">
            <a:avLst/>
          </a:prstGeom>
          <a:solidFill>
            <a:srgbClr val="01F9C0">
              <a:alpha val="4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7"/>
          <p:cNvSpPr txBox="1"/>
          <p:nvPr>
            <p:ph idx="3" type="subTitle"/>
          </p:nvPr>
        </p:nvSpPr>
        <p:spPr>
          <a:xfrm>
            <a:off x="3336575" y="2863650"/>
            <a:ext cx="2470800" cy="27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94" name="Google Shape;94;p7"/>
          <p:cNvCxnSpPr/>
          <p:nvPr/>
        </p:nvCxnSpPr>
        <p:spPr>
          <a:xfrm>
            <a:off x="4458190" y="2661950"/>
            <a:ext cx="2274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5" name="Google Shape;95;p7"/>
          <p:cNvSpPr/>
          <p:nvPr/>
        </p:nvSpPr>
        <p:spPr>
          <a:xfrm>
            <a:off x="5905250" y="1679375"/>
            <a:ext cx="2244900" cy="2453400"/>
          </a:xfrm>
          <a:prstGeom prst="rect">
            <a:avLst/>
          </a:prstGeom>
          <a:solidFill>
            <a:srgbClr val="FFFFFF">
              <a:alpha val="7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7"/>
          <p:cNvSpPr txBox="1"/>
          <p:nvPr>
            <p:ph idx="4" type="subTitle"/>
          </p:nvPr>
        </p:nvSpPr>
        <p:spPr>
          <a:xfrm>
            <a:off x="5807450" y="2863650"/>
            <a:ext cx="2440500" cy="27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 Condensed"/>
              <a:buNone/>
              <a:defRPr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cxnSp>
        <p:nvCxnSpPr>
          <p:cNvPr id="97" name="Google Shape;97;p7"/>
          <p:cNvCxnSpPr/>
          <p:nvPr/>
        </p:nvCxnSpPr>
        <p:spPr>
          <a:xfrm>
            <a:off x="6913890" y="2661950"/>
            <a:ext cx="2274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8" name="Google Shape;98;p7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Ubuntu Condensed"/>
              <a:buNone/>
              <a:defRPr sz="2400">
                <a:latin typeface="Ubuntu Condensed"/>
                <a:ea typeface="Ubuntu Condensed"/>
                <a:cs typeface="Ubuntu Condensed"/>
                <a:sym typeface="Ubuntu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99" name="Google Shape;99;p7"/>
          <p:cNvSpPr txBox="1"/>
          <p:nvPr>
            <p:ph idx="5" type="subTitle"/>
          </p:nvPr>
        </p:nvSpPr>
        <p:spPr>
          <a:xfrm>
            <a:off x="1244475" y="3015850"/>
            <a:ext cx="17433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00" name="Google Shape;100;p7"/>
          <p:cNvSpPr txBox="1"/>
          <p:nvPr>
            <p:ph idx="6" type="subTitle"/>
          </p:nvPr>
        </p:nvSpPr>
        <p:spPr>
          <a:xfrm>
            <a:off x="3700363" y="3015850"/>
            <a:ext cx="17433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01" name="Google Shape;101;p7"/>
          <p:cNvSpPr txBox="1"/>
          <p:nvPr>
            <p:ph idx="7" type="subTitle"/>
          </p:nvPr>
        </p:nvSpPr>
        <p:spPr>
          <a:xfrm>
            <a:off x="6156088" y="3015850"/>
            <a:ext cx="17433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+ IMAGE">
  <p:cSld name="CUSTOM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102" name="Shape 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Google Shape;103;p8"/>
          <p:cNvSpPr/>
          <p:nvPr/>
        </p:nvSpPr>
        <p:spPr>
          <a:xfrm>
            <a:off x="0" y="0"/>
            <a:ext cx="9162900" cy="5143500"/>
          </a:xfrm>
          <a:prstGeom prst="rect">
            <a:avLst/>
          </a:prstGeom>
          <a:gradFill>
            <a:gsLst>
              <a:gs pos="0">
                <a:srgbClr val="FFFFFF">
                  <a:alpha val="36470"/>
                </a:srgbClr>
              </a:gs>
              <a:gs pos="39000">
                <a:srgbClr val="FFFFFF">
                  <a:alpha val="36470"/>
                </a:srgbClr>
              </a:gs>
              <a:gs pos="100000">
                <a:srgbClr val="AAEAEA">
                  <a:alpha val="70196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8"/>
          <p:cNvSpPr/>
          <p:nvPr/>
        </p:nvSpPr>
        <p:spPr>
          <a:xfrm>
            <a:off x="1184100" y="1107250"/>
            <a:ext cx="6794700" cy="2909100"/>
          </a:xfrm>
          <a:prstGeom prst="rect">
            <a:avLst/>
          </a:prstGeom>
          <a:solidFill>
            <a:srgbClr val="FFFFFF">
              <a:alpha val="573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" name="Google Shape;105;p8"/>
          <p:cNvSpPr txBox="1"/>
          <p:nvPr>
            <p:ph type="ctrTitle"/>
          </p:nvPr>
        </p:nvSpPr>
        <p:spPr>
          <a:xfrm flipH="1">
            <a:off x="1521851" y="1744050"/>
            <a:ext cx="2919000" cy="165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06" name="Google Shape;106;p8"/>
          <p:cNvSpPr txBox="1"/>
          <p:nvPr>
            <p:ph idx="1" type="subTitle"/>
          </p:nvPr>
        </p:nvSpPr>
        <p:spPr>
          <a:xfrm>
            <a:off x="4632975" y="2416050"/>
            <a:ext cx="27519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CUSTOM_3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9"/>
          <p:cNvSpPr/>
          <p:nvPr/>
        </p:nvSpPr>
        <p:spPr>
          <a:xfrm>
            <a:off x="0" y="0"/>
            <a:ext cx="9162900" cy="5143500"/>
          </a:xfrm>
          <a:prstGeom prst="rect">
            <a:avLst/>
          </a:prstGeom>
          <a:gradFill>
            <a:gsLst>
              <a:gs pos="0">
                <a:srgbClr val="FFFFFF">
                  <a:alpha val="0"/>
                </a:srgbClr>
              </a:gs>
              <a:gs pos="100000">
                <a:srgbClr val="AAEAEA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" name="Google Shape;109;p9"/>
          <p:cNvSpPr/>
          <p:nvPr/>
        </p:nvSpPr>
        <p:spPr>
          <a:xfrm rot="10800000">
            <a:off x="5" y="2863638"/>
            <a:ext cx="9144038" cy="2279851"/>
          </a:xfrm>
          <a:custGeom>
            <a:rect b="b" l="l" r="r" t="t"/>
            <a:pathLst>
              <a:path extrusionOk="0" h="28690" w="115070">
                <a:moveTo>
                  <a:pt x="115070" y="0"/>
                </a:moveTo>
                <a:cubicBezTo>
                  <a:pt x="112368" y="1196"/>
                  <a:pt x="109380" y="2678"/>
                  <a:pt x="106989" y="4471"/>
                </a:cubicBezTo>
                <a:cubicBezTo>
                  <a:pt x="104000" y="6575"/>
                  <a:pt x="101610" y="9253"/>
                  <a:pt x="98334" y="10448"/>
                </a:cubicBezTo>
                <a:cubicBezTo>
                  <a:pt x="97333" y="10849"/>
                  <a:pt x="96296" y="11016"/>
                  <a:pt x="95248" y="11016"/>
                </a:cubicBezTo>
                <a:cubicBezTo>
                  <a:pt x="93169" y="11016"/>
                  <a:pt x="91045" y="10358"/>
                  <a:pt x="89058" y="9563"/>
                </a:cubicBezTo>
                <a:cubicBezTo>
                  <a:pt x="85061" y="7556"/>
                  <a:pt x="81064" y="5390"/>
                  <a:pt x="76822" y="5390"/>
                </a:cubicBezTo>
                <a:cubicBezTo>
                  <a:pt x="75355" y="5390"/>
                  <a:pt x="73858" y="5650"/>
                  <a:pt x="72322" y="6264"/>
                </a:cubicBezTo>
                <a:cubicBezTo>
                  <a:pt x="66943" y="8655"/>
                  <a:pt x="63357" y="14034"/>
                  <a:pt x="59484" y="18218"/>
                </a:cubicBezTo>
                <a:cubicBezTo>
                  <a:pt x="56184" y="22115"/>
                  <a:pt x="52000" y="25701"/>
                  <a:pt x="46932" y="25701"/>
                </a:cubicBezTo>
                <a:cubicBezTo>
                  <a:pt x="46635" y="25719"/>
                  <a:pt x="46343" y="25728"/>
                  <a:pt x="46054" y="25728"/>
                </a:cubicBezTo>
                <a:cubicBezTo>
                  <a:pt x="36734" y="25728"/>
                  <a:pt x="31490" y="16556"/>
                  <a:pt x="25414" y="10759"/>
                </a:cubicBezTo>
                <a:cubicBezTo>
                  <a:pt x="19817" y="5162"/>
                  <a:pt x="12263" y="431"/>
                  <a:pt x="4239" y="431"/>
                </a:cubicBezTo>
                <a:cubicBezTo>
                  <a:pt x="2838" y="431"/>
                  <a:pt x="1422" y="575"/>
                  <a:pt x="0" y="885"/>
                </a:cubicBezTo>
                <a:lnTo>
                  <a:pt x="0" y="20609"/>
                </a:lnTo>
                <a:cubicBezTo>
                  <a:pt x="4184" y="18529"/>
                  <a:pt x="8368" y="16138"/>
                  <a:pt x="12863" y="15230"/>
                </a:cubicBezTo>
                <a:cubicBezTo>
                  <a:pt x="14742" y="14692"/>
                  <a:pt x="16703" y="14423"/>
                  <a:pt x="18656" y="14423"/>
                </a:cubicBezTo>
                <a:cubicBezTo>
                  <a:pt x="23215" y="14423"/>
                  <a:pt x="27734" y="15887"/>
                  <a:pt x="31081" y="18816"/>
                </a:cubicBezTo>
                <a:cubicBezTo>
                  <a:pt x="35575" y="22713"/>
                  <a:pt x="40955" y="28690"/>
                  <a:pt x="47219" y="28690"/>
                </a:cubicBezTo>
                <a:cubicBezTo>
                  <a:pt x="56782" y="28690"/>
                  <a:pt x="59484" y="14943"/>
                  <a:pt x="68736" y="14943"/>
                </a:cubicBezTo>
                <a:cubicBezTo>
                  <a:pt x="75024" y="14943"/>
                  <a:pt x="79208" y="22115"/>
                  <a:pt x="85472" y="23597"/>
                </a:cubicBezTo>
                <a:cubicBezTo>
                  <a:pt x="86135" y="23741"/>
                  <a:pt x="86813" y="23810"/>
                  <a:pt x="87496" y="23810"/>
                </a:cubicBezTo>
                <a:cubicBezTo>
                  <a:pt x="91126" y="23810"/>
                  <a:pt x="94911" y="21883"/>
                  <a:pt x="97426" y="19127"/>
                </a:cubicBezTo>
                <a:cubicBezTo>
                  <a:pt x="100725" y="16138"/>
                  <a:pt x="103116" y="12241"/>
                  <a:pt x="106104" y="8966"/>
                </a:cubicBezTo>
                <a:cubicBezTo>
                  <a:pt x="108782" y="6264"/>
                  <a:pt x="111771" y="3873"/>
                  <a:pt x="115070" y="2080"/>
                </a:cubicBezTo>
                <a:lnTo>
                  <a:pt x="115070" y="0"/>
                </a:lnTo>
                <a:close/>
              </a:path>
            </a:pathLst>
          </a:custGeom>
          <a:solidFill>
            <a:srgbClr val="FFFFFF">
              <a:alpha val="669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" name="Google Shape;110;p9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800"/>
              <a:buNone/>
              <a:defRPr sz="8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111" name="Google Shape;111;p9"/>
          <p:cNvCxnSpPr/>
          <p:nvPr/>
        </p:nvCxnSpPr>
        <p:spPr>
          <a:xfrm>
            <a:off x="3822500" y="4714850"/>
            <a:ext cx="53403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2" name="Google Shape;112;p9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1pPr>
            <a:lvl2pPr lvl="1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2pPr>
            <a:lvl3pPr lvl="2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3pPr>
            <a:lvl4pPr lvl="3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4pPr>
            <a:lvl5pPr lvl="4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5pPr>
            <a:lvl6pPr lvl="5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6pPr>
            <a:lvl7pPr lvl="6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7pPr>
            <a:lvl8pPr lvl="7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8pPr>
            <a:lvl9pPr lvl="8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3" name="Google Shape;113;p9"/>
          <p:cNvSpPr/>
          <p:nvPr/>
        </p:nvSpPr>
        <p:spPr>
          <a:xfrm>
            <a:off x="1184100" y="1107250"/>
            <a:ext cx="6794700" cy="2909100"/>
          </a:xfrm>
          <a:prstGeom prst="rect">
            <a:avLst/>
          </a:prstGeom>
          <a:solidFill>
            <a:srgbClr val="FFFFFF">
              <a:alpha val="573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9"/>
          <p:cNvSpPr txBox="1"/>
          <p:nvPr>
            <p:ph type="ctrTitle"/>
          </p:nvPr>
        </p:nvSpPr>
        <p:spPr>
          <a:xfrm flipH="1">
            <a:off x="1521851" y="1744050"/>
            <a:ext cx="2919000" cy="165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5" name="Google Shape;115;p9"/>
          <p:cNvSpPr txBox="1"/>
          <p:nvPr>
            <p:ph idx="2" type="subTitle"/>
          </p:nvPr>
        </p:nvSpPr>
        <p:spPr>
          <a:xfrm>
            <a:off x="4632975" y="2416050"/>
            <a:ext cx="27519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+ IMAGE 2">
  <p:cSld name="CUSTOM_2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Google Shape;117;p10"/>
          <p:cNvSpPr/>
          <p:nvPr/>
        </p:nvSpPr>
        <p:spPr>
          <a:xfrm>
            <a:off x="0" y="0"/>
            <a:ext cx="9162900" cy="5143500"/>
          </a:xfrm>
          <a:prstGeom prst="rect">
            <a:avLst/>
          </a:prstGeom>
          <a:gradFill>
            <a:gsLst>
              <a:gs pos="0">
                <a:srgbClr val="FFFFFF">
                  <a:alpha val="0"/>
                </a:srgbClr>
              </a:gs>
              <a:gs pos="100000">
                <a:srgbClr val="AAEAEA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10"/>
          <p:cNvSpPr/>
          <p:nvPr/>
        </p:nvSpPr>
        <p:spPr>
          <a:xfrm flipH="1">
            <a:off x="1184100" y="1107250"/>
            <a:ext cx="6794700" cy="2909100"/>
          </a:xfrm>
          <a:prstGeom prst="rect">
            <a:avLst/>
          </a:prstGeom>
          <a:solidFill>
            <a:srgbClr val="FFFFFF">
              <a:alpha val="573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" name="Google Shape;119;p10"/>
          <p:cNvSpPr txBox="1"/>
          <p:nvPr>
            <p:ph type="ctrTitle"/>
          </p:nvPr>
        </p:nvSpPr>
        <p:spPr>
          <a:xfrm>
            <a:off x="4722049" y="1744050"/>
            <a:ext cx="2919000" cy="165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20" name="Google Shape;120;p10"/>
          <p:cNvSpPr txBox="1"/>
          <p:nvPr>
            <p:ph idx="1" type="subTitle"/>
          </p:nvPr>
        </p:nvSpPr>
        <p:spPr>
          <a:xfrm flipH="1">
            <a:off x="1778025" y="2416050"/>
            <a:ext cx="27519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IX COLUMNS" type="titleOnly">
  <p:cSld name="TITLE_ONLY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11"/>
          <p:cNvSpPr/>
          <p:nvPr/>
        </p:nvSpPr>
        <p:spPr>
          <a:xfrm rot="10800000">
            <a:off x="5" y="2863638"/>
            <a:ext cx="9144038" cy="2279851"/>
          </a:xfrm>
          <a:custGeom>
            <a:rect b="b" l="l" r="r" t="t"/>
            <a:pathLst>
              <a:path extrusionOk="0" h="28690" w="115070">
                <a:moveTo>
                  <a:pt x="115070" y="0"/>
                </a:moveTo>
                <a:cubicBezTo>
                  <a:pt x="112368" y="1196"/>
                  <a:pt x="109380" y="2678"/>
                  <a:pt x="106989" y="4471"/>
                </a:cubicBezTo>
                <a:cubicBezTo>
                  <a:pt x="104000" y="6575"/>
                  <a:pt x="101610" y="9253"/>
                  <a:pt x="98334" y="10448"/>
                </a:cubicBezTo>
                <a:cubicBezTo>
                  <a:pt x="97333" y="10849"/>
                  <a:pt x="96296" y="11016"/>
                  <a:pt x="95248" y="11016"/>
                </a:cubicBezTo>
                <a:cubicBezTo>
                  <a:pt x="93169" y="11016"/>
                  <a:pt x="91045" y="10358"/>
                  <a:pt x="89058" y="9563"/>
                </a:cubicBezTo>
                <a:cubicBezTo>
                  <a:pt x="85061" y="7556"/>
                  <a:pt x="81064" y="5390"/>
                  <a:pt x="76822" y="5390"/>
                </a:cubicBezTo>
                <a:cubicBezTo>
                  <a:pt x="75355" y="5390"/>
                  <a:pt x="73858" y="5650"/>
                  <a:pt x="72322" y="6264"/>
                </a:cubicBezTo>
                <a:cubicBezTo>
                  <a:pt x="66943" y="8655"/>
                  <a:pt x="63357" y="14034"/>
                  <a:pt x="59484" y="18218"/>
                </a:cubicBezTo>
                <a:cubicBezTo>
                  <a:pt x="56184" y="22115"/>
                  <a:pt x="52000" y="25701"/>
                  <a:pt x="46932" y="25701"/>
                </a:cubicBezTo>
                <a:cubicBezTo>
                  <a:pt x="46635" y="25719"/>
                  <a:pt x="46343" y="25728"/>
                  <a:pt x="46054" y="25728"/>
                </a:cubicBezTo>
                <a:cubicBezTo>
                  <a:pt x="36734" y="25728"/>
                  <a:pt x="31490" y="16556"/>
                  <a:pt x="25414" y="10759"/>
                </a:cubicBezTo>
                <a:cubicBezTo>
                  <a:pt x="19817" y="5162"/>
                  <a:pt x="12263" y="431"/>
                  <a:pt x="4239" y="431"/>
                </a:cubicBezTo>
                <a:cubicBezTo>
                  <a:pt x="2838" y="431"/>
                  <a:pt x="1422" y="575"/>
                  <a:pt x="0" y="885"/>
                </a:cubicBezTo>
                <a:lnTo>
                  <a:pt x="0" y="20609"/>
                </a:lnTo>
                <a:cubicBezTo>
                  <a:pt x="4184" y="18529"/>
                  <a:pt x="8368" y="16138"/>
                  <a:pt x="12863" y="15230"/>
                </a:cubicBezTo>
                <a:cubicBezTo>
                  <a:pt x="14742" y="14692"/>
                  <a:pt x="16703" y="14423"/>
                  <a:pt x="18656" y="14423"/>
                </a:cubicBezTo>
                <a:cubicBezTo>
                  <a:pt x="23215" y="14423"/>
                  <a:pt x="27734" y="15887"/>
                  <a:pt x="31081" y="18816"/>
                </a:cubicBezTo>
                <a:cubicBezTo>
                  <a:pt x="35575" y="22713"/>
                  <a:pt x="40955" y="28690"/>
                  <a:pt x="47219" y="28690"/>
                </a:cubicBezTo>
                <a:cubicBezTo>
                  <a:pt x="56782" y="28690"/>
                  <a:pt x="59484" y="14943"/>
                  <a:pt x="68736" y="14943"/>
                </a:cubicBezTo>
                <a:cubicBezTo>
                  <a:pt x="75024" y="14943"/>
                  <a:pt x="79208" y="22115"/>
                  <a:pt x="85472" y="23597"/>
                </a:cubicBezTo>
                <a:cubicBezTo>
                  <a:pt x="86135" y="23741"/>
                  <a:pt x="86813" y="23810"/>
                  <a:pt x="87496" y="23810"/>
                </a:cubicBezTo>
                <a:cubicBezTo>
                  <a:pt x="91126" y="23810"/>
                  <a:pt x="94911" y="21883"/>
                  <a:pt x="97426" y="19127"/>
                </a:cubicBezTo>
                <a:cubicBezTo>
                  <a:pt x="100725" y="16138"/>
                  <a:pt x="103116" y="12241"/>
                  <a:pt x="106104" y="8966"/>
                </a:cubicBezTo>
                <a:cubicBezTo>
                  <a:pt x="108782" y="6264"/>
                  <a:pt x="111771" y="3873"/>
                  <a:pt x="115070" y="2080"/>
                </a:cubicBezTo>
                <a:lnTo>
                  <a:pt x="115070" y="0"/>
                </a:lnTo>
                <a:close/>
              </a:path>
            </a:pathLst>
          </a:custGeom>
          <a:solidFill>
            <a:srgbClr val="FFFFFF">
              <a:alpha val="669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11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800"/>
              <a:buNone/>
              <a:defRPr sz="8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124" name="Google Shape;124;p11"/>
          <p:cNvCxnSpPr/>
          <p:nvPr/>
        </p:nvCxnSpPr>
        <p:spPr>
          <a:xfrm>
            <a:off x="3822500" y="4714850"/>
            <a:ext cx="53403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5" name="Google Shape;125;p11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1pPr>
            <a:lvl2pPr lvl="1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2pPr>
            <a:lvl3pPr lvl="2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3pPr>
            <a:lvl4pPr lvl="3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4pPr>
            <a:lvl5pPr lvl="4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5pPr>
            <a:lvl6pPr lvl="5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6pPr>
            <a:lvl7pPr lvl="6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7pPr>
            <a:lvl8pPr lvl="7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8pPr>
            <a:lvl9pPr lvl="8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6" name="Google Shape;126;p11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Ubuntu Condensed"/>
              <a:buNone/>
              <a:defRPr sz="2400">
                <a:latin typeface="Ubuntu Condensed"/>
                <a:ea typeface="Ubuntu Condensed"/>
                <a:cs typeface="Ubuntu Condensed"/>
                <a:sym typeface="Ubuntu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27" name="Google Shape;127;p11"/>
          <p:cNvSpPr txBox="1"/>
          <p:nvPr>
            <p:ph idx="2" type="ctrTitle"/>
          </p:nvPr>
        </p:nvSpPr>
        <p:spPr>
          <a:xfrm>
            <a:off x="2129425" y="1872700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28" name="Google Shape;128;p11"/>
          <p:cNvSpPr txBox="1"/>
          <p:nvPr>
            <p:ph idx="3" type="subTitle"/>
          </p:nvPr>
        </p:nvSpPr>
        <p:spPr>
          <a:xfrm>
            <a:off x="2129475" y="2203950"/>
            <a:ext cx="1563300" cy="56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9" name="Google Shape;129;p11"/>
          <p:cNvSpPr txBox="1"/>
          <p:nvPr>
            <p:ph idx="4" type="ctrTitle"/>
          </p:nvPr>
        </p:nvSpPr>
        <p:spPr>
          <a:xfrm>
            <a:off x="3790369" y="1872700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30" name="Google Shape;130;p11"/>
          <p:cNvSpPr txBox="1"/>
          <p:nvPr>
            <p:ph idx="5" type="subTitle"/>
          </p:nvPr>
        </p:nvSpPr>
        <p:spPr>
          <a:xfrm>
            <a:off x="3790381" y="2203950"/>
            <a:ext cx="1563300" cy="56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1" name="Google Shape;131;p11"/>
          <p:cNvSpPr txBox="1"/>
          <p:nvPr>
            <p:ph idx="6" type="ctrTitle"/>
          </p:nvPr>
        </p:nvSpPr>
        <p:spPr>
          <a:xfrm>
            <a:off x="5451275" y="1872700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32" name="Google Shape;132;p11"/>
          <p:cNvSpPr txBox="1"/>
          <p:nvPr>
            <p:ph idx="7" type="subTitle"/>
          </p:nvPr>
        </p:nvSpPr>
        <p:spPr>
          <a:xfrm>
            <a:off x="5451276" y="2203950"/>
            <a:ext cx="1563300" cy="56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3" name="Google Shape;133;p11"/>
          <p:cNvSpPr txBox="1"/>
          <p:nvPr>
            <p:ph idx="8" type="ctrTitle"/>
          </p:nvPr>
        </p:nvSpPr>
        <p:spPr>
          <a:xfrm>
            <a:off x="2129475" y="3533175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34" name="Google Shape;134;p11"/>
          <p:cNvSpPr txBox="1"/>
          <p:nvPr>
            <p:ph idx="9" type="subTitle"/>
          </p:nvPr>
        </p:nvSpPr>
        <p:spPr>
          <a:xfrm>
            <a:off x="2129475" y="3864525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5" name="Google Shape;135;p11"/>
          <p:cNvSpPr txBox="1"/>
          <p:nvPr>
            <p:ph idx="13" type="ctrTitle"/>
          </p:nvPr>
        </p:nvSpPr>
        <p:spPr>
          <a:xfrm>
            <a:off x="3790375" y="3533175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36" name="Google Shape;136;p11"/>
          <p:cNvSpPr txBox="1"/>
          <p:nvPr>
            <p:ph idx="14" type="subTitle"/>
          </p:nvPr>
        </p:nvSpPr>
        <p:spPr>
          <a:xfrm>
            <a:off x="3790381" y="3864525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7" name="Google Shape;137;p11"/>
          <p:cNvSpPr txBox="1"/>
          <p:nvPr>
            <p:ph idx="15" type="ctrTitle"/>
          </p:nvPr>
        </p:nvSpPr>
        <p:spPr>
          <a:xfrm>
            <a:off x="5451275" y="3533175"/>
            <a:ext cx="1563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38" name="Google Shape;138;p11"/>
          <p:cNvSpPr txBox="1"/>
          <p:nvPr>
            <p:ph idx="16" type="subTitle"/>
          </p:nvPr>
        </p:nvSpPr>
        <p:spPr>
          <a:xfrm>
            <a:off x="5451276" y="3864525"/>
            <a:ext cx="1563300" cy="52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TITLE_ONLY_1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12"/>
          <p:cNvSpPr/>
          <p:nvPr/>
        </p:nvSpPr>
        <p:spPr>
          <a:xfrm>
            <a:off x="0" y="0"/>
            <a:ext cx="9162900" cy="5143500"/>
          </a:xfrm>
          <a:prstGeom prst="rect">
            <a:avLst/>
          </a:prstGeom>
          <a:gradFill>
            <a:gsLst>
              <a:gs pos="0">
                <a:srgbClr val="FFFFFF">
                  <a:alpha val="36470"/>
                </a:srgbClr>
              </a:gs>
              <a:gs pos="39000">
                <a:srgbClr val="FFFFFF">
                  <a:alpha val="36470"/>
                </a:srgbClr>
              </a:gs>
              <a:gs pos="100000">
                <a:srgbClr val="AAEAEA">
                  <a:alpha val="70196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" name="Google Shape;141;p12"/>
          <p:cNvSpPr/>
          <p:nvPr/>
        </p:nvSpPr>
        <p:spPr>
          <a:xfrm>
            <a:off x="0" y="1107250"/>
            <a:ext cx="9144000" cy="2909100"/>
          </a:xfrm>
          <a:prstGeom prst="rect">
            <a:avLst/>
          </a:prstGeom>
          <a:solidFill>
            <a:srgbClr val="FFFFFF">
              <a:alpha val="573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12"/>
          <p:cNvSpPr txBox="1"/>
          <p:nvPr>
            <p:ph type="ctrTitle"/>
          </p:nvPr>
        </p:nvSpPr>
        <p:spPr>
          <a:xfrm>
            <a:off x="5497316" y="3109025"/>
            <a:ext cx="2637000" cy="44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43" name="Google Shape;143;p12"/>
          <p:cNvSpPr txBox="1"/>
          <p:nvPr>
            <p:ph idx="1" type="subTitle"/>
          </p:nvPr>
        </p:nvSpPr>
        <p:spPr>
          <a:xfrm>
            <a:off x="4026116" y="2289600"/>
            <a:ext cx="4108200" cy="56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ACKGROUND">
  <p:cSld name="TITLE_ONLY_1_1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144" name="Shape 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Google Shape;145;p13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Ubuntu Condensed"/>
              <a:buNone/>
              <a:defRPr sz="2400">
                <a:latin typeface="Ubuntu Condensed"/>
                <a:ea typeface="Ubuntu Condensed"/>
                <a:cs typeface="Ubuntu Condensed"/>
                <a:sym typeface="Ubuntu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  <p:sp>
        <p:nvSpPr>
          <p:cNvPr id="146" name="Google Shape;146;p13"/>
          <p:cNvSpPr/>
          <p:nvPr/>
        </p:nvSpPr>
        <p:spPr>
          <a:xfrm rot="10800000">
            <a:off x="5" y="2863638"/>
            <a:ext cx="9144038" cy="2279851"/>
          </a:xfrm>
          <a:custGeom>
            <a:rect b="b" l="l" r="r" t="t"/>
            <a:pathLst>
              <a:path extrusionOk="0" h="28690" w="115070">
                <a:moveTo>
                  <a:pt x="115070" y="0"/>
                </a:moveTo>
                <a:cubicBezTo>
                  <a:pt x="112368" y="1196"/>
                  <a:pt x="109380" y="2678"/>
                  <a:pt x="106989" y="4471"/>
                </a:cubicBezTo>
                <a:cubicBezTo>
                  <a:pt x="104000" y="6575"/>
                  <a:pt x="101610" y="9253"/>
                  <a:pt x="98334" y="10448"/>
                </a:cubicBezTo>
                <a:cubicBezTo>
                  <a:pt x="97333" y="10849"/>
                  <a:pt x="96296" y="11016"/>
                  <a:pt x="95248" y="11016"/>
                </a:cubicBezTo>
                <a:cubicBezTo>
                  <a:pt x="93169" y="11016"/>
                  <a:pt x="91045" y="10358"/>
                  <a:pt x="89058" y="9563"/>
                </a:cubicBezTo>
                <a:cubicBezTo>
                  <a:pt x="85061" y="7556"/>
                  <a:pt x="81064" y="5390"/>
                  <a:pt x="76822" y="5390"/>
                </a:cubicBezTo>
                <a:cubicBezTo>
                  <a:pt x="75355" y="5390"/>
                  <a:pt x="73858" y="5650"/>
                  <a:pt x="72322" y="6264"/>
                </a:cubicBezTo>
                <a:cubicBezTo>
                  <a:pt x="66943" y="8655"/>
                  <a:pt x="63357" y="14034"/>
                  <a:pt x="59484" y="18218"/>
                </a:cubicBezTo>
                <a:cubicBezTo>
                  <a:pt x="56184" y="22115"/>
                  <a:pt x="52000" y="25701"/>
                  <a:pt x="46932" y="25701"/>
                </a:cubicBezTo>
                <a:cubicBezTo>
                  <a:pt x="46635" y="25719"/>
                  <a:pt x="46343" y="25728"/>
                  <a:pt x="46054" y="25728"/>
                </a:cubicBezTo>
                <a:cubicBezTo>
                  <a:pt x="36734" y="25728"/>
                  <a:pt x="31490" y="16556"/>
                  <a:pt x="25414" y="10759"/>
                </a:cubicBezTo>
                <a:cubicBezTo>
                  <a:pt x="19817" y="5162"/>
                  <a:pt x="12263" y="431"/>
                  <a:pt x="4239" y="431"/>
                </a:cubicBezTo>
                <a:cubicBezTo>
                  <a:pt x="2838" y="431"/>
                  <a:pt x="1422" y="575"/>
                  <a:pt x="0" y="885"/>
                </a:cubicBezTo>
                <a:lnTo>
                  <a:pt x="0" y="20609"/>
                </a:lnTo>
                <a:cubicBezTo>
                  <a:pt x="4184" y="18529"/>
                  <a:pt x="8368" y="16138"/>
                  <a:pt x="12863" y="15230"/>
                </a:cubicBezTo>
                <a:cubicBezTo>
                  <a:pt x="14742" y="14692"/>
                  <a:pt x="16703" y="14423"/>
                  <a:pt x="18656" y="14423"/>
                </a:cubicBezTo>
                <a:cubicBezTo>
                  <a:pt x="23215" y="14423"/>
                  <a:pt x="27734" y="15887"/>
                  <a:pt x="31081" y="18816"/>
                </a:cubicBezTo>
                <a:cubicBezTo>
                  <a:pt x="35575" y="22713"/>
                  <a:pt x="40955" y="28690"/>
                  <a:pt x="47219" y="28690"/>
                </a:cubicBezTo>
                <a:cubicBezTo>
                  <a:pt x="56782" y="28690"/>
                  <a:pt x="59484" y="14943"/>
                  <a:pt x="68736" y="14943"/>
                </a:cubicBezTo>
                <a:cubicBezTo>
                  <a:pt x="75024" y="14943"/>
                  <a:pt x="79208" y="22115"/>
                  <a:pt x="85472" y="23597"/>
                </a:cubicBezTo>
                <a:cubicBezTo>
                  <a:pt x="86135" y="23741"/>
                  <a:pt x="86813" y="23810"/>
                  <a:pt x="87496" y="23810"/>
                </a:cubicBezTo>
                <a:cubicBezTo>
                  <a:pt x="91126" y="23810"/>
                  <a:pt x="94911" y="21883"/>
                  <a:pt x="97426" y="19127"/>
                </a:cubicBezTo>
                <a:cubicBezTo>
                  <a:pt x="100725" y="16138"/>
                  <a:pt x="103116" y="12241"/>
                  <a:pt x="106104" y="8966"/>
                </a:cubicBezTo>
                <a:cubicBezTo>
                  <a:pt x="108782" y="6264"/>
                  <a:pt x="111771" y="3873"/>
                  <a:pt x="115070" y="2080"/>
                </a:cubicBezTo>
                <a:lnTo>
                  <a:pt x="115070" y="0"/>
                </a:lnTo>
                <a:close/>
              </a:path>
            </a:pathLst>
          </a:custGeom>
          <a:solidFill>
            <a:srgbClr val="FFFFFF">
              <a:alpha val="669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13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800"/>
              <a:buNone/>
              <a:defRPr sz="8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148" name="Google Shape;148;p13"/>
          <p:cNvCxnSpPr/>
          <p:nvPr/>
        </p:nvCxnSpPr>
        <p:spPr>
          <a:xfrm>
            <a:off x="3822500" y="4714850"/>
            <a:ext cx="53403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9" name="Google Shape;149;p13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1pPr>
            <a:lvl2pPr lvl="1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2pPr>
            <a:lvl3pPr lvl="2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3pPr>
            <a:lvl4pPr lvl="3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4pPr>
            <a:lvl5pPr lvl="4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5pPr>
            <a:lvl6pPr lvl="5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6pPr>
            <a:lvl7pPr lvl="6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7pPr>
            <a:lvl8pPr lvl="7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8pPr>
            <a:lvl9pPr lvl="8" rtl="0" algn="l">
              <a:buNone/>
              <a:defRPr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">
  <p:cSld name="TITLE_ONLY_1_1_3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14"/>
          <p:cNvSpPr/>
          <p:nvPr/>
        </p:nvSpPr>
        <p:spPr>
          <a:xfrm rot="10800000">
            <a:off x="5" y="2863638"/>
            <a:ext cx="9144038" cy="2279851"/>
          </a:xfrm>
          <a:custGeom>
            <a:rect b="b" l="l" r="r" t="t"/>
            <a:pathLst>
              <a:path extrusionOk="0" h="28690" w="115070">
                <a:moveTo>
                  <a:pt x="115070" y="0"/>
                </a:moveTo>
                <a:cubicBezTo>
                  <a:pt x="112368" y="1196"/>
                  <a:pt x="109380" y="2678"/>
                  <a:pt x="106989" y="4471"/>
                </a:cubicBezTo>
                <a:cubicBezTo>
                  <a:pt x="104000" y="6575"/>
                  <a:pt x="101610" y="9253"/>
                  <a:pt x="98334" y="10448"/>
                </a:cubicBezTo>
                <a:cubicBezTo>
                  <a:pt x="97333" y="10849"/>
                  <a:pt x="96296" y="11016"/>
                  <a:pt x="95248" y="11016"/>
                </a:cubicBezTo>
                <a:cubicBezTo>
                  <a:pt x="93169" y="11016"/>
                  <a:pt x="91045" y="10358"/>
                  <a:pt x="89058" y="9563"/>
                </a:cubicBezTo>
                <a:cubicBezTo>
                  <a:pt x="85061" y="7556"/>
                  <a:pt x="81064" y="5390"/>
                  <a:pt x="76822" y="5390"/>
                </a:cubicBezTo>
                <a:cubicBezTo>
                  <a:pt x="75355" y="5390"/>
                  <a:pt x="73858" y="5650"/>
                  <a:pt x="72322" y="6264"/>
                </a:cubicBezTo>
                <a:cubicBezTo>
                  <a:pt x="66943" y="8655"/>
                  <a:pt x="63357" y="14034"/>
                  <a:pt x="59484" y="18218"/>
                </a:cubicBezTo>
                <a:cubicBezTo>
                  <a:pt x="56184" y="22115"/>
                  <a:pt x="52000" y="25701"/>
                  <a:pt x="46932" y="25701"/>
                </a:cubicBezTo>
                <a:cubicBezTo>
                  <a:pt x="46635" y="25719"/>
                  <a:pt x="46343" y="25728"/>
                  <a:pt x="46054" y="25728"/>
                </a:cubicBezTo>
                <a:cubicBezTo>
                  <a:pt x="36734" y="25728"/>
                  <a:pt x="31490" y="16556"/>
                  <a:pt x="25414" y="10759"/>
                </a:cubicBezTo>
                <a:cubicBezTo>
                  <a:pt x="19817" y="5162"/>
                  <a:pt x="12263" y="431"/>
                  <a:pt x="4239" y="431"/>
                </a:cubicBezTo>
                <a:cubicBezTo>
                  <a:pt x="2838" y="431"/>
                  <a:pt x="1422" y="575"/>
                  <a:pt x="0" y="885"/>
                </a:cubicBezTo>
                <a:lnTo>
                  <a:pt x="0" y="20609"/>
                </a:lnTo>
                <a:cubicBezTo>
                  <a:pt x="4184" y="18529"/>
                  <a:pt x="8368" y="16138"/>
                  <a:pt x="12863" y="15230"/>
                </a:cubicBezTo>
                <a:cubicBezTo>
                  <a:pt x="14742" y="14692"/>
                  <a:pt x="16703" y="14423"/>
                  <a:pt x="18656" y="14423"/>
                </a:cubicBezTo>
                <a:cubicBezTo>
                  <a:pt x="23215" y="14423"/>
                  <a:pt x="27734" y="15887"/>
                  <a:pt x="31081" y="18816"/>
                </a:cubicBezTo>
                <a:cubicBezTo>
                  <a:pt x="35575" y="22713"/>
                  <a:pt x="40955" y="28690"/>
                  <a:pt x="47219" y="28690"/>
                </a:cubicBezTo>
                <a:cubicBezTo>
                  <a:pt x="56782" y="28690"/>
                  <a:pt x="59484" y="14943"/>
                  <a:pt x="68736" y="14943"/>
                </a:cubicBezTo>
                <a:cubicBezTo>
                  <a:pt x="75024" y="14943"/>
                  <a:pt x="79208" y="22115"/>
                  <a:pt x="85472" y="23597"/>
                </a:cubicBezTo>
                <a:cubicBezTo>
                  <a:pt x="86135" y="23741"/>
                  <a:pt x="86813" y="23810"/>
                  <a:pt x="87496" y="23810"/>
                </a:cubicBezTo>
                <a:cubicBezTo>
                  <a:pt x="91126" y="23810"/>
                  <a:pt x="94911" y="21883"/>
                  <a:pt x="97426" y="19127"/>
                </a:cubicBezTo>
                <a:cubicBezTo>
                  <a:pt x="100725" y="16138"/>
                  <a:pt x="103116" y="12241"/>
                  <a:pt x="106104" y="8966"/>
                </a:cubicBezTo>
                <a:cubicBezTo>
                  <a:pt x="108782" y="6264"/>
                  <a:pt x="111771" y="3873"/>
                  <a:pt x="115070" y="2080"/>
                </a:cubicBezTo>
                <a:lnTo>
                  <a:pt x="115070" y="0"/>
                </a:lnTo>
                <a:close/>
              </a:path>
            </a:pathLst>
          </a:custGeom>
          <a:solidFill>
            <a:srgbClr val="FFFFFF">
              <a:alpha val="669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4"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LANK SLIDE">
  <p:cSld name="TITLE_ONLY_1_1_2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154;p16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Ubuntu Condensed"/>
              <a:buNone/>
              <a:defRPr sz="2400">
                <a:latin typeface="Ubuntu Condensed"/>
                <a:ea typeface="Ubuntu Condensed"/>
                <a:cs typeface="Ubuntu Condensed"/>
                <a:sym typeface="Ubuntu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Font typeface="Ubuntu Condensed"/>
              <a:buNone/>
              <a:defRPr sz="1400">
                <a:latin typeface="Ubuntu Condensed"/>
                <a:ea typeface="Ubuntu Condensed"/>
                <a:cs typeface="Ubuntu Condensed"/>
                <a:sym typeface="Ubuntu Condense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3">
  <p:cSld name="TITLE_ONLY_1_1_1"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155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56;p17"/>
          <p:cNvSpPr/>
          <p:nvPr/>
        </p:nvSpPr>
        <p:spPr>
          <a:xfrm flipH="1" rot="10800000">
            <a:off x="-9450" y="12"/>
            <a:ext cx="9162900" cy="5143500"/>
          </a:xfrm>
          <a:prstGeom prst="rect">
            <a:avLst/>
          </a:prstGeom>
          <a:gradFill>
            <a:gsLst>
              <a:gs pos="0">
                <a:srgbClr val="FFFFFF">
                  <a:alpha val="36470"/>
                </a:srgbClr>
              </a:gs>
              <a:gs pos="39000">
                <a:srgbClr val="FFFFFF">
                  <a:alpha val="36470"/>
                </a:srgbClr>
              </a:gs>
              <a:gs pos="100000">
                <a:srgbClr val="AAEAEA">
                  <a:alpha val="70196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" name="Google Shape;157;p17"/>
          <p:cNvSpPr/>
          <p:nvPr/>
        </p:nvSpPr>
        <p:spPr>
          <a:xfrm>
            <a:off x="0" y="1606125"/>
            <a:ext cx="4138800" cy="3780300"/>
          </a:xfrm>
          <a:prstGeom prst="round1Rect">
            <a:avLst>
              <a:gd fmla="val 50000" name="adj"/>
            </a:avLst>
          </a:prstGeom>
          <a:solidFill>
            <a:srgbClr val="FFFFFF">
              <a:alpha val="81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" name="Google Shape;158;p17"/>
          <p:cNvSpPr txBox="1"/>
          <p:nvPr>
            <p:ph idx="1" type="subTitle"/>
          </p:nvPr>
        </p:nvSpPr>
        <p:spPr>
          <a:xfrm>
            <a:off x="714675" y="3256275"/>
            <a:ext cx="2433300" cy="48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59" name="Google Shape;159;p17"/>
          <p:cNvSpPr txBox="1"/>
          <p:nvPr>
            <p:ph type="ctrTitle"/>
          </p:nvPr>
        </p:nvSpPr>
        <p:spPr>
          <a:xfrm>
            <a:off x="692700" y="1606125"/>
            <a:ext cx="2753400" cy="16554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theme" Target="../theme/theme3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Ubuntu Condensed"/>
              <a:buNone/>
              <a:defRPr sz="2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Muli Regular"/>
              <a:buChar char="●"/>
              <a:defRPr sz="1200">
                <a:solidFill>
                  <a:srgbClr val="666666"/>
                </a:solidFill>
                <a:latin typeface="Muli Regular"/>
                <a:ea typeface="Muli Regular"/>
                <a:cs typeface="Muli Regular"/>
                <a:sym typeface="Muli Regular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Muli Regular"/>
              <a:buChar char="○"/>
              <a:defRPr sz="1200">
                <a:solidFill>
                  <a:srgbClr val="666666"/>
                </a:solidFill>
                <a:latin typeface="Muli Regular"/>
                <a:ea typeface="Muli Regular"/>
                <a:cs typeface="Muli Regular"/>
                <a:sym typeface="Muli Regular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Muli Regular"/>
              <a:buChar char="■"/>
              <a:defRPr sz="1200">
                <a:solidFill>
                  <a:srgbClr val="666666"/>
                </a:solidFill>
                <a:latin typeface="Muli Regular"/>
                <a:ea typeface="Muli Regular"/>
                <a:cs typeface="Muli Regular"/>
                <a:sym typeface="Muli Regular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Muli Regular"/>
              <a:buChar char="●"/>
              <a:defRPr sz="1200">
                <a:solidFill>
                  <a:srgbClr val="666666"/>
                </a:solidFill>
                <a:latin typeface="Muli Regular"/>
                <a:ea typeface="Muli Regular"/>
                <a:cs typeface="Muli Regular"/>
                <a:sym typeface="Muli Regular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Muli Regular"/>
              <a:buChar char="○"/>
              <a:defRPr sz="1200">
                <a:solidFill>
                  <a:srgbClr val="666666"/>
                </a:solidFill>
                <a:latin typeface="Muli Regular"/>
                <a:ea typeface="Muli Regular"/>
                <a:cs typeface="Muli Regular"/>
                <a:sym typeface="Muli Regular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Muli Regular"/>
              <a:buChar char="■"/>
              <a:defRPr sz="1200">
                <a:solidFill>
                  <a:srgbClr val="666666"/>
                </a:solidFill>
                <a:latin typeface="Muli Regular"/>
                <a:ea typeface="Muli Regular"/>
                <a:cs typeface="Muli Regular"/>
                <a:sym typeface="Muli Regular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Muli Regular"/>
              <a:buChar char="●"/>
              <a:defRPr sz="1200">
                <a:solidFill>
                  <a:srgbClr val="666666"/>
                </a:solidFill>
                <a:latin typeface="Muli Regular"/>
                <a:ea typeface="Muli Regular"/>
                <a:cs typeface="Muli Regular"/>
                <a:sym typeface="Muli Regular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Muli Regular"/>
              <a:buChar char="○"/>
              <a:defRPr sz="1200">
                <a:solidFill>
                  <a:srgbClr val="666666"/>
                </a:solidFill>
                <a:latin typeface="Muli Regular"/>
                <a:ea typeface="Muli Regular"/>
                <a:cs typeface="Muli Regular"/>
                <a:sym typeface="Muli Regular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666666"/>
              </a:buClr>
              <a:buSzPts val="1200"/>
              <a:buFont typeface="Muli Regular"/>
              <a:buChar char="■"/>
              <a:defRPr sz="1200">
                <a:solidFill>
                  <a:srgbClr val="666666"/>
                </a:solidFill>
                <a:latin typeface="Muli Regular"/>
                <a:ea typeface="Muli Regular"/>
                <a:cs typeface="Muli Regular"/>
                <a:sym typeface="Muli Regular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1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62" name="Google Shape;162;p18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63" name="Google Shape;163;p1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4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2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5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3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4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8.xml"/><Relationship Id="rId3" Type="http://schemas.openxmlformats.org/officeDocument/2006/relationships/hyperlink" Target="https://docs.google.com/spreadsheets/d/1cmkqBhRDDaPSAFZG-0z5BfaqkWqbdFogHDevhilkDac/copy" TargetMode="External"/><Relationship Id="rId4" Type="http://schemas.openxmlformats.org/officeDocument/2006/relationships/image" Target="../media/image1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0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6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8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7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11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9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fonts.google.com/specimen/Ubuntu+Condensed" TargetMode="External"/><Relationship Id="rId4" Type="http://schemas.openxmlformats.org/officeDocument/2006/relationships/hyperlink" Target="https://fonts.google.com/specimen/Muli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40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20"/>
          <p:cNvSpPr txBox="1"/>
          <p:nvPr>
            <p:ph type="ctrTitle"/>
          </p:nvPr>
        </p:nvSpPr>
        <p:spPr>
          <a:xfrm flipH="1">
            <a:off x="809075" y="1947300"/>
            <a:ext cx="45468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HEALTHCARE CENTER</a:t>
            </a:r>
            <a:endParaRPr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170" name="Google Shape;170;p20"/>
          <p:cNvSpPr txBox="1"/>
          <p:nvPr>
            <p:ph idx="1" type="subTitle"/>
          </p:nvPr>
        </p:nvSpPr>
        <p:spPr>
          <a:xfrm flipH="1">
            <a:off x="1158125" y="2440050"/>
            <a:ext cx="38487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Here is where your presentation begins</a:t>
            </a:r>
            <a:endParaRPr sz="120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FFFFFF">
                <a:alpha val="0"/>
              </a:srgbClr>
            </a:gs>
            <a:gs pos="100000">
              <a:srgbClr val="AAEAEA"/>
            </a:gs>
          </a:gsLst>
          <a:lin ang="0" scaled="0"/>
        </a:gradFill>
      </p:bgPr>
    </p:bg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21"/>
          <p:cNvSpPr txBox="1"/>
          <p:nvPr>
            <p:ph type="ctrTitle"/>
          </p:nvPr>
        </p:nvSpPr>
        <p:spPr>
          <a:xfrm flipH="1">
            <a:off x="4229054" y="1813138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KEY NUMBERS</a:t>
            </a:r>
            <a:endParaRPr/>
          </a:p>
        </p:txBody>
      </p:sp>
      <p:sp>
        <p:nvSpPr>
          <p:cNvPr id="176" name="Google Shape;176;p21"/>
          <p:cNvSpPr txBox="1"/>
          <p:nvPr>
            <p:ph idx="1" type="subTitle"/>
          </p:nvPr>
        </p:nvSpPr>
        <p:spPr>
          <a:xfrm flipH="1">
            <a:off x="4667800" y="2274600"/>
            <a:ext cx="18291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77" name="Google Shape;177;p21"/>
          <p:cNvSpPr txBox="1"/>
          <p:nvPr>
            <p:ph idx="2" type="title"/>
          </p:nvPr>
        </p:nvSpPr>
        <p:spPr>
          <a:xfrm flipH="1">
            <a:off x="4666754" y="130340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78" name="Google Shape;178;p21"/>
          <p:cNvSpPr txBox="1"/>
          <p:nvPr>
            <p:ph idx="3" type="ctrTitle"/>
          </p:nvPr>
        </p:nvSpPr>
        <p:spPr>
          <a:xfrm flipH="1">
            <a:off x="4229054" y="334096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KEY ACCOMPLISHMENTS</a:t>
            </a:r>
            <a:endParaRPr/>
          </a:p>
        </p:txBody>
      </p:sp>
      <p:sp>
        <p:nvSpPr>
          <p:cNvPr id="179" name="Google Shape;179;p21"/>
          <p:cNvSpPr txBox="1"/>
          <p:nvPr>
            <p:ph idx="4" type="subTitle"/>
          </p:nvPr>
        </p:nvSpPr>
        <p:spPr>
          <a:xfrm flipH="1">
            <a:off x="4667800" y="3802425"/>
            <a:ext cx="18291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80" name="Google Shape;180;p21"/>
          <p:cNvSpPr txBox="1"/>
          <p:nvPr>
            <p:ph idx="5" type="title"/>
          </p:nvPr>
        </p:nvSpPr>
        <p:spPr>
          <a:xfrm flipH="1">
            <a:off x="4666754" y="28312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181" name="Google Shape;181;p21"/>
          <p:cNvSpPr txBox="1"/>
          <p:nvPr>
            <p:ph idx="6" type="ctrTitle"/>
          </p:nvPr>
        </p:nvSpPr>
        <p:spPr>
          <a:xfrm flipH="1">
            <a:off x="2131254" y="1813138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CENTER</a:t>
            </a:r>
            <a:endParaRPr/>
          </a:p>
        </p:txBody>
      </p:sp>
      <p:sp>
        <p:nvSpPr>
          <p:cNvPr id="182" name="Google Shape;182;p21"/>
          <p:cNvSpPr txBox="1"/>
          <p:nvPr>
            <p:ph idx="7" type="subTitle"/>
          </p:nvPr>
        </p:nvSpPr>
        <p:spPr>
          <a:xfrm flipH="1">
            <a:off x="2492700" y="2274600"/>
            <a:ext cx="18291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83" name="Google Shape;183;p21"/>
          <p:cNvSpPr txBox="1"/>
          <p:nvPr>
            <p:ph idx="8" type="title"/>
          </p:nvPr>
        </p:nvSpPr>
        <p:spPr>
          <a:xfrm flipH="1">
            <a:off x="2568954" y="130340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84" name="Google Shape;184;p21"/>
          <p:cNvSpPr txBox="1"/>
          <p:nvPr>
            <p:ph idx="9" type="ctrTitle"/>
          </p:nvPr>
        </p:nvSpPr>
        <p:spPr>
          <a:xfrm flipH="1">
            <a:off x="2131254" y="3340963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PATIENT CARE</a:t>
            </a:r>
            <a:endParaRPr/>
          </a:p>
        </p:txBody>
      </p:sp>
      <p:sp>
        <p:nvSpPr>
          <p:cNvPr id="185" name="Google Shape;185;p21"/>
          <p:cNvSpPr txBox="1"/>
          <p:nvPr>
            <p:ph idx="13" type="subTitle"/>
          </p:nvPr>
        </p:nvSpPr>
        <p:spPr>
          <a:xfrm flipH="1">
            <a:off x="2492600" y="3802425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86" name="Google Shape;186;p21"/>
          <p:cNvSpPr txBox="1"/>
          <p:nvPr>
            <p:ph idx="14" type="title"/>
          </p:nvPr>
        </p:nvSpPr>
        <p:spPr>
          <a:xfrm flipH="1">
            <a:off x="2568954" y="283122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87" name="Google Shape;187;p21"/>
          <p:cNvSpPr txBox="1"/>
          <p:nvPr>
            <p:ph idx="15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  <p:sp>
        <p:nvSpPr>
          <p:cNvPr id="188" name="Google Shape;188;p21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89" name="Google Shape;189;p21"/>
          <p:cNvSpPr txBox="1"/>
          <p:nvPr>
            <p:ph idx="16"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" name="Google Shape;194;p22"/>
          <p:cNvPicPr preferRelativeResize="0"/>
          <p:nvPr/>
        </p:nvPicPr>
        <p:blipFill rotWithShape="1">
          <a:blip r:embed="rId3">
            <a:alphaModFix/>
          </a:blip>
          <a:srcRect b="22148" l="0" r="0" t="26427"/>
          <a:stretch/>
        </p:blipFill>
        <p:spPr>
          <a:xfrm>
            <a:off x="0" y="0"/>
            <a:ext cx="9144000" cy="2645050"/>
          </a:xfrm>
          <a:prstGeom prst="rect">
            <a:avLst/>
          </a:prstGeom>
          <a:noFill/>
          <a:ln>
            <a:noFill/>
          </a:ln>
        </p:spPr>
      </p:pic>
      <p:sp>
        <p:nvSpPr>
          <p:cNvPr id="195" name="Google Shape;195;p22"/>
          <p:cNvSpPr/>
          <p:nvPr/>
        </p:nvSpPr>
        <p:spPr>
          <a:xfrm>
            <a:off x="325" y="-31150"/>
            <a:ext cx="9143700" cy="2676300"/>
          </a:xfrm>
          <a:prstGeom prst="rect">
            <a:avLst/>
          </a:prstGeom>
          <a:solidFill>
            <a:srgbClr val="FFFFFF">
              <a:alpha val="5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22"/>
          <p:cNvSpPr txBox="1"/>
          <p:nvPr>
            <p:ph type="ctrTitle"/>
          </p:nvPr>
        </p:nvSpPr>
        <p:spPr>
          <a:xfrm flipH="1">
            <a:off x="2226313" y="1780075"/>
            <a:ext cx="46914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INTRODUCTION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97" name="Google Shape;197;p22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  <p:sp>
        <p:nvSpPr>
          <p:cNvPr id="198" name="Google Shape;198;p22"/>
          <p:cNvSpPr txBox="1"/>
          <p:nvPr>
            <p:ph idx="2" type="subTitle"/>
          </p:nvPr>
        </p:nvSpPr>
        <p:spPr>
          <a:xfrm>
            <a:off x="2970913" y="3045725"/>
            <a:ext cx="3202200" cy="31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It could be the part of the presentation where you can introduce your </a:t>
            </a:r>
            <a:r>
              <a:rPr lang="es"/>
              <a:t>healthcare center</a:t>
            </a:r>
            <a:r>
              <a:rPr lang="es">
                <a:solidFill>
                  <a:srgbClr val="434343"/>
                </a:solidFill>
              </a:rPr>
              <a:t>. Keep it short and go straight to the point. Your audience will appreciate that 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99" name="Google Shape;199;p22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03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" name="Google Shape;204;p23"/>
          <p:cNvSpPr txBox="1"/>
          <p:nvPr>
            <p:ph type="ctrTitle"/>
          </p:nvPr>
        </p:nvSpPr>
        <p:spPr>
          <a:xfrm flipH="1">
            <a:off x="1521851" y="1744050"/>
            <a:ext cx="2919000" cy="16554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OUR CENTER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05" name="Google Shape;205;p23"/>
          <p:cNvSpPr txBox="1"/>
          <p:nvPr>
            <p:ph idx="1" type="subTitle"/>
          </p:nvPr>
        </p:nvSpPr>
        <p:spPr>
          <a:xfrm>
            <a:off x="4632975" y="2416050"/>
            <a:ext cx="27519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p24"/>
          <p:cNvSpPr txBox="1"/>
          <p:nvPr>
            <p:ph type="ctrTitle"/>
          </p:nvPr>
        </p:nvSpPr>
        <p:spPr>
          <a:xfrm flipH="1">
            <a:off x="1507150" y="1909850"/>
            <a:ext cx="23856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MISSION</a:t>
            </a:r>
            <a:endParaRPr/>
          </a:p>
        </p:txBody>
      </p:sp>
      <p:sp>
        <p:nvSpPr>
          <p:cNvPr id="211" name="Google Shape;211;p24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  <p:sp>
        <p:nvSpPr>
          <p:cNvPr id="212" name="Google Shape;212;p24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13" name="Google Shape;213;p24"/>
          <p:cNvSpPr txBox="1"/>
          <p:nvPr>
            <p:ph idx="2" type="subTitle"/>
          </p:nvPr>
        </p:nvSpPr>
        <p:spPr>
          <a:xfrm>
            <a:off x="1408975" y="2494550"/>
            <a:ext cx="25821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</a:t>
            </a:r>
            <a:endParaRPr/>
          </a:p>
        </p:txBody>
      </p:sp>
      <p:sp>
        <p:nvSpPr>
          <p:cNvPr id="214" name="Google Shape;214;p24"/>
          <p:cNvSpPr txBox="1"/>
          <p:nvPr>
            <p:ph idx="3" type="ctrTitle"/>
          </p:nvPr>
        </p:nvSpPr>
        <p:spPr>
          <a:xfrm flipH="1">
            <a:off x="4901050" y="1909850"/>
            <a:ext cx="2385600" cy="584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VISION</a:t>
            </a:r>
            <a:endParaRPr/>
          </a:p>
        </p:txBody>
      </p:sp>
      <p:sp>
        <p:nvSpPr>
          <p:cNvPr id="215" name="Google Shape;215;p24"/>
          <p:cNvSpPr txBox="1"/>
          <p:nvPr>
            <p:ph idx="4" type="subTitle"/>
          </p:nvPr>
        </p:nvSpPr>
        <p:spPr>
          <a:xfrm>
            <a:off x="4802900" y="2494550"/>
            <a:ext cx="25821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19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25"/>
          <p:cNvSpPr txBox="1"/>
          <p:nvPr>
            <p:ph type="ctrTitle"/>
          </p:nvPr>
        </p:nvSpPr>
        <p:spPr>
          <a:xfrm>
            <a:off x="5497316" y="3109025"/>
            <a:ext cx="2637000" cy="44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</a:t>
            </a:r>
            <a:r>
              <a:rPr lang="es"/>
              <a:t>SOMEONE FAMOUS</a:t>
            </a:r>
            <a:endParaRPr/>
          </a:p>
        </p:txBody>
      </p:sp>
      <p:sp>
        <p:nvSpPr>
          <p:cNvPr id="221" name="Google Shape;221;p25"/>
          <p:cNvSpPr txBox="1"/>
          <p:nvPr>
            <p:ph idx="1" type="subTitle"/>
          </p:nvPr>
        </p:nvSpPr>
        <p:spPr>
          <a:xfrm>
            <a:off x="4026116" y="2289600"/>
            <a:ext cx="4108200" cy="56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26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KEY NUMBERS</a:t>
            </a:r>
            <a:endParaRPr/>
          </a:p>
        </p:txBody>
      </p:sp>
      <p:sp>
        <p:nvSpPr>
          <p:cNvPr id="227" name="Google Shape;227;p26"/>
          <p:cNvSpPr/>
          <p:nvPr/>
        </p:nvSpPr>
        <p:spPr>
          <a:xfrm>
            <a:off x="2442442" y="1531373"/>
            <a:ext cx="2117400" cy="2117400"/>
          </a:xfrm>
          <a:prstGeom prst="ellipse">
            <a:avLst/>
          </a:prstGeom>
          <a:solidFill>
            <a:srgbClr val="FFFFFF">
              <a:alpha val="7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" name="Google Shape;228;p26"/>
          <p:cNvSpPr/>
          <p:nvPr/>
        </p:nvSpPr>
        <p:spPr>
          <a:xfrm>
            <a:off x="4369697" y="1142325"/>
            <a:ext cx="2290500" cy="2290500"/>
          </a:xfrm>
          <a:prstGeom prst="ellipse">
            <a:avLst/>
          </a:prstGeom>
          <a:solidFill>
            <a:srgbClr val="AAEAEA">
              <a:alpha val="8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26"/>
          <p:cNvSpPr/>
          <p:nvPr/>
        </p:nvSpPr>
        <p:spPr>
          <a:xfrm>
            <a:off x="3730206" y="2845111"/>
            <a:ext cx="1823700" cy="1823700"/>
          </a:xfrm>
          <a:prstGeom prst="ellipse">
            <a:avLst/>
          </a:prstGeom>
          <a:solidFill>
            <a:srgbClr val="01F9C0">
              <a:alpha val="4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26"/>
          <p:cNvSpPr txBox="1"/>
          <p:nvPr>
            <p:ph idx="4294967295" type="title"/>
          </p:nvPr>
        </p:nvSpPr>
        <p:spPr>
          <a:xfrm>
            <a:off x="4369689" y="1979712"/>
            <a:ext cx="2290500" cy="45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50,000</a:t>
            </a:r>
            <a:endParaRPr/>
          </a:p>
        </p:txBody>
      </p:sp>
      <p:sp>
        <p:nvSpPr>
          <p:cNvPr id="231" name="Google Shape;231;p26"/>
          <p:cNvSpPr txBox="1"/>
          <p:nvPr>
            <p:ph idx="4294967295" type="subTitle"/>
          </p:nvPr>
        </p:nvSpPr>
        <p:spPr>
          <a:xfrm>
            <a:off x="4527225" y="2289300"/>
            <a:ext cx="19755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This is the number of total visitors we had last month</a:t>
            </a:r>
            <a:endParaRPr sz="1000"/>
          </a:p>
        </p:txBody>
      </p:sp>
      <p:sp>
        <p:nvSpPr>
          <p:cNvPr id="232" name="Google Shape;232;p26"/>
          <p:cNvSpPr txBox="1"/>
          <p:nvPr>
            <p:ph idx="4294967295" type="title"/>
          </p:nvPr>
        </p:nvSpPr>
        <p:spPr>
          <a:xfrm>
            <a:off x="3496797" y="3426993"/>
            <a:ext cx="2290500" cy="45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5,000</a:t>
            </a:r>
            <a:endParaRPr/>
          </a:p>
        </p:txBody>
      </p:sp>
      <p:sp>
        <p:nvSpPr>
          <p:cNvPr id="233" name="Google Shape;233;p26"/>
          <p:cNvSpPr txBox="1"/>
          <p:nvPr>
            <p:ph idx="4294967295" type="subTitle"/>
          </p:nvPr>
        </p:nvSpPr>
        <p:spPr>
          <a:xfrm>
            <a:off x="3847275" y="3736600"/>
            <a:ext cx="15894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This is the number of transplants performed so far</a:t>
            </a:r>
            <a:endParaRPr sz="1000"/>
          </a:p>
        </p:txBody>
      </p:sp>
      <p:sp>
        <p:nvSpPr>
          <p:cNvPr id="234" name="Google Shape;234;p26"/>
          <p:cNvSpPr txBox="1"/>
          <p:nvPr>
            <p:ph idx="4294967295" type="title"/>
          </p:nvPr>
        </p:nvSpPr>
        <p:spPr>
          <a:xfrm>
            <a:off x="2355815" y="2260029"/>
            <a:ext cx="2290500" cy="45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20,000</a:t>
            </a:r>
            <a:endParaRPr/>
          </a:p>
        </p:txBody>
      </p:sp>
      <p:sp>
        <p:nvSpPr>
          <p:cNvPr id="235" name="Google Shape;235;p26"/>
          <p:cNvSpPr txBox="1"/>
          <p:nvPr>
            <p:ph idx="4294967295" type="subTitle"/>
          </p:nvPr>
        </p:nvSpPr>
        <p:spPr>
          <a:xfrm>
            <a:off x="2549950" y="2569625"/>
            <a:ext cx="19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This is the number of patients we had last month</a:t>
            </a:r>
            <a:endParaRPr sz="1000"/>
          </a:p>
        </p:txBody>
      </p:sp>
      <p:sp>
        <p:nvSpPr>
          <p:cNvPr id="236" name="Google Shape;236;p26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OUR HEALTHCARE CENTER</a:t>
            </a:r>
            <a:endParaRPr/>
          </a:p>
        </p:txBody>
      </p:sp>
      <p:sp>
        <p:nvSpPr>
          <p:cNvPr id="237" name="Google Shape;237;p26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27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GRAPHICS</a:t>
            </a:r>
            <a:endParaRPr/>
          </a:p>
        </p:txBody>
      </p:sp>
      <p:sp>
        <p:nvSpPr>
          <p:cNvPr id="243" name="Google Shape;243;p27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  <p:sp>
        <p:nvSpPr>
          <p:cNvPr id="244" name="Google Shape;244;p27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245" name="Google Shape;245;p27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390513" y="1085850"/>
            <a:ext cx="6362977" cy="3209451"/>
          </a:xfrm>
          <a:prstGeom prst="rect">
            <a:avLst/>
          </a:prstGeom>
          <a:noFill/>
          <a:ln>
            <a:noFill/>
          </a:ln>
        </p:spPr>
      </p:pic>
      <p:sp>
        <p:nvSpPr>
          <p:cNvPr id="246" name="Google Shape;246;p27"/>
          <p:cNvSpPr txBox="1"/>
          <p:nvPr>
            <p:ph idx="4294967295" type="subTitle"/>
          </p:nvPr>
        </p:nvSpPr>
        <p:spPr>
          <a:xfrm>
            <a:off x="1595112" y="4190725"/>
            <a:ext cx="5953800" cy="31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If you want to modify this graph, click on it, follow the link, change the data and replace it </a:t>
            </a:r>
            <a:endParaRPr sz="90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50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" name="Google Shape;251;p28"/>
          <p:cNvSpPr/>
          <p:nvPr/>
        </p:nvSpPr>
        <p:spPr>
          <a:xfrm>
            <a:off x="0" y="4956950"/>
            <a:ext cx="9162900" cy="5143500"/>
          </a:xfrm>
          <a:prstGeom prst="rect">
            <a:avLst/>
          </a:prstGeom>
          <a:gradFill>
            <a:gsLst>
              <a:gs pos="0">
                <a:srgbClr val="FFFFFF">
                  <a:alpha val="0"/>
                </a:srgbClr>
              </a:gs>
              <a:gs pos="100000">
                <a:srgbClr val="AAEAEA">
                  <a:alpha val="43529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" name="Google Shape;252;p28"/>
          <p:cNvSpPr txBox="1"/>
          <p:nvPr>
            <p:ph type="ctrTitle"/>
          </p:nvPr>
        </p:nvSpPr>
        <p:spPr>
          <a:xfrm>
            <a:off x="4722049" y="1744050"/>
            <a:ext cx="2919000" cy="16554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BRIEF STORY</a:t>
            </a:r>
            <a:endParaRPr/>
          </a:p>
        </p:txBody>
      </p:sp>
      <p:sp>
        <p:nvSpPr>
          <p:cNvPr id="253" name="Google Shape;253;p28"/>
          <p:cNvSpPr txBox="1"/>
          <p:nvPr>
            <p:ph idx="1" type="subTitle"/>
          </p:nvPr>
        </p:nvSpPr>
        <p:spPr>
          <a:xfrm flipH="1">
            <a:off x="1778025" y="1897800"/>
            <a:ext cx="2751900" cy="134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7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Google Shape;258;p29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MILESTONES REACHED</a:t>
            </a:r>
            <a:endParaRPr/>
          </a:p>
        </p:txBody>
      </p:sp>
      <p:sp>
        <p:nvSpPr>
          <p:cNvPr id="259" name="Google Shape;259;p29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  <p:sp>
        <p:nvSpPr>
          <p:cNvPr id="260" name="Google Shape;260;p29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61" name="Google Shape;261;p29"/>
          <p:cNvSpPr/>
          <p:nvPr/>
        </p:nvSpPr>
        <p:spPr>
          <a:xfrm>
            <a:off x="429129" y="2257513"/>
            <a:ext cx="8182" cy="12290"/>
          </a:xfrm>
          <a:custGeom>
            <a:rect b="b" l="l" r="r" t="t"/>
            <a:pathLst>
              <a:path extrusionOk="0" h="359" w="239">
                <a:moveTo>
                  <a:pt x="0" y="358"/>
                </a:moveTo>
                <a:cubicBezTo>
                  <a:pt x="119" y="239"/>
                  <a:pt x="238" y="120"/>
                  <a:pt x="238" y="1"/>
                </a:cubicBezTo>
                <a:cubicBezTo>
                  <a:pt x="238" y="120"/>
                  <a:pt x="119" y="239"/>
                  <a:pt x="0" y="358"/>
                </a:cubicBezTo>
                <a:close/>
              </a:path>
            </a:pathLst>
          </a:custGeom>
          <a:solidFill>
            <a:srgbClr val="D0D1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" name="Google Shape;262;p29"/>
          <p:cNvSpPr/>
          <p:nvPr/>
        </p:nvSpPr>
        <p:spPr>
          <a:xfrm>
            <a:off x="437277" y="2252412"/>
            <a:ext cx="4108" cy="5135"/>
          </a:xfrm>
          <a:custGeom>
            <a:rect b="b" l="l" r="r" t="t"/>
            <a:pathLst>
              <a:path extrusionOk="0" h="150" w="120">
                <a:moveTo>
                  <a:pt x="120" y="1"/>
                </a:moveTo>
                <a:lnTo>
                  <a:pt x="0" y="150"/>
                </a:lnTo>
                <a:cubicBezTo>
                  <a:pt x="120" y="150"/>
                  <a:pt x="120" y="1"/>
                  <a:pt x="120" y="1"/>
                </a:cubicBezTo>
                <a:close/>
              </a:path>
            </a:pathLst>
          </a:custGeom>
          <a:solidFill>
            <a:srgbClr val="D0D1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" name="Google Shape;263;p29"/>
          <p:cNvSpPr/>
          <p:nvPr/>
        </p:nvSpPr>
        <p:spPr>
          <a:xfrm rot="10800000">
            <a:off x="4655263" y="1691413"/>
            <a:ext cx="1120500" cy="1120500"/>
          </a:xfrm>
          <a:prstGeom prst="ellipse">
            <a:avLst/>
          </a:prstGeom>
          <a:solidFill>
            <a:srgbClr val="FFFFFF">
              <a:alpha val="7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" name="Google Shape;264;p29"/>
          <p:cNvSpPr/>
          <p:nvPr/>
        </p:nvSpPr>
        <p:spPr>
          <a:xfrm rot="10800000">
            <a:off x="3247438" y="1691400"/>
            <a:ext cx="1120500" cy="1120500"/>
          </a:xfrm>
          <a:prstGeom prst="ellipse">
            <a:avLst/>
          </a:prstGeom>
          <a:solidFill>
            <a:srgbClr val="FFFFFF">
              <a:alpha val="7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p29"/>
          <p:cNvSpPr/>
          <p:nvPr/>
        </p:nvSpPr>
        <p:spPr>
          <a:xfrm rot="10800000">
            <a:off x="3969288" y="2299950"/>
            <a:ext cx="1120500" cy="1120500"/>
          </a:xfrm>
          <a:prstGeom prst="ellipse">
            <a:avLst/>
          </a:prstGeom>
          <a:solidFill>
            <a:srgbClr val="01F9C0">
              <a:alpha val="4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29"/>
          <p:cNvSpPr/>
          <p:nvPr/>
        </p:nvSpPr>
        <p:spPr>
          <a:xfrm rot="10800000">
            <a:off x="2615750" y="2299950"/>
            <a:ext cx="1120500" cy="1120500"/>
          </a:xfrm>
          <a:prstGeom prst="ellipse">
            <a:avLst/>
          </a:prstGeom>
          <a:solidFill>
            <a:srgbClr val="AAEAEA">
              <a:alpha val="4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" name="Google Shape;267;p29"/>
          <p:cNvSpPr/>
          <p:nvPr/>
        </p:nvSpPr>
        <p:spPr>
          <a:xfrm rot="10800000">
            <a:off x="5407688" y="2299950"/>
            <a:ext cx="1120500" cy="1120500"/>
          </a:xfrm>
          <a:prstGeom prst="ellipse">
            <a:avLst/>
          </a:prstGeom>
          <a:solidFill>
            <a:srgbClr val="AAEAEA">
              <a:alpha val="8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29"/>
          <p:cNvSpPr txBox="1"/>
          <p:nvPr>
            <p:ph idx="4294967295" type="subTitle"/>
          </p:nvPr>
        </p:nvSpPr>
        <p:spPr>
          <a:xfrm>
            <a:off x="2734225" y="2686575"/>
            <a:ext cx="883500" cy="31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2001-2003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269" name="Google Shape;269;p29"/>
          <p:cNvSpPr txBox="1"/>
          <p:nvPr>
            <p:ph idx="4294967295" type="subTitle"/>
          </p:nvPr>
        </p:nvSpPr>
        <p:spPr>
          <a:xfrm>
            <a:off x="4117350" y="2686575"/>
            <a:ext cx="824400" cy="31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2007-2012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270" name="Google Shape;270;p29"/>
          <p:cNvSpPr txBox="1"/>
          <p:nvPr>
            <p:ph idx="4294967295" type="subTitle"/>
          </p:nvPr>
        </p:nvSpPr>
        <p:spPr>
          <a:xfrm>
            <a:off x="5533650" y="2686575"/>
            <a:ext cx="883500" cy="31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2015-2019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271" name="Google Shape;271;p29"/>
          <p:cNvSpPr txBox="1"/>
          <p:nvPr>
            <p:ph idx="4294967295" type="subTitle"/>
          </p:nvPr>
        </p:nvSpPr>
        <p:spPr>
          <a:xfrm>
            <a:off x="3386350" y="2076250"/>
            <a:ext cx="824400" cy="31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2003-2007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272" name="Google Shape;272;p29"/>
          <p:cNvSpPr txBox="1"/>
          <p:nvPr>
            <p:ph idx="4294967295" type="subTitle"/>
          </p:nvPr>
        </p:nvSpPr>
        <p:spPr>
          <a:xfrm>
            <a:off x="4819525" y="2076250"/>
            <a:ext cx="792000" cy="31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2012-2015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cxnSp>
        <p:nvCxnSpPr>
          <p:cNvPr id="273" name="Google Shape;273;p29"/>
          <p:cNvCxnSpPr>
            <a:stCxn id="266" idx="6"/>
          </p:cNvCxnSpPr>
          <p:nvPr/>
        </p:nvCxnSpPr>
        <p:spPr>
          <a:xfrm rot="10800000">
            <a:off x="2345150" y="2860200"/>
            <a:ext cx="2706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74" name="Google Shape;274;p29"/>
          <p:cNvCxnSpPr>
            <a:stCxn id="267" idx="2"/>
          </p:cNvCxnSpPr>
          <p:nvPr/>
        </p:nvCxnSpPr>
        <p:spPr>
          <a:xfrm>
            <a:off x="6528188" y="2860200"/>
            <a:ext cx="2610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275" name="Google Shape;275;p29"/>
          <p:cNvSpPr txBox="1"/>
          <p:nvPr>
            <p:ph idx="4294967295" type="subTitle"/>
          </p:nvPr>
        </p:nvSpPr>
        <p:spPr>
          <a:xfrm>
            <a:off x="6016450" y="1529550"/>
            <a:ext cx="15135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Venus has a beautiful name, but it’s terribly hot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276" name="Google Shape;276;p29"/>
          <p:cNvSpPr txBox="1"/>
          <p:nvPr>
            <p:ph idx="4294967295" type="subTitle"/>
          </p:nvPr>
        </p:nvSpPr>
        <p:spPr>
          <a:xfrm>
            <a:off x="6813313" y="2534246"/>
            <a:ext cx="14559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Jupiter is the biggest planet in our Solar System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277" name="Google Shape;277;p29"/>
          <p:cNvSpPr txBox="1"/>
          <p:nvPr>
            <p:ph idx="4294967295" type="subTitle"/>
          </p:nvPr>
        </p:nvSpPr>
        <p:spPr>
          <a:xfrm>
            <a:off x="1571275" y="1529550"/>
            <a:ext cx="14559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The Sun is the star at the center of the Solar System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278" name="Google Shape;278;p29"/>
          <p:cNvSpPr txBox="1"/>
          <p:nvPr>
            <p:ph idx="4294967295" type="subTitle"/>
          </p:nvPr>
        </p:nvSpPr>
        <p:spPr>
          <a:xfrm>
            <a:off x="850713" y="2534246"/>
            <a:ext cx="14559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Saturn is composed mostly of hydrogen and helium</a:t>
            </a:r>
            <a:endParaRPr sz="1000">
              <a:solidFill>
                <a:srgbClr val="434343"/>
              </a:solidFill>
            </a:endParaRPr>
          </a:p>
        </p:txBody>
      </p:sp>
      <p:cxnSp>
        <p:nvCxnSpPr>
          <p:cNvPr id="279" name="Google Shape;279;p29"/>
          <p:cNvCxnSpPr>
            <a:stCxn id="264" idx="5"/>
          </p:cNvCxnSpPr>
          <p:nvPr/>
        </p:nvCxnSpPr>
        <p:spPr>
          <a:xfrm rot="10800000">
            <a:off x="3104631" y="1855493"/>
            <a:ext cx="3069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80" name="Google Shape;280;p29"/>
          <p:cNvCxnSpPr>
            <a:stCxn id="263" idx="3"/>
          </p:cNvCxnSpPr>
          <p:nvPr/>
        </p:nvCxnSpPr>
        <p:spPr>
          <a:xfrm>
            <a:off x="5611669" y="1855506"/>
            <a:ext cx="3048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81" name="Google Shape;281;p29"/>
          <p:cNvCxnSpPr>
            <a:stCxn id="265" idx="0"/>
          </p:cNvCxnSpPr>
          <p:nvPr/>
        </p:nvCxnSpPr>
        <p:spPr>
          <a:xfrm>
            <a:off x="4529538" y="3420450"/>
            <a:ext cx="0" cy="2478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282" name="Google Shape;282;p29"/>
          <p:cNvSpPr txBox="1"/>
          <p:nvPr>
            <p:ph idx="4294967295" type="subTitle"/>
          </p:nvPr>
        </p:nvSpPr>
        <p:spPr>
          <a:xfrm>
            <a:off x="3801588" y="3668246"/>
            <a:ext cx="14559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Despite being red, Mars is a cold place, not hot</a:t>
            </a:r>
            <a:endParaRPr sz="1000"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p30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PROCESS</a:t>
            </a:r>
            <a:endParaRPr/>
          </a:p>
        </p:txBody>
      </p:sp>
      <p:sp>
        <p:nvSpPr>
          <p:cNvPr id="288" name="Google Shape;288;p30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  <p:sp>
        <p:nvSpPr>
          <p:cNvPr id="289" name="Google Shape;289;p30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90" name="Google Shape;290;p30"/>
          <p:cNvSpPr txBox="1"/>
          <p:nvPr>
            <p:ph idx="4294967295" type="subTitle"/>
          </p:nvPr>
        </p:nvSpPr>
        <p:spPr>
          <a:xfrm>
            <a:off x="5622938" y="1280825"/>
            <a:ext cx="14559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Despite being red, Mars is a cold place, not hot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291" name="Google Shape;291;p30"/>
          <p:cNvSpPr txBox="1"/>
          <p:nvPr>
            <p:ph idx="4294967295" type="subTitle"/>
          </p:nvPr>
        </p:nvSpPr>
        <p:spPr>
          <a:xfrm>
            <a:off x="6422463" y="2245796"/>
            <a:ext cx="14559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Jupiter is the biggest planet in our Solar System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292" name="Google Shape;292;p30"/>
          <p:cNvSpPr txBox="1"/>
          <p:nvPr>
            <p:ph idx="4294967295" type="subTitle"/>
          </p:nvPr>
        </p:nvSpPr>
        <p:spPr>
          <a:xfrm>
            <a:off x="1278963" y="2234500"/>
            <a:ext cx="14559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The Sun is the star at the center of the Solar System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293" name="Google Shape;293;p30"/>
          <p:cNvSpPr txBox="1"/>
          <p:nvPr>
            <p:ph idx="4294967295" type="subTitle"/>
          </p:nvPr>
        </p:nvSpPr>
        <p:spPr>
          <a:xfrm>
            <a:off x="2145088" y="3238571"/>
            <a:ext cx="14559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Venus has a beautiful name, but it’s terribly hot</a:t>
            </a:r>
            <a:endParaRPr sz="1000">
              <a:solidFill>
                <a:srgbClr val="434343"/>
              </a:solidFill>
            </a:endParaRPr>
          </a:p>
        </p:txBody>
      </p:sp>
      <p:grpSp>
        <p:nvGrpSpPr>
          <p:cNvPr id="294" name="Google Shape;294;p30"/>
          <p:cNvGrpSpPr/>
          <p:nvPr/>
        </p:nvGrpSpPr>
        <p:grpSpPr>
          <a:xfrm>
            <a:off x="2871500" y="1230425"/>
            <a:ext cx="3400900" cy="2660059"/>
            <a:chOff x="2871500" y="1230425"/>
            <a:chExt cx="3400900" cy="2660059"/>
          </a:xfrm>
        </p:grpSpPr>
        <p:grpSp>
          <p:nvGrpSpPr>
            <p:cNvPr id="295" name="Google Shape;295;p30"/>
            <p:cNvGrpSpPr/>
            <p:nvPr/>
          </p:nvGrpSpPr>
          <p:grpSpPr>
            <a:xfrm>
              <a:off x="3227600" y="1230425"/>
              <a:ext cx="2702139" cy="2660059"/>
              <a:chOff x="3227600" y="1230425"/>
              <a:chExt cx="2702139" cy="2660059"/>
            </a:xfrm>
          </p:grpSpPr>
          <p:sp>
            <p:nvSpPr>
              <p:cNvPr id="296" name="Google Shape;296;p30"/>
              <p:cNvSpPr/>
              <p:nvPr/>
            </p:nvSpPr>
            <p:spPr>
              <a:xfrm>
                <a:off x="3860966" y="1850400"/>
                <a:ext cx="1419900" cy="1419900"/>
              </a:xfrm>
              <a:prstGeom prst="ellipse">
                <a:avLst/>
              </a:prstGeom>
              <a:solidFill>
                <a:srgbClr val="01F9C0">
                  <a:alpha val="400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" name="Google Shape;297;p30"/>
              <p:cNvSpPr/>
              <p:nvPr/>
            </p:nvSpPr>
            <p:spPr>
              <a:xfrm>
                <a:off x="4926067" y="2931919"/>
                <a:ext cx="594688" cy="584408"/>
              </a:xfrm>
              <a:custGeom>
                <a:rect b="b" l="l" r="r" t="t"/>
                <a:pathLst>
                  <a:path extrusionOk="0" h="20352" w="20710">
                    <a:moveTo>
                      <a:pt x="19607" y="0"/>
                    </a:moveTo>
                    <a:cubicBezTo>
                      <a:pt x="17998" y="4202"/>
                      <a:pt x="15376" y="8194"/>
                      <a:pt x="12039" y="11531"/>
                    </a:cubicBezTo>
                    <a:cubicBezTo>
                      <a:pt x="8433" y="15018"/>
                      <a:pt x="4321" y="17610"/>
                      <a:pt x="1" y="19249"/>
                    </a:cubicBezTo>
                    <a:lnTo>
                      <a:pt x="358" y="20351"/>
                    </a:lnTo>
                    <a:cubicBezTo>
                      <a:pt x="4947" y="18623"/>
                      <a:pt x="9178" y="16001"/>
                      <a:pt x="12784" y="12396"/>
                    </a:cubicBezTo>
                    <a:cubicBezTo>
                      <a:pt x="16389" y="8820"/>
                      <a:pt x="18981" y="4708"/>
                      <a:pt x="20710" y="358"/>
                    </a:cubicBezTo>
                    <a:lnTo>
                      <a:pt x="19607" y="0"/>
                    </a:lnTo>
                    <a:close/>
                  </a:path>
                </a:pathLst>
              </a:custGeom>
              <a:solidFill>
                <a:srgbClr val="4242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30"/>
              <p:cNvSpPr/>
              <p:nvPr/>
            </p:nvSpPr>
            <p:spPr>
              <a:xfrm>
                <a:off x="3624733" y="2931919"/>
                <a:ext cx="598937" cy="580991"/>
              </a:xfrm>
              <a:custGeom>
                <a:rect b="b" l="l" r="r" t="t"/>
                <a:pathLst>
                  <a:path extrusionOk="0" h="20233" w="20858">
                    <a:moveTo>
                      <a:pt x="1103" y="0"/>
                    </a:moveTo>
                    <a:lnTo>
                      <a:pt x="0" y="477"/>
                    </a:lnTo>
                    <a:cubicBezTo>
                      <a:pt x="1848" y="4946"/>
                      <a:pt x="4589" y="9058"/>
                      <a:pt x="8313" y="12664"/>
                    </a:cubicBezTo>
                    <a:cubicBezTo>
                      <a:pt x="11919" y="16001"/>
                      <a:pt x="16120" y="18623"/>
                      <a:pt x="20471" y="20232"/>
                    </a:cubicBezTo>
                    <a:lnTo>
                      <a:pt x="20858" y="19249"/>
                    </a:lnTo>
                    <a:cubicBezTo>
                      <a:pt x="16627" y="17610"/>
                      <a:pt x="12664" y="15137"/>
                      <a:pt x="9058" y="11800"/>
                    </a:cubicBezTo>
                    <a:cubicBezTo>
                      <a:pt x="5453" y="8313"/>
                      <a:pt x="2861" y="4350"/>
                      <a:pt x="1103" y="0"/>
                    </a:cubicBezTo>
                    <a:close/>
                  </a:path>
                </a:pathLst>
              </a:custGeom>
              <a:solidFill>
                <a:srgbClr val="4242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30"/>
              <p:cNvSpPr/>
              <p:nvPr/>
            </p:nvSpPr>
            <p:spPr>
              <a:xfrm>
                <a:off x="3628151" y="1640827"/>
                <a:ext cx="587825" cy="588686"/>
              </a:xfrm>
              <a:custGeom>
                <a:rect b="b" l="l" r="r" t="t"/>
                <a:pathLst>
                  <a:path extrusionOk="0" h="20501" w="20471">
                    <a:moveTo>
                      <a:pt x="19994" y="0"/>
                    </a:moveTo>
                    <a:cubicBezTo>
                      <a:pt x="15644" y="1758"/>
                      <a:pt x="11532" y="4350"/>
                      <a:pt x="8075" y="7837"/>
                    </a:cubicBezTo>
                    <a:cubicBezTo>
                      <a:pt x="4470" y="11442"/>
                      <a:pt x="1729" y="15643"/>
                      <a:pt x="0" y="19994"/>
                    </a:cubicBezTo>
                    <a:lnTo>
                      <a:pt x="1103" y="20500"/>
                    </a:lnTo>
                    <a:cubicBezTo>
                      <a:pt x="2742" y="16150"/>
                      <a:pt x="5334" y="12187"/>
                      <a:pt x="8820" y="8701"/>
                    </a:cubicBezTo>
                    <a:cubicBezTo>
                      <a:pt x="12277" y="5215"/>
                      <a:pt x="16269" y="2741"/>
                      <a:pt x="20471" y="1132"/>
                    </a:cubicBezTo>
                    <a:lnTo>
                      <a:pt x="19994" y="0"/>
                    </a:lnTo>
                    <a:close/>
                  </a:path>
                </a:pathLst>
              </a:custGeom>
              <a:solidFill>
                <a:srgbClr val="4242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30"/>
              <p:cNvSpPr/>
              <p:nvPr/>
            </p:nvSpPr>
            <p:spPr>
              <a:xfrm>
                <a:off x="4918371" y="1640827"/>
                <a:ext cx="585269" cy="588686"/>
              </a:xfrm>
              <a:custGeom>
                <a:rect b="b" l="l" r="r" t="t"/>
                <a:pathLst>
                  <a:path extrusionOk="0" h="20501" w="20382">
                    <a:moveTo>
                      <a:pt x="388" y="0"/>
                    </a:moveTo>
                    <a:lnTo>
                      <a:pt x="1" y="1132"/>
                    </a:lnTo>
                    <a:cubicBezTo>
                      <a:pt x="4232" y="2741"/>
                      <a:pt x="8314" y="5364"/>
                      <a:pt x="11800" y="8820"/>
                    </a:cubicBezTo>
                    <a:cubicBezTo>
                      <a:pt x="15167" y="12306"/>
                      <a:pt x="17640" y="16269"/>
                      <a:pt x="19369" y="20500"/>
                    </a:cubicBezTo>
                    <a:lnTo>
                      <a:pt x="20382" y="19994"/>
                    </a:lnTo>
                    <a:cubicBezTo>
                      <a:pt x="18624" y="15643"/>
                      <a:pt x="16031" y="11561"/>
                      <a:pt x="12545" y="8075"/>
                    </a:cubicBezTo>
                    <a:cubicBezTo>
                      <a:pt x="8940" y="4470"/>
                      <a:pt x="4858" y="1758"/>
                      <a:pt x="388" y="0"/>
                    </a:cubicBezTo>
                    <a:close/>
                  </a:path>
                </a:pathLst>
              </a:custGeom>
              <a:solidFill>
                <a:srgbClr val="4242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" name="Google Shape;301;p30"/>
              <p:cNvSpPr/>
              <p:nvPr/>
            </p:nvSpPr>
            <p:spPr>
              <a:xfrm>
                <a:off x="4207117" y="1230425"/>
                <a:ext cx="727800" cy="727800"/>
              </a:xfrm>
              <a:prstGeom prst="ellipse">
                <a:avLst/>
              </a:prstGeom>
              <a:solidFill>
                <a:srgbClr val="FFFFFF">
                  <a:alpha val="8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30"/>
              <p:cNvSpPr/>
              <p:nvPr/>
            </p:nvSpPr>
            <p:spPr>
              <a:xfrm>
                <a:off x="4210944" y="3162684"/>
                <a:ext cx="727800" cy="727800"/>
              </a:xfrm>
              <a:prstGeom prst="ellipse">
                <a:avLst/>
              </a:prstGeom>
              <a:solidFill>
                <a:srgbClr val="FFFFFF">
                  <a:alpha val="8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30"/>
              <p:cNvSpPr/>
              <p:nvPr/>
            </p:nvSpPr>
            <p:spPr>
              <a:xfrm>
                <a:off x="3227600" y="2217214"/>
                <a:ext cx="727800" cy="727800"/>
              </a:xfrm>
              <a:prstGeom prst="ellipse">
                <a:avLst/>
              </a:prstGeom>
              <a:solidFill>
                <a:srgbClr val="AAEAEA">
                  <a:alpha val="800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" name="Google Shape;304;p30"/>
              <p:cNvSpPr/>
              <p:nvPr/>
            </p:nvSpPr>
            <p:spPr>
              <a:xfrm>
                <a:off x="5201939" y="2213388"/>
                <a:ext cx="727800" cy="727800"/>
              </a:xfrm>
              <a:prstGeom prst="ellipse">
                <a:avLst/>
              </a:prstGeom>
              <a:solidFill>
                <a:srgbClr val="AAEAEA">
                  <a:alpha val="800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05" name="Google Shape;305;p30"/>
              <p:cNvGrpSpPr/>
              <p:nvPr/>
            </p:nvGrpSpPr>
            <p:grpSpPr>
              <a:xfrm>
                <a:off x="3398715" y="1402492"/>
                <a:ext cx="2359562" cy="2306058"/>
                <a:chOff x="3551259" y="1552258"/>
                <a:chExt cx="2054294" cy="2007712"/>
              </a:xfrm>
            </p:grpSpPr>
            <p:grpSp>
              <p:nvGrpSpPr>
                <p:cNvPr id="306" name="Google Shape;306;p30"/>
                <p:cNvGrpSpPr/>
                <p:nvPr/>
              </p:nvGrpSpPr>
              <p:grpSpPr>
                <a:xfrm>
                  <a:off x="5270638" y="2420011"/>
                  <a:ext cx="334915" cy="316200"/>
                  <a:chOff x="-25844850" y="2357750"/>
                  <a:chExt cx="296175" cy="279625"/>
                </a:xfrm>
              </p:grpSpPr>
              <p:sp>
                <p:nvSpPr>
                  <p:cNvPr id="307" name="Google Shape;307;p30"/>
                  <p:cNvSpPr/>
                  <p:nvPr/>
                </p:nvSpPr>
                <p:spPr>
                  <a:xfrm>
                    <a:off x="-25792075" y="2428625"/>
                    <a:ext cx="191425" cy="208750"/>
                  </a:xfrm>
                  <a:custGeom>
                    <a:rect b="b" l="l" r="r" t="t"/>
                    <a:pathLst>
                      <a:path extrusionOk="0" h="8350" w="7657">
                        <a:moveTo>
                          <a:pt x="3781" y="2773"/>
                        </a:moveTo>
                        <a:cubicBezTo>
                          <a:pt x="3970" y="2773"/>
                          <a:pt x="4128" y="2931"/>
                          <a:pt x="4128" y="3120"/>
                        </a:cubicBezTo>
                        <a:cubicBezTo>
                          <a:pt x="4128" y="3309"/>
                          <a:pt x="3970" y="3466"/>
                          <a:pt x="3781" y="3466"/>
                        </a:cubicBezTo>
                        <a:cubicBezTo>
                          <a:pt x="3592" y="3466"/>
                          <a:pt x="3435" y="3309"/>
                          <a:pt x="3435" y="3120"/>
                        </a:cubicBezTo>
                        <a:cubicBezTo>
                          <a:pt x="3435" y="2931"/>
                          <a:pt x="3592" y="2773"/>
                          <a:pt x="3781" y="2773"/>
                        </a:cubicBezTo>
                        <a:close/>
                        <a:moveTo>
                          <a:pt x="3813" y="694"/>
                        </a:moveTo>
                        <a:cubicBezTo>
                          <a:pt x="5167" y="694"/>
                          <a:pt x="6270" y="1796"/>
                          <a:pt x="6270" y="3120"/>
                        </a:cubicBezTo>
                        <a:lnTo>
                          <a:pt x="6270" y="6239"/>
                        </a:lnTo>
                        <a:lnTo>
                          <a:pt x="4191" y="6239"/>
                        </a:lnTo>
                        <a:lnTo>
                          <a:pt x="4191" y="4096"/>
                        </a:lnTo>
                        <a:cubicBezTo>
                          <a:pt x="4569" y="3939"/>
                          <a:pt x="4884" y="3592"/>
                          <a:pt x="4884" y="3120"/>
                        </a:cubicBezTo>
                        <a:cubicBezTo>
                          <a:pt x="4884" y="2521"/>
                          <a:pt x="4411" y="2111"/>
                          <a:pt x="3876" y="2111"/>
                        </a:cubicBezTo>
                        <a:cubicBezTo>
                          <a:pt x="3277" y="2111"/>
                          <a:pt x="2836" y="2584"/>
                          <a:pt x="2836" y="3120"/>
                        </a:cubicBezTo>
                        <a:cubicBezTo>
                          <a:pt x="2836" y="3561"/>
                          <a:pt x="3120" y="3939"/>
                          <a:pt x="3561" y="4096"/>
                        </a:cubicBezTo>
                        <a:lnTo>
                          <a:pt x="3561" y="6239"/>
                        </a:lnTo>
                        <a:lnTo>
                          <a:pt x="1450" y="6239"/>
                        </a:lnTo>
                        <a:lnTo>
                          <a:pt x="1450" y="3120"/>
                        </a:lnTo>
                        <a:lnTo>
                          <a:pt x="1387" y="3120"/>
                        </a:lnTo>
                        <a:cubicBezTo>
                          <a:pt x="1387" y="1796"/>
                          <a:pt x="2489" y="694"/>
                          <a:pt x="3813" y="694"/>
                        </a:cubicBezTo>
                        <a:close/>
                        <a:moveTo>
                          <a:pt x="6585" y="6932"/>
                        </a:moveTo>
                        <a:cubicBezTo>
                          <a:pt x="6774" y="6932"/>
                          <a:pt x="6932" y="7089"/>
                          <a:pt x="6932" y="7310"/>
                        </a:cubicBezTo>
                        <a:lnTo>
                          <a:pt x="6932" y="7625"/>
                        </a:lnTo>
                        <a:lnTo>
                          <a:pt x="662" y="7625"/>
                        </a:lnTo>
                        <a:lnTo>
                          <a:pt x="662" y="7310"/>
                        </a:lnTo>
                        <a:cubicBezTo>
                          <a:pt x="662" y="7089"/>
                          <a:pt x="820" y="6932"/>
                          <a:pt x="1040" y="6932"/>
                        </a:cubicBezTo>
                        <a:close/>
                        <a:moveTo>
                          <a:pt x="3813" y="1"/>
                        </a:moveTo>
                        <a:cubicBezTo>
                          <a:pt x="2080" y="1"/>
                          <a:pt x="725" y="1418"/>
                          <a:pt x="725" y="3120"/>
                        </a:cubicBezTo>
                        <a:lnTo>
                          <a:pt x="725" y="6302"/>
                        </a:lnTo>
                        <a:cubicBezTo>
                          <a:pt x="316" y="6459"/>
                          <a:pt x="1" y="6837"/>
                          <a:pt x="1" y="7310"/>
                        </a:cubicBezTo>
                        <a:lnTo>
                          <a:pt x="1" y="8003"/>
                        </a:lnTo>
                        <a:cubicBezTo>
                          <a:pt x="1" y="8192"/>
                          <a:pt x="158" y="8349"/>
                          <a:pt x="347" y="8349"/>
                        </a:cubicBezTo>
                        <a:lnTo>
                          <a:pt x="7278" y="8349"/>
                        </a:lnTo>
                        <a:cubicBezTo>
                          <a:pt x="7499" y="8349"/>
                          <a:pt x="7656" y="8192"/>
                          <a:pt x="7656" y="8003"/>
                        </a:cubicBezTo>
                        <a:lnTo>
                          <a:pt x="7656" y="7310"/>
                        </a:lnTo>
                        <a:cubicBezTo>
                          <a:pt x="7593" y="6837"/>
                          <a:pt x="7341" y="6428"/>
                          <a:pt x="6932" y="6302"/>
                        </a:cubicBezTo>
                        <a:lnTo>
                          <a:pt x="6932" y="3120"/>
                        </a:lnTo>
                        <a:cubicBezTo>
                          <a:pt x="6932" y="1387"/>
                          <a:pt x="5514" y="1"/>
                          <a:pt x="3813" y="1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8" name="Google Shape;308;p30"/>
                  <p:cNvSpPr/>
                  <p:nvPr/>
                </p:nvSpPr>
                <p:spPr>
                  <a:xfrm>
                    <a:off x="-25602250" y="2497950"/>
                    <a:ext cx="53575" cy="17350"/>
                  </a:xfrm>
                  <a:custGeom>
                    <a:rect b="b" l="l" r="r" t="t"/>
                    <a:pathLst>
                      <a:path extrusionOk="0" h="694" w="2143">
                        <a:moveTo>
                          <a:pt x="378" y="0"/>
                        </a:moveTo>
                        <a:cubicBezTo>
                          <a:pt x="158" y="0"/>
                          <a:pt x="0" y="158"/>
                          <a:pt x="0" y="347"/>
                        </a:cubicBezTo>
                        <a:cubicBezTo>
                          <a:pt x="0" y="536"/>
                          <a:pt x="158" y="693"/>
                          <a:pt x="378" y="693"/>
                        </a:cubicBezTo>
                        <a:lnTo>
                          <a:pt x="1796" y="693"/>
                        </a:lnTo>
                        <a:cubicBezTo>
                          <a:pt x="1985" y="693"/>
                          <a:pt x="2143" y="536"/>
                          <a:pt x="2143" y="347"/>
                        </a:cubicBezTo>
                        <a:cubicBezTo>
                          <a:pt x="2143" y="158"/>
                          <a:pt x="1985" y="0"/>
                          <a:pt x="1796" y="0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9" name="Google Shape;309;p30"/>
                  <p:cNvSpPr/>
                  <p:nvPr/>
                </p:nvSpPr>
                <p:spPr>
                  <a:xfrm>
                    <a:off x="-25844850" y="2497950"/>
                    <a:ext cx="52800" cy="17350"/>
                  </a:xfrm>
                  <a:custGeom>
                    <a:rect b="b" l="l" r="r" t="t"/>
                    <a:pathLst>
                      <a:path extrusionOk="0" h="694" w="2112">
                        <a:moveTo>
                          <a:pt x="347" y="0"/>
                        </a:moveTo>
                        <a:cubicBezTo>
                          <a:pt x="158" y="0"/>
                          <a:pt x="1" y="158"/>
                          <a:pt x="1" y="347"/>
                        </a:cubicBezTo>
                        <a:cubicBezTo>
                          <a:pt x="1" y="536"/>
                          <a:pt x="158" y="693"/>
                          <a:pt x="347" y="693"/>
                        </a:cubicBezTo>
                        <a:lnTo>
                          <a:pt x="1765" y="693"/>
                        </a:lnTo>
                        <a:cubicBezTo>
                          <a:pt x="1954" y="693"/>
                          <a:pt x="2112" y="536"/>
                          <a:pt x="2112" y="347"/>
                        </a:cubicBezTo>
                        <a:cubicBezTo>
                          <a:pt x="2080" y="158"/>
                          <a:pt x="1923" y="0"/>
                          <a:pt x="1765" y="0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0" name="Google Shape;310;p30"/>
                  <p:cNvSpPr/>
                  <p:nvPr/>
                </p:nvSpPr>
                <p:spPr>
                  <a:xfrm>
                    <a:off x="-25706225" y="2357750"/>
                    <a:ext cx="17350" cy="53575"/>
                  </a:xfrm>
                  <a:custGeom>
                    <a:rect b="b" l="l" r="r" t="t"/>
                    <a:pathLst>
                      <a:path extrusionOk="0" h="2143" w="694">
                        <a:moveTo>
                          <a:pt x="347" y="0"/>
                        </a:moveTo>
                        <a:cubicBezTo>
                          <a:pt x="158" y="0"/>
                          <a:pt x="1" y="158"/>
                          <a:pt x="1" y="347"/>
                        </a:cubicBezTo>
                        <a:lnTo>
                          <a:pt x="1" y="1764"/>
                        </a:lnTo>
                        <a:cubicBezTo>
                          <a:pt x="1" y="1985"/>
                          <a:pt x="158" y="2143"/>
                          <a:pt x="347" y="2143"/>
                        </a:cubicBezTo>
                        <a:cubicBezTo>
                          <a:pt x="536" y="2143"/>
                          <a:pt x="694" y="1985"/>
                          <a:pt x="694" y="1764"/>
                        </a:cubicBezTo>
                        <a:lnTo>
                          <a:pt x="694" y="347"/>
                        </a:lnTo>
                        <a:cubicBezTo>
                          <a:pt x="694" y="158"/>
                          <a:pt x="536" y="0"/>
                          <a:pt x="347" y="0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1" name="Google Shape;311;p30"/>
                  <p:cNvSpPr/>
                  <p:nvPr/>
                </p:nvSpPr>
                <p:spPr>
                  <a:xfrm>
                    <a:off x="-25804675" y="2400275"/>
                    <a:ext cx="42550" cy="41775"/>
                  </a:xfrm>
                  <a:custGeom>
                    <a:rect b="b" l="l" r="r" t="t"/>
                    <a:pathLst>
                      <a:path extrusionOk="0" h="1671" w="1702">
                        <a:moveTo>
                          <a:pt x="351" y="0"/>
                        </a:moveTo>
                        <a:cubicBezTo>
                          <a:pt x="260" y="0"/>
                          <a:pt x="174" y="32"/>
                          <a:pt x="127" y="95"/>
                        </a:cubicBezTo>
                        <a:cubicBezTo>
                          <a:pt x="0" y="189"/>
                          <a:pt x="0" y="442"/>
                          <a:pt x="127" y="568"/>
                        </a:cubicBezTo>
                        <a:lnTo>
                          <a:pt x="1103" y="1544"/>
                        </a:lnTo>
                        <a:cubicBezTo>
                          <a:pt x="1166" y="1607"/>
                          <a:pt x="1261" y="1670"/>
                          <a:pt x="1324" y="1670"/>
                        </a:cubicBezTo>
                        <a:cubicBezTo>
                          <a:pt x="1418" y="1670"/>
                          <a:pt x="1544" y="1607"/>
                          <a:pt x="1576" y="1544"/>
                        </a:cubicBezTo>
                        <a:cubicBezTo>
                          <a:pt x="1702" y="1418"/>
                          <a:pt x="1702" y="1198"/>
                          <a:pt x="1576" y="1072"/>
                        </a:cubicBezTo>
                        <a:lnTo>
                          <a:pt x="599" y="95"/>
                        </a:lnTo>
                        <a:cubicBezTo>
                          <a:pt x="536" y="32"/>
                          <a:pt x="442" y="0"/>
                          <a:pt x="351" y="0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2" name="Google Shape;312;p30"/>
                  <p:cNvSpPr/>
                  <p:nvPr/>
                </p:nvSpPr>
                <p:spPr>
                  <a:xfrm>
                    <a:off x="-25632175" y="2400275"/>
                    <a:ext cx="41750" cy="41775"/>
                  </a:xfrm>
                  <a:custGeom>
                    <a:rect b="b" l="l" r="r" t="t"/>
                    <a:pathLst>
                      <a:path extrusionOk="0" h="1671" w="1670">
                        <a:moveTo>
                          <a:pt x="1327" y="0"/>
                        </a:moveTo>
                        <a:cubicBezTo>
                          <a:pt x="1237" y="0"/>
                          <a:pt x="1150" y="32"/>
                          <a:pt x="1103" y="95"/>
                        </a:cubicBezTo>
                        <a:lnTo>
                          <a:pt x="95" y="1072"/>
                        </a:lnTo>
                        <a:cubicBezTo>
                          <a:pt x="0" y="1198"/>
                          <a:pt x="0" y="1418"/>
                          <a:pt x="95" y="1544"/>
                        </a:cubicBezTo>
                        <a:cubicBezTo>
                          <a:pt x="158" y="1607"/>
                          <a:pt x="252" y="1670"/>
                          <a:pt x="347" y="1670"/>
                        </a:cubicBezTo>
                        <a:cubicBezTo>
                          <a:pt x="410" y="1670"/>
                          <a:pt x="536" y="1607"/>
                          <a:pt x="567" y="1544"/>
                        </a:cubicBezTo>
                        <a:lnTo>
                          <a:pt x="1575" y="568"/>
                        </a:lnTo>
                        <a:cubicBezTo>
                          <a:pt x="1670" y="442"/>
                          <a:pt x="1670" y="189"/>
                          <a:pt x="1575" y="95"/>
                        </a:cubicBezTo>
                        <a:cubicBezTo>
                          <a:pt x="1512" y="32"/>
                          <a:pt x="1418" y="0"/>
                          <a:pt x="1327" y="0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13" name="Google Shape;313;p30"/>
                <p:cNvGrpSpPr/>
                <p:nvPr/>
              </p:nvGrpSpPr>
              <p:grpSpPr>
                <a:xfrm>
                  <a:off x="4460420" y="1552258"/>
                  <a:ext cx="216463" cy="334038"/>
                  <a:chOff x="-23917525" y="1970225"/>
                  <a:chExt cx="191425" cy="295400"/>
                </a:xfrm>
              </p:grpSpPr>
              <p:sp>
                <p:nvSpPr>
                  <p:cNvPr id="314" name="Google Shape;314;p30"/>
                  <p:cNvSpPr/>
                  <p:nvPr/>
                </p:nvSpPr>
                <p:spPr>
                  <a:xfrm>
                    <a:off x="-23917525" y="1970225"/>
                    <a:ext cx="191425" cy="295400"/>
                  </a:xfrm>
                  <a:custGeom>
                    <a:rect b="b" l="l" r="r" t="t"/>
                    <a:pathLst>
                      <a:path extrusionOk="0" h="11816" w="7657">
                        <a:moveTo>
                          <a:pt x="6616" y="694"/>
                        </a:moveTo>
                        <a:cubicBezTo>
                          <a:pt x="6805" y="694"/>
                          <a:pt x="6963" y="851"/>
                          <a:pt x="6963" y="1072"/>
                        </a:cubicBezTo>
                        <a:lnTo>
                          <a:pt x="6963" y="1450"/>
                        </a:lnTo>
                        <a:lnTo>
                          <a:pt x="725" y="1450"/>
                        </a:lnTo>
                        <a:lnTo>
                          <a:pt x="725" y="1072"/>
                        </a:lnTo>
                        <a:cubicBezTo>
                          <a:pt x="725" y="851"/>
                          <a:pt x="883" y="694"/>
                          <a:pt x="1072" y="694"/>
                        </a:cubicBezTo>
                        <a:close/>
                        <a:moveTo>
                          <a:pt x="6994" y="2175"/>
                        </a:moveTo>
                        <a:lnTo>
                          <a:pt x="6994" y="8413"/>
                        </a:lnTo>
                        <a:lnTo>
                          <a:pt x="725" y="8413"/>
                        </a:lnTo>
                        <a:lnTo>
                          <a:pt x="725" y="2175"/>
                        </a:lnTo>
                        <a:close/>
                        <a:moveTo>
                          <a:pt x="6931" y="9106"/>
                        </a:moveTo>
                        <a:lnTo>
                          <a:pt x="6931" y="10838"/>
                        </a:lnTo>
                        <a:cubicBezTo>
                          <a:pt x="6931" y="11028"/>
                          <a:pt x="6774" y="11185"/>
                          <a:pt x="6585" y="11185"/>
                        </a:cubicBezTo>
                        <a:lnTo>
                          <a:pt x="1040" y="11185"/>
                        </a:lnTo>
                        <a:cubicBezTo>
                          <a:pt x="819" y="11185"/>
                          <a:pt x="662" y="11028"/>
                          <a:pt x="662" y="10838"/>
                        </a:cubicBezTo>
                        <a:lnTo>
                          <a:pt x="662" y="9106"/>
                        </a:lnTo>
                        <a:close/>
                        <a:moveTo>
                          <a:pt x="1040" y="1"/>
                        </a:moveTo>
                        <a:cubicBezTo>
                          <a:pt x="441" y="1"/>
                          <a:pt x="0" y="473"/>
                          <a:pt x="0" y="1009"/>
                        </a:cubicBezTo>
                        <a:lnTo>
                          <a:pt x="0" y="10775"/>
                        </a:lnTo>
                        <a:cubicBezTo>
                          <a:pt x="0" y="11374"/>
                          <a:pt x="473" y="11815"/>
                          <a:pt x="1040" y="11815"/>
                        </a:cubicBezTo>
                        <a:lnTo>
                          <a:pt x="6585" y="11815"/>
                        </a:lnTo>
                        <a:cubicBezTo>
                          <a:pt x="7184" y="11815"/>
                          <a:pt x="7593" y="11343"/>
                          <a:pt x="7593" y="10775"/>
                        </a:cubicBezTo>
                        <a:lnTo>
                          <a:pt x="7593" y="1009"/>
                        </a:lnTo>
                        <a:cubicBezTo>
                          <a:pt x="7656" y="473"/>
                          <a:pt x="7184" y="1"/>
                          <a:pt x="6585" y="1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5" name="Google Shape;315;p30"/>
                  <p:cNvSpPr/>
                  <p:nvPr/>
                </p:nvSpPr>
                <p:spPr>
                  <a:xfrm>
                    <a:off x="-23882075" y="2041125"/>
                    <a:ext cx="121300" cy="121325"/>
                  </a:xfrm>
                  <a:custGeom>
                    <a:rect b="b" l="l" r="r" t="t"/>
                    <a:pathLst>
                      <a:path extrusionOk="0" h="4853" w="4852">
                        <a:moveTo>
                          <a:pt x="2773" y="662"/>
                        </a:moveTo>
                        <a:lnTo>
                          <a:pt x="2773" y="1702"/>
                        </a:lnTo>
                        <a:cubicBezTo>
                          <a:pt x="2773" y="1891"/>
                          <a:pt x="2930" y="2048"/>
                          <a:pt x="3119" y="2048"/>
                        </a:cubicBezTo>
                        <a:lnTo>
                          <a:pt x="4127" y="2048"/>
                        </a:lnTo>
                        <a:lnTo>
                          <a:pt x="4127" y="2773"/>
                        </a:lnTo>
                        <a:lnTo>
                          <a:pt x="3119" y="2773"/>
                        </a:lnTo>
                        <a:cubicBezTo>
                          <a:pt x="2930" y="2773"/>
                          <a:pt x="2773" y="2962"/>
                          <a:pt x="2773" y="3151"/>
                        </a:cubicBezTo>
                        <a:lnTo>
                          <a:pt x="2773" y="4159"/>
                        </a:lnTo>
                        <a:lnTo>
                          <a:pt x="2048" y="4159"/>
                        </a:lnTo>
                        <a:lnTo>
                          <a:pt x="2048" y="3119"/>
                        </a:lnTo>
                        <a:cubicBezTo>
                          <a:pt x="2048" y="2899"/>
                          <a:pt x="1890" y="2741"/>
                          <a:pt x="1701" y="2741"/>
                        </a:cubicBezTo>
                        <a:lnTo>
                          <a:pt x="662" y="2741"/>
                        </a:lnTo>
                        <a:lnTo>
                          <a:pt x="662" y="2048"/>
                        </a:lnTo>
                        <a:lnTo>
                          <a:pt x="1701" y="2048"/>
                        </a:lnTo>
                        <a:cubicBezTo>
                          <a:pt x="1890" y="2048"/>
                          <a:pt x="2048" y="1891"/>
                          <a:pt x="2048" y="1702"/>
                        </a:cubicBezTo>
                        <a:lnTo>
                          <a:pt x="2048" y="662"/>
                        </a:lnTo>
                        <a:close/>
                        <a:moveTo>
                          <a:pt x="1733" y="0"/>
                        </a:moveTo>
                        <a:cubicBezTo>
                          <a:pt x="1544" y="0"/>
                          <a:pt x="1386" y="158"/>
                          <a:pt x="1386" y="347"/>
                        </a:cubicBezTo>
                        <a:lnTo>
                          <a:pt x="1386" y="1386"/>
                        </a:lnTo>
                        <a:lnTo>
                          <a:pt x="347" y="1386"/>
                        </a:lnTo>
                        <a:cubicBezTo>
                          <a:pt x="158" y="1386"/>
                          <a:pt x="0" y="1544"/>
                          <a:pt x="0" y="1733"/>
                        </a:cubicBezTo>
                        <a:lnTo>
                          <a:pt x="0" y="3119"/>
                        </a:lnTo>
                        <a:cubicBezTo>
                          <a:pt x="0" y="3308"/>
                          <a:pt x="158" y="3466"/>
                          <a:pt x="347" y="3466"/>
                        </a:cubicBezTo>
                        <a:lnTo>
                          <a:pt x="1386" y="3466"/>
                        </a:lnTo>
                        <a:lnTo>
                          <a:pt x="1386" y="4474"/>
                        </a:lnTo>
                        <a:cubicBezTo>
                          <a:pt x="1386" y="4694"/>
                          <a:pt x="1544" y="4852"/>
                          <a:pt x="1733" y="4852"/>
                        </a:cubicBezTo>
                        <a:lnTo>
                          <a:pt x="3119" y="4852"/>
                        </a:lnTo>
                        <a:cubicBezTo>
                          <a:pt x="3308" y="4852"/>
                          <a:pt x="3466" y="4694"/>
                          <a:pt x="3466" y="4474"/>
                        </a:cubicBezTo>
                        <a:lnTo>
                          <a:pt x="3466" y="3466"/>
                        </a:lnTo>
                        <a:lnTo>
                          <a:pt x="4505" y="3466"/>
                        </a:lnTo>
                        <a:cubicBezTo>
                          <a:pt x="4694" y="3466"/>
                          <a:pt x="4852" y="3308"/>
                          <a:pt x="4852" y="3119"/>
                        </a:cubicBezTo>
                        <a:lnTo>
                          <a:pt x="4852" y="1733"/>
                        </a:lnTo>
                        <a:cubicBezTo>
                          <a:pt x="4852" y="1544"/>
                          <a:pt x="4694" y="1386"/>
                          <a:pt x="4505" y="1386"/>
                        </a:cubicBezTo>
                        <a:lnTo>
                          <a:pt x="3466" y="1386"/>
                        </a:lnTo>
                        <a:lnTo>
                          <a:pt x="3466" y="347"/>
                        </a:lnTo>
                        <a:cubicBezTo>
                          <a:pt x="3466" y="158"/>
                          <a:pt x="3308" y="0"/>
                          <a:pt x="3119" y="0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6" name="Google Shape;316;p30"/>
                  <p:cNvSpPr/>
                  <p:nvPr/>
                </p:nvSpPr>
                <p:spPr>
                  <a:xfrm>
                    <a:off x="-23839550" y="2214400"/>
                    <a:ext cx="35475" cy="17350"/>
                  </a:xfrm>
                  <a:custGeom>
                    <a:rect b="b" l="l" r="r" t="t"/>
                    <a:pathLst>
                      <a:path extrusionOk="0" h="694" w="1419">
                        <a:moveTo>
                          <a:pt x="347" y="0"/>
                        </a:moveTo>
                        <a:cubicBezTo>
                          <a:pt x="158" y="0"/>
                          <a:pt x="0" y="158"/>
                          <a:pt x="0" y="347"/>
                        </a:cubicBezTo>
                        <a:cubicBezTo>
                          <a:pt x="0" y="536"/>
                          <a:pt x="158" y="693"/>
                          <a:pt x="347" y="693"/>
                        </a:cubicBezTo>
                        <a:lnTo>
                          <a:pt x="1072" y="693"/>
                        </a:lnTo>
                        <a:cubicBezTo>
                          <a:pt x="1261" y="693"/>
                          <a:pt x="1418" y="536"/>
                          <a:pt x="1418" y="347"/>
                        </a:cubicBezTo>
                        <a:cubicBezTo>
                          <a:pt x="1418" y="158"/>
                          <a:pt x="1261" y="0"/>
                          <a:pt x="1072" y="0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317" name="Google Shape;317;p30"/>
                <p:cNvSpPr/>
                <p:nvPr/>
              </p:nvSpPr>
              <p:spPr>
                <a:xfrm>
                  <a:off x="4407887" y="3225960"/>
                  <a:ext cx="334915" cy="334010"/>
                </a:xfrm>
                <a:custGeom>
                  <a:rect b="b" l="l" r="r" t="t"/>
                  <a:pathLst>
                    <a:path extrusionOk="0" h="11815" w="11847">
                      <a:moveTo>
                        <a:pt x="5829" y="662"/>
                      </a:moveTo>
                      <a:cubicBezTo>
                        <a:pt x="6018" y="662"/>
                        <a:pt x="6176" y="820"/>
                        <a:pt x="6176" y="1009"/>
                      </a:cubicBezTo>
                      <a:cubicBezTo>
                        <a:pt x="6176" y="1229"/>
                        <a:pt x="6018" y="1387"/>
                        <a:pt x="5829" y="1387"/>
                      </a:cubicBezTo>
                      <a:cubicBezTo>
                        <a:pt x="5640" y="1387"/>
                        <a:pt x="5483" y="1229"/>
                        <a:pt x="5483" y="1009"/>
                      </a:cubicBezTo>
                      <a:cubicBezTo>
                        <a:pt x="5483" y="820"/>
                        <a:pt x="5640" y="662"/>
                        <a:pt x="5829" y="662"/>
                      </a:cubicBezTo>
                      <a:close/>
                      <a:moveTo>
                        <a:pt x="3225" y="2798"/>
                      </a:moveTo>
                      <a:cubicBezTo>
                        <a:pt x="3766" y="2798"/>
                        <a:pt x="4911" y="3708"/>
                        <a:pt x="5483" y="4159"/>
                      </a:cubicBezTo>
                      <a:lnTo>
                        <a:pt x="5483" y="4884"/>
                      </a:lnTo>
                      <a:lnTo>
                        <a:pt x="4727" y="4884"/>
                      </a:lnTo>
                      <a:cubicBezTo>
                        <a:pt x="4758" y="4758"/>
                        <a:pt x="4790" y="4632"/>
                        <a:pt x="4790" y="4537"/>
                      </a:cubicBezTo>
                      <a:cubicBezTo>
                        <a:pt x="4790" y="4317"/>
                        <a:pt x="4632" y="4159"/>
                        <a:pt x="4443" y="4159"/>
                      </a:cubicBezTo>
                      <a:cubicBezTo>
                        <a:pt x="4254" y="4159"/>
                        <a:pt x="4097" y="4317"/>
                        <a:pt x="4097" y="4537"/>
                      </a:cubicBezTo>
                      <a:cubicBezTo>
                        <a:pt x="4097" y="4726"/>
                        <a:pt x="3939" y="4884"/>
                        <a:pt x="3750" y="4884"/>
                      </a:cubicBezTo>
                      <a:lnTo>
                        <a:pt x="3435" y="4884"/>
                      </a:lnTo>
                      <a:cubicBezTo>
                        <a:pt x="3655" y="4569"/>
                        <a:pt x="3813" y="4254"/>
                        <a:pt x="3908" y="3939"/>
                      </a:cubicBezTo>
                      <a:cubicBezTo>
                        <a:pt x="3971" y="3750"/>
                        <a:pt x="3844" y="3529"/>
                        <a:pt x="3655" y="3498"/>
                      </a:cubicBezTo>
                      <a:cubicBezTo>
                        <a:pt x="3617" y="3485"/>
                        <a:pt x="3578" y="3478"/>
                        <a:pt x="3541" y="3478"/>
                      </a:cubicBezTo>
                      <a:cubicBezTo>
                        <a:pt x="3395" y="3478"/>
                        <a:pt x="3265" y="3574"/>
                        <a:pt x="3214" y="3750"/>
                      </a:cubicBezTo>
                      <a:cubicBezTo>
                        <a:pt x="3025" y="4380"/>
                        <a:pt x="2710" y="4726"/>
                        <a:pt x="2269" y="4884"/>
                      </a:cubicBezTo>
                      <a:lnTo>
                        <a:pt x="1482" y="4884"/>
                      </a:lnTo>
                      <a:cubicBezTo>
                        <a:pt x="2049" y="4411"/>
                        <a:pt x="2364" y="3907"/>
                        <a:pt x="2584" y="3466"/>
                      </a:cubicBezTo>
                      <a:cubicBezTo>
                        <a:pt x="2836" y="3057"/>
                        <a:pt x="2962" y="2836"/>
                        <a:pt x="3151" y="2805"/>
                      </a:cubicBezTo>
                      <a:cubicBezTo>
                        <a:pt x="3174" y="2800"/>
                        <a:pt x="3199" y="2798"/>
                        <a:pt x="3225" y="2798"/>
                      </a:cubicBezTo>
                      <a:close/>
                      <a:moveTo>
                        <a:pt x="8424" y="2770"/>
                      </a:moveTo>
                      <a:cubicBezTo>
                        <a:pt x="8442" y="2770"/>
                        <a:pt x="8459" y="2771"/>
                        <a:pt x="8476" y="2773"/>
                      </a:cubicBezTo>
                      <a:cubicBezTo>
                        <a:pt x="8665" y="2836"/>
                        <a:pt x="8791" y="3057"/>
                        <a:pt x="9011" y="3466"/>
                      </a:cubicBezTo>
                      <a:cubicBezTo>
                        <a:pt x="9263" y="3876"/>
                        <a:pt x="9578" y="4411"/>
                        <a:pt x="10082" y="4884"/>
                      </a:cubicBezTo>
                      <a:lnTo>
                        <a:pt x="9326" y="4884"/>
                      </a:lnTo>
                      <a:cubicBezTo>
                        <a:pt x="8885" y="4726"/>
                        <a:pt x="8570" y="4348"/>
                        <a:pt x="8381" y="3750"/>
                      </a:cubicBezTo>
                      <a:cubicBezTo>
                        <a:pt x="8328" y="3564"/>
                        <a:pt x="8164" y="3490"/>
                        <a:pt x="8019" y="3490"/>
                      </a:cubicBezTo>
                      <a:cubicBezTo>
                        <a:pt x="7992" y="3490"/>
                        <a:pt x="7965" y="3493"/>
                        <a:pt x="7940" y="3498"/>
                      </a:cubicBezTo>
                      <a:cubicBezTo>
                        <a:pt x="7783" y="3529"/>
                        <a:pt x="7688" y="3781"/>
                        <a:pt x="7720" y="3939"/>
                      </a:cubicBezTo>
                      <a:cubicBezTo>
                        <a:pt x="7783" y="4191"/>
                        <a:pt x="7940" y="4569"/>
                        <a:pt x="8192" y="4884"/>
                      </a:cubicBezTo>
                      <a:lnTo>
                        <a:pt x="7877" y="4884"/>
                      </a:lnTo>
                      <a:cubicBezTo>
                        <a:pt x="7688" y="4884"/>
                        <a:pt x="7531" y="4726"/>
                        <a:pt x="7531" y="4537"/>
                      </a:cubicBezTo>
                      <a:cubicBezTo>
                        <a:pt x="7531" y="4317"/>
                        <a:pt x="7373" y="4159"/>
                        <a:pt x="7153" y="4159"/>
                      </a:cubicBezTo>
                      <a:cubicBezTo>
                        <a:pt x="6963" y="4159"/>
                        <a:pt x="6806" y="4317"/>
                        <a:pt x="6806" y="4537"/>
                      </a:cubicBezTo>
                      <a:cubicBezTo>
                        <a:pt x="6806" y="4632"/>
                        <a:pt x="6837" y="4758"/>
                        <a:pt x="6900" y="4884"/>
                      </a:cubicBezTo>
                      <a:lnTo>
                        <a:pt x="6144" y="4884"/>
                      </a:lnTo>
                      <a:lnTo>
                        <a:pt x="6144" y="4159"/>
                      </a:lnTo>
                      <a:cubicBezTo>
                        <a:pt x="6663" y="3701"/>
                        <a:pt x="7863" y="2770"/>
                        <a:pt x="8424" y="2770"/>
                      </a:cubicBezTo>
                      <a:close/>
                      <a:moveTo>
                        <a:pt x="7216" y="5545"/>
                      </a:moveTo>
                      <a:cubicBezTo>
                        <a:pt x="7405" y="5545"/>
                        <a:pt x="7562" y="5703"/>
                        <a:pt x="7562" y="5892"/>
                      </a:cubicBezTo>
                      <a:cubicBezTo>
                        <a:pt x="7562" y="6113"/>
                        <a:pt x="7405" y="6270"/>
                        <a:pt x="7216" y="6270"/>
                      </a:cubicBezTo>
                      <a:lnTo>
                        <a:pt x="6176" y="6270"/>
                      </a:lnTo>
                      <a:lnTo>
                        <a:pt x="6176" y="5545"/>
                      </a:lnTo>
                      <a:close/>
                      <a:moveTo>
                        <a:pt x="5483" y="6963"/>
                      </a:moveTo>
                      <a:lnTo>
                        <a:pt x="5483" y="7688"/>
                      </a:lnTo>
                      <a:lnTo>
                        <a:pt x="4443" y="7688"/>
                      </a:lnTo>
                      <a:cubicBezTo>
                        <a:pt x="4254" y="7688"/>
                        <a:pt x="4097" y="7530"/>
                        <a:pt x="4097" y="7310"/>
                      </a:cubicBezTo>
                      <a:cubicBezTo>
                        <a:pt x="4097" y="7121"/>
                        <a:pt x="4254" y="6963"/>
                        <a:pt x="4443" y="6963"/>
                      </a:cubicBezTo>
                      <a:close/>
                      <a:moveTo>
                        <a:pt x="6491" y="8349"/>
                      </a:moveTo>
                      <a:cubicBezTo>
                        <a:pt x="6680" y="8349"/>
                        <a:pt x="6837" y="8507"/>
                        <a:pt x="6837" y="8696"/>
                      </a:cubicBezTo>
                      <a:cubicBezTo>
                        <a:pt x="6837" y="8885"/>
                        <a:pt x="6680" y="9042"/>
                        <a:pt x="6491" y="9042"/>
                      </a:cubicBezTo>
                      <a:lnTo>
                        <a:pt x="6144" y="9042"/>
                      </a:lnTo>
                      <a:lnTo>
                        <a:pt x="6144" y="8349"/>
                      </a:lnTo>
                      <a:close/>
                      <a:moveTo>
                        <a:pt x="5483" y="9736"/>
                      </a:moveTo>
                      <a:lnTo>
                        <a:pt x="5483" y="10429"/>
                      </a:lnTo>
                      <a:lnTo>
                        <a:pt x="5105" y="10429"/>
                      </a:lnTo>
                      <a:cubicBezTo>
                        <a:pt x="4916" y="10429"/>
                        <a:pt x="4758" y="10271"/>
                        <a:pt x="4758" y="10082"/>
                      </a:cubicBezTo>
                      <a:cubicBezTo>
                        <a:pt x="4758" y="9893"/>
                        <a:pt x="4916" y="9736"/>
                        <a:pt x="5105" y="9736"/>
                      </a:cubicBezTo>
                      <a:close/>
                      <a:moveTo>
                        <a:pt x="5861" y="1"/>
                      </a:moveTo>
                      <a:cubicBezTo>
                        <a:pt x="5325" y="1"/>
                        <a:pt x="4853" y="473"/>
                        <a:pt x="4853" y="1009"/>
                      </a:cubicBezTo>
                      <a:cubicBezTo>
                        <a:pt x="4853" y="1450"/>
                        <a:pt x="5136" y="1828"/>
                        <a:pt x="5546" y="1985"/>
                      </a:cubicBezTo>
                      <a:lnTo>
                        <a:pt x="5546" y="3309"/>
                      </a:lnTo>
                      <a:cubicBezTo>
                        <a:pt x="4475" y="2440"/>
                        <a:pt x="3776" y="2104"/>
                        <a:pt x="3254" y="2104"/>
                      </a:cubicBezTo>
                      <a:cubicBezTo>
                        <a:pt x="3208" y="2104"/>
                        <a:pt x="3163" y="2106"/>
                        <a:pt x="3120" y="2111"/>
                      </a:cubicBezTo>
                      <a:cubicBezTo>
                        <a:pt x="2616" y="2206"/>
                        <a:pt x="2332" y="2678"/>
                        <a:pt x="2080" y="3151"/>
                      </a:cubicBezTo>
                      <a:cubicBezTo>
                        <a:pt x="1734" y="3750"/>
                        <a:pt x="1356" y="4474"/>
                        <a:pt x="253" y="4915"/>
                      </a:cubicBezTo>
                      <a:cubicBezTo>
                        <a:pt x="95" y="4978"/>
                        <a:pt x="1" y="5167"/>
                        <a:pt x="32" y="5325"/>
                      </a:cubicBezTo>
                      <a:cubicBezTo>
                        <a:pt x="95" y="5482"/>
                        <a:pt x="190" y="5577"/>
                        <a:pt x="410" y="5577"/>
                      </a:cubicBezTo>
                      <a:lnTo>
                        <a:pt x="5609" y="5577"/>
                      </a:lnTo>
                      <a:lnTo>
                        <a:pt x="5609" y="6302"/>
                      </a:lnTo>
                      <a:lnTo>
                        <a:pt x="4569" y="6302"/>
                      </a:lnTo>
                      <a:cubicBezTo>
                        <a:pt x="3971" y="6302"/>
                        <a:pt x="3561" y="6774"/>
                        <a:pt x="3561" y="7310"/>
                      </a:cubicBezTo>
                      <a:cubicBezTo>
                        <a:pt x="3561" y="7908"/>
                        <a:pt x="4034" y="8349"/>
                        <a:pt x="4569" y="8349"/>
                      </a:cubicBezTo>
                      <a:lnTo>
                        <a:pt x="5609" y="8349"/>
                      </a:lnTo>
                      <a:lnTo>
                        <a:pt x="5609" y="9042"/>
                      </a:lnTo>
                      <a:lnTo>
                        <a:pt x="5231" y="9042"/>
                      </a:lnTo>
                      <a:cubicBezTo>
                        <a:pt x="4664" y="9042"/>
                        <a:pt x="4223" y="9515"/>
                        <a:pt x="4223" y="10082"/>
                      </a:cubicBezTo>
                      <a:cubicBezTo>
                        <a:pt x="4223" y="10681"/>
                        <a:pt x="4695" y="11090"/>
                        <a:pt x="5231" y="11090"/>
                      </a:cubicBezTo>
                      <a:lnTo>
                        <a:pt x="5609" y="11090"/>
                      </a:lnTo>
                      <a:lnTo>
                        <a:pt x="5609" y="11468"/>
                      </a:lnTo>
                      <a:cubicBezTo>
                        <a:pt x="5609" y="11657"/>
                        <a:pt x="5766" y="11815"/>
                        <a:pt x="5955" y="11815"/>
                      </a:cubicBezTo>
                      <a:cubicBezTo>
                        <a:pt x="6144" y="11815"/>
                        <a:pt x="6302" y="11657"/>
                        <a:pt x="6302" y="11468"/>
                      </a:cubicBezTo>
                      <a:lnTo>
                        <a:pt x="6302" y="11090"/>
                      </a:lnTo>
                      <a:lnTo>
                        <a:pt x="6648" y="11090"/>
                      </a:lnTo>
                      <a:cubicBezTo>
                        <a:pt x="6869" y="11090"/>
                        <a:pt x="7027" y="10933"/>
                        <a:pt x="7027" y="10744"/>
                      </a:cubicBezTo>
                      <a:cubicBezTo>
                        <a:pt x="7027" y="10555"/>
                        <a:pt x="6869" y="10397"/>
                        <a:pt x="6648" y="10397"/>
                      </a:cubicBezTo>
                      <a:lnTo>
                        <a:pt x="6302" y="10397"/>
                      </a:lnTo>
                      <a:lnTo>
                        <a:pt x="6302" y="9673"/>
                      </a:lnTo>
                      <a:lnTo>
                        <a:pt x="6648" y="9673"/>
                      </a:lnTo>
                      <a:cubicBezTo>
                        <a:pt x="7247" y="9673"/>
                        <a:pt x="7688" y="9200"/>
                        <a:pt x="7688" y="8664"/>
                      </a:cubicBezTo>
                      <a:cubicBezTo>
                        <a:pt x="7688" y="8066"/>
                        <a:pt x="7216" y="7625"/>
                        <a:pt x="6648" y="7625"/>
                      </a:cubicBezTo>
                      <a:lnTo>
                        <a:pt x="6302" y="7625"/>
                      </a:lnTo>
                      <a:lnTo>
                        <a:pt x="6302" y="6932"/>
                      </a:lnTo>
                      <a:lnTo>
                        <a:pt x="7342" y="6932"/>
                      </a:lnTo>
                      <a:cubicBezTo>
                        <a:pt x="7909" y="6932"/>
                        <a:pt x="8350" y="6459"/>
                        <a:pt x="8350" y="5892"/>
                      </a:cubicBezTo>
                      <a:cubicBezTo>
                        <a:pt x="8350" y="5766"/>
                        <a:pt x="8318" y="5671"/>
                        <a:pt x="8287" y="5545"/>
                      </a:cubicBezTo>
                      <a:lnTo>
                        <a:pt x="11469" y="5545"/>
                      </a:lnTo>
                      <a:cubicBezTo>
                        <a:pt x="11626" y="5545"/>
                        <a:pt x="11784" y="5419"/>
                        <a:pt x="11815" y="5262"/>
                      </a:cubicBezTo>
                      <a:cubicBezTo>
                        <a:pt x="11847" y="5104"/>
                        <a:pt x="11658" y="4947"/>
                        <a:pt x="11500" y="4915"/>
                      </a:cubicBezTo>
                      <a:cubicBezTo>
                        <a:pt x="10398" y="4474"/>
                        <a:pt x="9988" y="3750"/>
                        <a:pt x="9641" y="3151"/>
                      </a:cubicBezTo>
                      <a:cubicBezTo>
                        <a:pt x="9389" y="2678"/>
                        <a:pt x="9137" y="2237"/>
                        <a:pt x="8633" y="2111"/>
                      </a:cubicBezTo>
                      <a:cubicBezTo>
                        <a:pt x="8563" y="2096"/>
                        <a:pt x="8491" y="2088"/>
                        <a:pt x="8417" y="2088"/>
                      </a:cubicBezTo>
                      <a:cubicBezTo>
                        <a:pt x="7893" y="2088"/>
                        <a:pt x="7252" y="2481"/>
                        <a:pt x="6176" y="3309"/>
                      </a:cubicBezTo>
                      <a:lnTo>
                        <a:pt x="6176" y="1985"/>
                      </a:lnTo>
                      <a:cubicBezTo>
                        <a:pt x="6585" y="1828"/>
                        <a:pt x="6900" y="1481"/>
                        <a:pt x="6900" y="1009"/>
                      </a:cubicBezTo>
                      <a:cubicBezTo>
                        <a:pt x="6900" y="410"/>
                        <a:pt x="6428" y="1"/>
                        <a:pt x="5861" y="1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18" name="Google Shape;318;p30"/>
                <p:cNvGrpSpPr/>
                <p:nvPr/>
              </p:nvGrpSpPr>
              <p:grpSpPr>
                <a:xfrm>
                  <a:off x="3551259" y="2404295"/>
                  <a:ext cx="335791" cy="334915"/>
                  <a:chOff x="-23229925" y="1970225"/>
                  <a:chExt cx="296950" cy="296175"/>
                </a:xfrm>
              </p:grpSpPr>
              <p:sp>
                <p:nvSpPr>
                  <p:cNvPr id="319" name="Google Shape;319;p30"/>
                  <p:cNvSpPr/>
                  <p:nvPr/>
                </p:nvSpPr>
                <p:spPr>
                  <a:xfrm>
                    <a:off x="-23229925" y="1970225"/>
                    <a:ext cx="296950" cy="296175"/>
                  </a:xfrm>
                  <a:custGeom>
                    <a:rect b="b" l="l" r="r" t="t"/>
                    <a:pathLst>
                      <a:path extrusionOk="0" h="11847" w="11878">
                        <a:moveTo>
                          <a:pt x="10145" y="694"/>
                        </a:moveTo>
                        <a:cubicBezTo>
                          <a:pt x="10743" y="694"/>
                          <a:pt x="11184" y="1167"/>
                          <a:pt x="11184" y="1734"/>
                        </a:cubicBezTo>
                        <a:lnTo>
                          <a:pt x="11184" y="10114"/>
                        </a:lnTo>
                        <a:cubicBezTo>
                          <a:pt x="11184" y="10712"/>
                          <a:pt x="10712" y="11122"/>
                          <a:pt x="10145" y="11122"/>
                        </a:cubicBezTo>
                        <a:lnTo>
                          <a:pt x="1764" y="11122"/>
                        </a:lnTo>
                        <a:cubicBezTo>
                          <a:pt x="1166" y="11122"/>
                          <a:pt x="725" y="10681"/>
                          <a:pt x="725" y="10114"/>
                        </a:cubicBezTo>
                        <a:lnTo>
                          <a:pt x="725" y="1734"/>
                        </a:lnTo>
                        <a:cubicBezTo>
                          <a:pt x="725" y="1135"/>
                          <a:pt x="1197" y="694"/>
                          <a:pt x="1764" y="694"/>
                        </a:cubicBezTo>
                        <a:close/>
                        <a:moveTo>
                          <a:pt x="1733" y="1"/>
                        </a:moveTo>
                        <a:cubicBezTo>
                          <a:pt x="788" y="1"/>
                          <a:pt x="0" y="788"/>
                          <a:pt x="0" y="1734"/>
                        </a:cubicBezTo>
                        <a:lnTo>
                          <a:pt x="0" y="10114"/>
                        </a:lnTo>
                        <a:cubicBezTo>
                          <a:pt x="0" y="11059"/>
                          <a:pt x="788" y="11847"/>
                          <a:pt x="1733" y="11847"/>
                        </a:cubicBezTo>
                        <a:lnTo>
                          <a:pt x="10113" y="11847"/>
                        </a:lnTo>
                        <a:cubicBezTo>
                          <a:pt x="11058" y="11847"/>
                          <a:pt x="11846" y="11059"/>
                          <a:pt x="11846" y="10114"/>
                        </a:cubicBezTo>
                        <a:lnTo>
                          <a:pt x="11846" y="1734"/>
                        </a:lnTo>
                        <a:cubicBezTo>
                          <a:pt x="11878" y="788"/>
                          <a:pt x="11090" y="1"/>
                          <a:pt x="10113" y="1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0" name="Google Shape;320;p30"/>
                  <p:cNvSpPr/>
                  <p:nvPr/>
                </p:nvSpPr>
                <p:spPr>
                  <a:xfrm>
                    <a:off x="-23196075" y="2005675"/>
                    <a:ext cx="227650" cy="192200"/>
                  </a:xfrm>
                  <a:custGeom>
                    <a:rect b="b" l="l" r="r" t="t"/>
                    <a:pathLst>
                      <a:path extrusionOk="0" h="7688" w="9106">
                        <a:moveTo>
                          <a:pt x="8444" y="662"/>
                        </a:moveTo>
                        <a:lnTo>
                          <a:pt x="8444" y="3435"/>
                        </a:lnTo>
                        <a:lnTo>
                          <a:pt x="6144" y="3435"/>
                        </a:lnTo>
                        <a:cubicBezTo>
                          <a:pt x="5987" y="3435"/>
                          <a:pt x="5892" y="3498"/>
                          <a:pt x="5829" y="3624"/>
                        </a:cubicBezTo>
                        <a:lnTo>
                          <a:pt x="5357" y="4852"/>
                        </a:lnTo>
                        <a:lnTo>
                          <a:pt x="4317" y="1576"/>
                        </a:lnTo>
                        <a:cubicBezTo>
                          <a:pt x="4254" y="1450"/>
                          <a:pt x="4160" y="1324"/>
                          <a:pt x="4002" y="1324"/>
                        </a:cubicBezTo>
                        <a:cubicBezTo>
                          <a:pt x="3845" y="1324"/>
                          <a:pt x="3718" y="1418"/>
                          <a:pt x="3624" y="1544"/>
                        </a:cubicBezTo>
                        <a:lnTo>
                          <a:pt x="2805" y="3435"/>
                        </a:lnTo>
                        <a:lnTo>
                          <a:pt x="757" y="3435"/>
                        </a:lnTo>
                        <a:lnTo>
                          <a:pt x="757" y="662"/>
                        </a:lnTo>
                        <a:close/>
                        <a:moveTo>
                          <a:pt x="3876" y="2678"/>
                        </a:moveTo>
                        <a:lnTo>
                          <a:pt x="4947" y="5986"/>
                        </a:lnTo>
                        <a:cubicBezTo>
                          <a:pt x="4979" y="6144"/>
                          <a:pt x="5105" y="6207"/>
                          <a:pt x="5262" y="6207"/>
                        </a:cubicBezTo>
                        <a:cubicBezTo>
                          <a:pt x="5420" y="6207"/>
                          <a:pt x="5514" y="6144"/>
                          <a:pt x="5577" y="6018"/>
                        </a:cubicBezTo>
                        <a:lnTo>
                          <a:pt x="6333" y="4159"/>
                        </a:lnTo>
                        <a:lnTo>
                          <a:pt x="8413" y="4159"/>
                        </a:lnTo>
                        <a:lnTo>
                          <a:pt x="8413" y="6995"/>
                        </a:lnTo>
                        <a:lnTo>
                          <a:pt x="757" y="6995"/>
                        </a:lnTo>
                        <a:lnTo>
                          <a:pt x="757" y="6963"/>
                        </a:lnTo>
                        <a:lnTo>
                          <a:pt x="757" y="4128"/>
                        </a:lnTo>
                        <a:lnTo>
                          <a:pt x="2994" y="4128"/>
                        </a:lnTo>
                        <a:cubicBezTo>
                          <a:pt x="3120" y="4128"/>
                          <a:pt x="3277" y="4065"/>
                          <a:pt x="3309" y="3939"/>
                        </a:cubicBezTo>
                        <a:lnTo>
                          <a:pt x="3876" y="2678"/>
                        </a:lnTo>
                        <a:close/>
                        <a:moveTo>
                          <a:pt x="379" y="1"/>
                        </a:moveTo>
                        <a:cubicBezTo>
                          <a:pt x="158" y="1"/>
                          <a:pt x="1" y="158"/>
                          <a:pt x="1" y="347"/>
                        </a:cubicBezTo>
                        <a:lnTo>
                          <a:pt x="1" y="7310"/>
                        </a:lnTo>
                        <a:cubicBezTo>
                          <a:pt x="1" y="7530"/>
                          <a:pt x="158" y="7688"/>
                          <a:pt x="379" y="7688"/>
                        </a:cubicBezTo>
                        <a:lnTo>
                          <a:pt x="8759" y="7688"/>
                        </a:lnTo>
                        <a:cubicBezTo>
                          <a:pt x="8948" y="7688"/>
                          <a:pt x="9106" y="7530"/>
                          <a:pt x="9106" y="7310"/>
                        </a:cubicBezTo>
                        <a:lnTo>
                          <a:pt x="9106" y="347"/>
                        </a:lnTo>
                        <a:cubicBezTo>
                          <a:pt x="9106" y="158"/>
                          <a:pt x="8948" y="1"/>
                          <a:pt x="8759" y="1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1" name="Google Shape;321;p30"/>
                  <p:cNvSpPr/>
                  <p:nvPr/>
                </p:nvSpPr>
                <p:spPr>
                  <a:xfrm>
                    <a:off x="-23142500" y="2214400"/>
                    <a:ext cx="17350" cy="17350"/>
                  </a:xfrm>
                  <a:custGeom>
                    <a:rect b="b" l="l" r="r" t="t"/>
                    <a:pathLst>
                      <a:path extrusionOk="0" h="694" w="694">
                        <a:moveTo>
                          <a:pt x="347" y="0"/>
                        </a:moveTo>
                        <a:cubicBezTo>
                          <a:pt x="158" y="0"/>
                          <a:pt x="0" y="158"/>
                          <a:pt x="0" y="347"/>
                        </a:cubicBezTo>
                        <a:cubicBezTo>
                          <a:pt x="0" y="536"/>
                          <a:pt x="158" y="693"/>
                          <a:pt x="347" y="693"/>
                        </a:cubicBezTo>
                        <a:cubicBezTo>
                          <a:pt x="536" y="693"/>
                          <a:pt x="693" y="536"/>
                          <a:pt x="693" y="347"/>
                        </a:cubicBezTo>
                        <a:cubicBezTo>
                          <a:pt x="693" y="158"/>
                          <a:pt x="536" y="0"/>
                          <a:pt x="347" y="0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2" name="Google Shape;322;p30"/>
                  <p:cNvSpPr/>
                  <p:nvPr/>
                </p:nvSpPr>
                <p:spPr>
                  <a:xfrm>
                    <a:off x="-23177150" y="2214400"/>
                    <a:ext cx="18125" cy="17350"/>
                  </a:xfrm>
                  <a:custGeom>
                    <a:rect b="b" l="l" r="r" t="t"/>
                    <a:pathLst>
                      <a:path extrusionOk="0" h="694" w="725">
                        <a:moveTo>
                          <a:pt x="347" y="0"/>
                        </a:moveTo>
                        <a:cubicBezTo>
                          <a:pt x="158" y="0"/>
                          <a:pt x="0" y="158"/>
                          <a:pt x="0" y="347"/>
                        </a:cubicBezTo>
                        <a:cubicBezTo>
                          <a:pt x="0" y="536"/>
                          <a:pt x="158" y="693"/>
                          <a:pt x="347" y="693"/>
                        </a:cubicBezTo>
                        <a:cubicBezTo>
                          <a:pt x="567" y="693"/>
                          <a:pt x="725" y="536"/>
                          <a:pt x="725" y="347"/>
                        </a:cubicBezTo>
                        <a:cubicBezTo>
                          <a:pt x="662" y="158"/>
                          <a:pt x="504" y="0"/>
                          <a:pt x="347" y="0"/>
                        </a:cubicBezTo>
                        <a:close/>
                      </a:path>
                    </a:pathLst>
                  </a:custGeom>
                  <a:solidFill>
                    <a:srgbClr val="43434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323" name="Google Shape;323;p30"/>
              <p:cNvGrpSpPr/>
              <p:nvPr/>
            </p:nvGrpSpPr>
            <p:grpSpPr>
              <a:xfrm>
                <a:off x="4386439" y="2368577"/>
                <a:ext cx="384672" cy="383633"/>
                <a:chOff x="-23599325" y="1971025"/>
                <a:chExt cx="296175" cy="295375"/>
              </a:xfrm>
            </p:grpSpPr>
            <p:sp>
              <p:nvSpPr>
                <p:cNvPr id="324" name="Google Shape;324;p30"/>
                <p:cNvSpPr/>
                <p:nvPr/>
              </p:nvSpPr>
              <p:spPr>
                <a:xfrm>
                  <a:off x="-23599325" y="1971025"/>
                  <a:ext cx="296175" cy="295375"/>
                </a:xfrm>
                <a:custGeom>
                  <a:rect b="b" l="l" r="r" t="t"/>
                  <a:pathLst>
                    <a:path extrusionOk="0" h="11815" w="11847">
                      <a:moveTo>
                        <a:pt x="7656" y="662"/>
                      </a:moveTo>
                      <a:lnTo>
                        <a:pt x="7656" y="4190"/>
                      </a:lnTo>
                      <a:lnTo>
                        <a:pt x="4159" y="4190"/>
                      </a:lnTo>
                      <a:lnTo>
                        <a:pt x="4159" y="662"/>
                      </a:lnTo>
                      <a:close/>
                      <a:moveTo>
                        <a:pt x="5577" y="4884"/>
                      </a:moveTo>
                      <a:lnTo>
                        <a:pt x="5577" y="5577"/>
                      </a:lnTo>
                      <a:lnTo>
                        <a:pt x="4222" y="5577"/>
                      </a:lnTo>
                      <a:lnTo>
                        <a:pt x="4222" y="4884"/>
                      </a:lnTo>
                      <a:close/>
                      <a:moveTo>
                        <a:pt x="7625" y="4884"/>
                      </a:moveTo>
                      <a:lnTo>
                        <a:pt x="7625" y="5608"/>
                      </a:lnTo>
                      <a:lnTo>
                        <a:pt x="6270" y="5608"/>
                      </a:lnTo>
                      <a:lnTo>
                        <a:pt x="6270" y="4884"/>
                      </a:lnTo>
                      <a:close/>
                      <a:moveTo>
                        <a:pt x="2111" y="5577"/>
                      </a:moveTo>
                      <a:lnTo>
                        <a:pt x="2111" y="6301"/>
                      </a:lnTo>
                      <a:lnTo>
                        <a:pt x="693" y="6301"/>
                      </a:lnTo>
                      <a:lnTo>
                        <a:pt x="693" y="5923"/>
                      </a:lnTo>
                      <a:cubicBezTo>
                        <a:pt x="693" y="5766"/>
                        <a:pt x="851" y="5577"/>
                        <a:pt x="1072" y="5577"/>
                      </a:cubicBezTo>
                      <a:close/>
                      <a:moveTo>
                        <a:pt x="10775" y="5577"/>
                      </a:moveTo>
                      <a:cubicBezTo>
                        <a:pt x="10996" y="5577"/>
                        <a:pt x="11153" y="5766"/>
                        <a:pt x="11153" y="5955"/>
                      </a:cubicBezTo>
                      <a:lnTo>
                        <a:pt x="11153" y="6301"/>
                      </a:lnTo>
                      <a:lnTo>
                        <a:pt x="9735" y="6301"/>
                      </a:lnTo>
                      <a:lnTo>
                        <a:pt x="9735" y="5577"/>
                      </a:lnTo>
                      <a:close/>
                      <a:moveTo>
                        <a:pt x="5545" y="6270"/>
                      </a:moveTo>
                      <a:lnTo>
                        <a:pt x="5545" y="6963"/>
                      </a:lnTo>
                      <a:lnTo>
                        <a:pt x="4159" y="6963"/>
                      </a:lnTo>
                      <a:lnTo>
                        <a:pt x="4159" y="6270"/>
                      </a:lnTo>
                      <a:close/>
                      <a:moveTo>
                        <a:pt x="7625" y="6270"/>
                      </a:moveTo>
                      <a:lnTo>
                        <a:pt x="7625" y="6963"/>
                      </a:lnTo>
                      <a:lnTo>
                        <a:pt x="6270" y="6963"/>
                      </a:lnTo>
                      <a:lnTo>
                        <a:pt x="6270" y="6270"/>
                      </a:lnTo>
                      <a:close/>
                      <a:moveTo>
                        <a:pt x="2111" y="6931"/>
                      </a:moveTo>
                      <a:lnTo>
                        <a:pt x="2111" y="7656"/>
                      </a:lnTo>
                      <a:lnTo>
                        <a:pt x="693" y="7656"/>
                      </a:lnTo>
                      <a:lnTo>
                        <a:pt x="693" y="6931"/>
                      </a:lnTo>
                      <a:close/>
                      <a:moveTo>
                        <a:pt x="11153" y="6963"/>
                      </a:moveTo>
                      <a:lnTo>
                        <a:pt x="11153" y="7688"/>
                      </a:lnTo>
                      <a:lnTo>
                        <a:pt x="9735" y="7688"/>
                      </a:lnTo>
                      <a:lnTo>
                        <a:pt x="9735" y="6963"/>
                      </a:lnTo>
                      <a:close/>
                      <a:moveTo>
                        <a:pt x="5545" y="7625"/>
                      </a:moveTo>
                      <a:lnTo>
                        <a:pt x="5545" y="8349"/>
                      </a:lnTo>
                      <a:lnTo>
                        <a:pt x="4159" y="8349"/>
                      </a:lnTo>
                      <a:lnTo>
                        <a:pt x="4159" y="7625"/>
                      </a:lnTo>
                      <a:close/>
                      <a:moveTo>
                        <a:pt x="7625" y="7656"/>
                      </a:moveTo>
                      <a:lnTo>
                        <a:pt x="7625" y="8349"/>
                      </a:lnTo>
                      <a:lnTo>
                        <a:pt x="6270" y="8349"/>
                      </a:lnTo>
                      <a:lnTo>
                        <a:pt x="6270" y="7656"/>
                      </a:lnTo>
                      <a:close/>
                      <a:moveTo>
                        <a:pt x="2111" y="8349"/>
                      </a:moveTo>
                      <a:lnTo>
                        <a:pt x="2111" y="9074"/>
                      </a:lnTo>
                      <a:lnTo>
                        <a:pt x="693" y="9074"/>
                      </a:lnTo>
                      <a:lnTo>
                        <a:pt x="693" y="8349"/>
                      </a:lnTo>
                      <a:close/>
                      <a:moveTo>
                        <a:pt x="11153" y="8349"/>
                      </a:moveTo>
                      <a:lnTo>
                        <a:pt x="11153" y="9074"/>
                      </a:lnTo>
                      <a:lnTo>
                        <a:pt x="9735" y="9074"/>
                      </a:lnTo>
                      <a:lnTo>
                        <a:pt x="9735" y="8349"/>
                      </a:lnTo>
                      <a:close/>
                      <a:moveTo>
                        <a:pt x="2111" y="9735"/>
                      </a:moveTo>
                      <a:lnTo>
                        <a:pt x="2111" y="11090"/>
                      </a:lnTo>
                      <a:lnTo>
                        <a:pt x="693" y="11090"/>
                      </a:lnTo>
                      <a:lnTo>
                        <a:pt x="693" y="9735"/>
                      </a:lnTo>
                      <a:close/>
                      <a:moveTo>
                        <a:pt x="8759" y="2048"/>
                      </a:moveTo>
                      <a:cubicBezTo>
                        <a:pt x="8948" y="2048"/>
                        <a:pt x="9105" y="2206"/>
                        <a:pt x="9105" y="2395"/>
                      </a:cubicBezTo>
                      <a:lnTo>
                        <a:pt x="9105" y="11090"/>
                      </a:lnTo>
                      <a:lnTo>
                        <a:pt x="7719" y="11090"/>
                      </a:lnTo>
                      <a:lnTo>
                        <a:pt x="7719" y="10082"/>
                      </a:lnTo>
                      <a:cubicBezTo>
                        <a:pt x="7719" y="9893"/>
                        <a:pt x="7562" y="9735"/>
                        <a:pt x="7373" y="9735"/>
                      </a:cubicBezTo>
                      <a:lnTo>
                        <a:pt x="4600" y="9735"/>
                      </a:lnTo>
                      <a:cubicBezTo>
                        <a:pt x="4411" y="9735"/>
                        <a:pt x="4254" y="9893"/>
                        <a:pt x="4254" y="10082"/>
                      </a:cubicBezTo>
                      <a:lnTo>
                        <a:pt x="4254" y="11090"/>
                      </a:lnTo>
                      <a:lnTo>
                        <a:pt x="2867" y="11090"/>
                      </a:lnTo>
                      <a:lnTo>
                        <a:pt x="2867" y="2395"/>
                      </a:lnTo>
                      <a:lnTo>
                        <a:pt x="2804" y="2395"/>
                      </a:lnTo>
                      <a:cubicBezTo>
                        <a:pt x="2804" y="2206"/>
                        <a:pt x="2962" y="2048"/>
                        <a:pt x="3151" y="2048"/>
                      </a:cubicBezTo>
                      <a:lnTo>
                        <a:pt x="3497" y="2048"/>
                      </a:lnTo>
                      <a:lnTo>
                        <a:pt x="3497" y="8696"/>
                      </a:lnTo>
                      <a:cubicBezTo>
                        <a:pt x="3497" y="8916"/>
                        <a:pt x="3655" y="9074"/>
                        <a:pt x="3875" y="9074"/>
                      </a:cubicBezTo>
                      <a:lnTo>
                        <a:pt x="8034" y="9074"/>
                      </a:lnTo>
                      <a:cubicBezTo>
                        <a:pt x="8223" y="9074"/>
                        <a:pt x="8381" y="8916"/>
                        <a:pt x="8381" y="8696"/>
                      </a:cubicBezTo>
                      <a:lnTo>
                        <a:pt x="8381" y="2048"/>
                      </a:lnTo>
                      <a:close/>
                      <a:moveTo>
                        <a:pt x="6963" y="10428"/>
                      </a:moveTo>
                      <a:lnTo>
                        <a:pt x="6963" y="11153"/>
                      </a:lnTo>
                      <a:lnTo>
                        <a:pt x="4884" y="11153"/>
                      </a:lnTo>
                      <a:lnTo>
                        <a:pt x="4884" y="10428"/>
                      </a:lnTo>
                      <a:close/>
                      <a:moveTo>
                        <a:pt x="11153" y="9767"/>
                      </a:moveTo>
                      <a:lnTo>
                        <a:pt x="11153" y="11153"/>
                      </a:lnTo>
                      <a:lnTo>
                        <a:pt x="9735" y="11153"/>
                      </a:lnTo>
                      <a:lnTo>
                        <a:pt x="9735" y="9767"/>
                      </a:lnTo>
                      <a:close/>
                      <a:moveTo>
                        <a:pt x="3812" y="0"/>
                      </a:moveTo>
                      <a:cubicBezTo>
                        <a:pt x="3623" y="0"/>
                        <a:pt x="3466" y="158"/>
                        <a:pt x="3466" y="347"/>
                      </a:cubicBezTo>
                      <a:lnTo>
                        <a:pt x="3466" y="1387"/>
                      </a:lnTo>
                      <a:lnTo>
                        <a:pt x="3119" y="1387"/>
                      </a:lnTo>
                      <a:cubicBezTo>
                        <a:pt x="2521" y="1387"/>
                        <a:pt x="2080" y="1859"/>
                        <a:pt x="2080" y="2395"/>
                      </a:cubicBezTo>
                      <a:lnTo>
                        <a:pt x="2080" y="4884"/>
                      </a:lnTo>
                      <a:lnTo>
                        <a:pt x="1009" y="4884"/>
                      </a:lnTo>
                      <a:cubicBezTo>
                        <a:pt x="441" y="4884"/>
                        <a:pt x="0" y="5356"/>
                        <a:pt x="0" y="5923"/>
                      </a:cubicBezTo>
                      <a:lnTo>
                        <a:pt x="0" y="11468"/>
                      </a:lnTo>
                      <a:cubicBezTo>
                        <a:pt x="0" y="11657"/>
                        <a:pt x="158" y="11815"/>
                        <a:pt x="347" y="11815"/>
                      </a:cubicBezTo>
                      <a:lnTo>
                        <a:pt x="11468" y="11815"/>
                      </a:lnTo>
                      <a:cubicBezTo>
                        <a:pt x="11657" y="11815"/>
                        <a:pt x="11815" y="11657"/>
                        <a:pt x="11815" y="11468"/>
                      </a:cubicBezTo>
                      <a:lnTo>
                        <a:pt x="11815" y="5923"/>
                      </a:lnTo>
                      <a:cubicBezTo>
                        <a:pt x="11846" y="5356"/>
                        <a:pt x="11374" y="4884"/>
                        <a:pt x="10775" y="4884"/>
                      </a:cubicBezTo>
                      <a:lnTo>
                        <a:pt x="9735" y="4884"/>
                      </a:lnTo>
                      <a:lnTo>
                        <a:pt x="9735" y="2395"/>
                      </a:lnTo>
                      <a:cubicBezTo>
                        <a:pt x="9735" y="1828"/>
                        <a:pt x="9263" y="1387"/>
                        <a:pt x="8696" y="1387"/>
                      </a:cubicBezTo>
                      <a:lnTo>
                        <a:pt x="8349" y="1387"/>
                      </a:lnTo>
                      <a:lnTo>
                        <a:pt x="8349" y="347"/>
                      </a:lnTo>
                      <a:cubicBezTo>
                        <a:pt x="8349" y="158"/>
                        <a:pt x="8192" y="0"/>
                        <a:pt x="8003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5" name="Google Shape;325;p30"/>
                <p:cNvSpPr/>
                <p:nvPr/>
              </p:nvSpPr>
              <p:spPr>
                <a:xfrm>
                  <a:off x="-23477250" y="2004100"/>
                  <a:ext cx="53575" cy="53575"/>
                </a:xfrm>
                <a:custGeom>
                  <a:rect b="b" l="l" r="r" t="t"/>
                  <a:pathLst>
                    <a:path extrusionOk="0" h="2143" w="2143">
                      <a:moveTo>
                        <a:pt x="1072" y="1"/>
                      </a:moveTo>
                      <a:cubicBezTo>
                        <a:pt x="851" y="1"/>
                        <a:pt x="694" y="158"/>
                        <a:pt x="694" y="379"/>
                      </a:cubicBezTo>
                      <a:lnTo>
                        <a:pt x="694" y="725"/>
                      </a:lnTo>
                      <a:lnTo>
                        <a:pt x="347" y="725"/>
                      </a:lnTo>
                      <a:cubicBezTo>
                        <a:pt x="158" y="725"/>
                        <a:pt x="1" y="883"/>
                        <a:pt x="1" y="1072"/>
                      </a:cubicBezTo>
                      <a:cubicBezTo>
                        <a:pt x="1" y="1292"/>
                        <a:pt x="158" y="1450"/>
                        <a:pt x="347" y="1450"/>
                      </a:cubicBezTo>
                      <a:lnTo>
                        <a:pt x="694" y="1450"/>
                      </a:lnTo>
                      <a:lnTo>
                        <a:pt x="694" y="1796"/>
                      </a:lnTo>
                      <a:cubicBezTo>
                        <a:pt x="694" y="1985"/>
                        <a:pt x="851" y="2143"/>
                        <a:pt x="1072" y="2143"/>
                      </a:cubicBezTo>
                      <a:cubicBezTo>
                        <a:pt x="1261" y="2143"/>
                        <a:pt x="1418" y="1985"/>
                        <a:pt x="1418" y="1796"/>
                      </a:cubicBezTo>
                      <a:lnTo>
                        <a:pt x="1418" y="1450"/>
                      </a:lnTo>
                      <a:lnTo>
                        <a:pt x="1765" y="1450"/>
                      </a:lnTo>
                      <a:cubicBezTo>
                        <a:pt x="1985" y="1450"/>
                        <a:pt x="2143" y="1292"/>
                        <a:pt x="2143" y="1072"/>
                      </a:cubicBezTo>
                      <a:cubicBezTo>
                        <a:pt x="2143" y="883"/>
                        <a:pt x="1985" y="725"/>
                        <a:pt x="1765" y="725"/>
                      </a:cubicBezTo>
                      <a:lnTo>
                        <a:pt x="1418" y="725"/>
                      </a:lnTo>
                      <a:lnTo>
                        <a:pt x="1418" y="379"/>
                      </a:lnTo>
                      <a:cubicBezTo>
                        <a:pt x="1418" y="158"/>
                        <a:pt x="1261" y="1"/>
                        <a:pt x="1072" y="1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326" name="Google Shape;326;p30"/>
            <p:cNvCxnSpPr>
              <a:stCxn id="303" idx="2"/>
            </p:cNvCxnSpPr>
            <p:nvPr/>
          </p:nvCxnSpPr>
          <p:spPr>
            <a:xfrm rot="10800000">
              <a:off x="2871500" y="2581114"/>
              <a:ext cx="3561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327" name="Google Shape;327;p30"/>
            <p:cNvCxnSpPr/>
            <p:nvPr/>
          </p:nvCxnSpPr>
          <p:spPr>
            <a:xfrm rot="10800000">
              <a:off x="3850900" y="3564514"/>
              <a:ext cx="3561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328" name="Google Shape;328;p30"/>
            <p:cNvCxnSpPr/>
            <p:nvPr/>
          </p:nvCxnSpPr>
          <p:spPr>
            <a:xfrm rot="10800000">
              <a:off x="4936900" y="1588339"/>
              <a:ext cx="3561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329" name="Google Shape;329;p30"/>
            <p:cNvCxnSpPr/>
            <p:nvPr/>
          </p:nvCxnSpPr>
          <p:spPr>
            <a:xfrm rot="10800000">
              <a:off x="5916300" y="2571739"/>
              <a:ext cx="3561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oval"/>
              <a:tailEnd len="med" w="med" type="none"/>
            </a:ln>
          </p:spPr>
        </p:cxn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p31"/>
          <p:cNvSpPr txBox="1"/>
          <p:nvPr>
            <p:ph idx="1" type="subTitle"/>
          </p:nvPr>
        </p:nvSpPr>
        <p:spPr>
          <a:xfrm>
            <a:off x="714675" y="3256275"/>
            <a:ext cx="2433300" cy="48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335" name="Google Shape;335;p31"/>
          <p:cNvSpPr txBox="1"/>
          <p:nvPr>
            <p:ph type="ctrTitle"/>
          </p:nvPr>
        </p:nvSpPr>
        <p:spPr>
          <a:xfrm>
            <a:off x="692700" y="1606125"/>
            <a:ext cx="2109900" cy="16554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PATIENT CARE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9" name="Shape 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" name="Google Shape;340;p32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AREAS WE COVER</a:t>
            </a:r>
            <a:endParaRPr/>
          </a:p>
        </p:txBody>
      </p:sp>
      <p:sp>
        <p:nvSpPr>
          <p:cNvPr id="341" name="Google Shape;341;p32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  <p:sp>
        <p:nvSpPr>
          <p:cNvPr id="342" name="Google Shape;342;p32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43" name="Google Shape;343;p32"/>
          <p:cNvSpPr txBox="1"/>
          <p:nvPr>
            <p:ph idx="4294967295" type="subTitle"/>
          </p:nvPr>
        </p:nvSpPr>
        <p:spPr>
          <a:xfrm>
            <a:off x="6409138" y="1840475"/>
            <a:ext cx="14559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Despite being red, Mars is a cold place, not hot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344" name="Google Shape;344;p32"/>
          <p:cNvSpPr txBox="1"/>
          <p:nvPr>
            <p:ph idx="4294967295" type="subTitle"/>
          </p:nvPr>
        </p:nvSpPr>
        <p:spPr>
          <a:xfrm>
            <a:off x="6409138" y="3097246"/>
            <a:ext cx="14559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Jupiter is the biggest planet in our Solar System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345" name="Google Shape;345;p32"/>
          <p:cNvSpPr txBox="1"/>
          <p:nvPr>
            <p:ph idx="4294967295" type="subTitle"/>
          </p:nvPr>
        </p:nvSpPr>
        <p:spPr>
          <a:xfrm>
            <a:off x="1278963" y="1840475"/>
            <a:ext cx="14559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The Sun is the star at the center of the Solar System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346" name="Google Shape;346;p32"/>
          <p:cNvSpPr txBox="1"/>
          <p:nvPr>
            <p:ph idx="4294967295" type="subTitle"/>
          </p:nvPr>
        </p:nvSpPr>
        <p:spPr>
          <a:xfrm>
            <a:off x="1278963" y="3097246"/>
            <a:ext cx="1455900" cy="6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Venus has a beautiful name, but it’s terribly hot</a:t>
            </a:r>
            <a:endParaRPr sz="1000">
              <a:solidFill>
                <a:srgbClr val="434343"/>
              </a:solidFill>
            </a:endParaRPr>
          </a:p>
        </p:txBody>
      </p:sp>
      <p:grpSp>
        <p:nvGrpSpPr>
          <p:cNvPr id="347" name="Google Shape;347;p32"/>
          <p:cNvGrpSpPr/>
          <p:nvPr/>
        </p:nvGrpSpPr>
        <p:grpSpPr>
          <a:xfrm>
            <a:off x="2911613" y="1235600"/>
            <a:ext cx="3320770" cy="3045666"/>
            <a:chOff x="2911613" y="1235600"/>
            <a:chExt cx="3320770" cy="3045666"/>
          </a:xfrm>
        </p:grpSpPr>
        <p:grpSp>
          <p:nvGrpSpPr>
            <p:cNvPr id="348" name="Google Shape;348;p32"/>
            <p:cNvGrpSpPr/>
            <p:nvPr/>
          </p:nvGrpSpPr>
          <p:grpSpPr>
            <a:xfrm>
              <a:off x="2916336" y="1235600"/>
              <a:ext cx="1655723" cy="1861658"/>
              <a:chOff x="2916336" y="1235600"/>
              <a:chExt cx="1655723" cy="1861658"/>
            </a:xfrm>
          </p:grpSpPr>
          <p:sp>
            <p:nvSpPr>
              <p:cNvPr id="349" name="Google Shape;349;p32"/>
              <p:cNvSpPr/>
              <p:nvPr/>
            </p:nvSpPr>
            <p:spPr>
              <a:xfrm>
                <a:off x="2916336" y="1235600"/>
                <a:ext cx="1655723" cy="1861658"/>
              </a:xfrm>
              <a:custGeom>
                <a:rect b="b" l="l" r="r" t="t"/>
                <a:pathLst>
                  <a:path extrusionOk="0" h="41774" w="37153">
                    <a:moveTo>
                      <a:pt x="20838" y="1"/>
                    </a:moveTo>
                    <a:cubicBezTo>
                      <a:pt x="9260" y="1"/>
                      <a:pt x="0" y="9366"/>
                      <a:pt x="0" y="20944"/>
                    </a:cubicBezTo>
                    <a:cubicBezTo>
                      <a:pt x="0" y="25795"/>
                      <a:pt x="1658" y="30310"/>
                      <a:pt x="4410" y="33837"/>
                    </a:cubicBezTo>
                    <a:cubicBezTo>
                      <a:pt x="8272" y="38687"/>
                      <a:pt x="14224" y="41773"/>
                      <a:pt x="20838" y="41773"/>
                    </a:cubicBezTo>
                    <a:cubicBezTo>
                      <a:pt x="27452" y="41773"/>
                      <a:pt x="33290" y="38687"/>
                      <a:pt x="37152" y="33951"/>
                    </a:cubicBezTo>
                    <a:cubicBezTo>
                      <a:pt x="34286" y="30310"/>
                      <a:pt x="32628" y="25795"/>
                      <a:pt x="32628" y="20944"/>
                    </a:cubicBezTo>
                    <a:cubicBezTo>
                      <a:pt x="32628" y="15980"/>
                      <a:pt x="34286" y="11465"/>
                      <a:pt x="37152" y="7823"/>
                    </a:cubicBezTo>
                    <a:cubicBezTo>
                      <a:pt x="33290" y="3087"/>
                      <a:pt x="27452" y="1"/>
                      <a:pt x="20838" y="1"/>
                    </a:cubicBezTo>
                    <a:close/>
                  </a:path>
                </a:pathLst>
              </a:custGeom>
              <a:solidFill>
                <a:srgbClr val="01F9C0">
                  <a:alpha val="400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" name="Google Shape;350;p32"/>
              <p:cNvSpPr/>
              <p:nvPr/>
            </p:nvSpPr>
            <p:spPr>
              <a:xfrm>
                <a:off x="3600897" y="1951276"/>
                <a:ext cx="483056" cy="430274"/>
              </a:xfrm>
              <a:custGeom>
                <a:rect b="b" l="l" r="r" t="t"/>
                <a:pathLst>
                  <a:path extrusionOk="0" h="10524" w="11815">
                    <a:moveTo>
                      <a:pt x="8664" y="726"/>
                    </a:moveTo>
                    <a:cubicBezTo>
                      <a:pt x="9326" y="726"/>
                      <a:pt x="9956" y="1009"/>
                      <a:pt x="10428" y="1482"/>
                    </a:cubicBezTo>
                    <a:cubicBezTo>
                      <a:pt x="10869" y="1954"/>
                      <a:pt x="11090" y="2616"/>
                      <a:pt x="11090" y="3309"/>
                    </a:cubicBezTo>
                    <a:cubicBezTo>
                      <a:pt x="11090" y="4191"/>
                      <a:pt x="10712" y="4853"/>
                      <a:pt x="10082" y="5577"/>
                    </a:cubicBezTo>
                    <a:lnTo>
                      <a:pt x="7435" y="5577"/>
                    </a:lnTo>
                    <a:cubicBezTo>
                      <a:pt x="7309" y="5577"/>
                      <a:pt x="7215" y="5640"/>
                      <a:pt x="7120" y="5735"/>
                    </a:cubicBezTo>
                    <a:lnTo>
                      <a:pt x="6648" y="6522"/>
                    </a:lnTo>
                    <a:lnTo>
                      <a:pt x="5545" y="3687"/>
                    </a:lnTo>
                    <a:cubicBezTo>
                      <a:pt x="5514" y="3561"/>
                      <a:pt x="5388" y="3435"/>
                      <a:pt x="5230" y="3435"/>
                    </a:cubicBezTo>
                    <a:cubicBezTo>
                      <a:pt x="5073" y="3435"/>
                      <a:pt x="4947" y="3529"/>
                      <a:pt x="4915" y="3624"/>
                    </a:cubicBezTo>
                    <a:lnTo>
                      <a:pt x="4096" y="5514"/>
                    </a:lnTo>
                    <a:lnTo>
                      <a:pt x="1702" y="5514"/>
                    </a:lnTo>
                    <a:cubicBezTo>
                      <a:pt x="1103" y="4853"/>
                      <a:pt x="693" y="4191"/>
                      <a:pt x="693" y="3309"/>
                    </a:cubicBezTo>
                    <a:cubicBezTo>
                      <a:pt x="693" y="2616"/>
                      <a:pt x="945" y="1986"/>
                      <a:pt x="1355" y="1482"/>
                    </a:cubicBezTo>
                    <a:cubicBezTo>
                      <a:pt x="1796" y="1009"/>
                      <a:pt x="2426" y="726"/>
                      <a:pt x="3151" y="726"/>
                    </a:cubicBezTo>
                    <a:cubicBezTo>
                      <a:pt x="4096" y="726"/>
                      <a:pt x="4726" y="1293"/>
                      <a:pt x="5073" y="1797"/>
                    </a:cubicBezTo>
                    <a:cubicBezTo>
                      <a:pt x="5388" y="2206"/>
                      <a:pt x="5545" y="2647"/>
                      <a:pt x="5577" y="2836"/>
                    </a:cubicBezTo>
                    <a:cubicBezTo>
                      <a:pt x="5608" y="2994"/>
                      <a:pt x="5766" y="3088"/>
                      <a:pt x="5892" y="3088"/>
                    </a:cubicBezTo>
                    <a:cubicBezTo>
                      <a:pt x="6049" y="3088"/>
                      <a:pt x="6175" y="2994"/>
                      <a:pt x="6207" y="2836"/>
                    </a:cubicBezTo>
                    <a:cubicBezTo>
                      <a:pt x="6238" y="2679"/>
                      <a:pt x="6459" y="2206"/>
                      <a:pt x="6742" y="1797"/>
                    </a:cubicBezTo>
                    <a:cubicBezTo>
                      <a:pt x="7089" y="1293"/>
                      <a:pt x="7687" y="726"/>
                      <a:pt x="8664" y="726"/>
                    </a:cubicBezTo>
                    <a:close/>
                    <a:moveTo>
                      <a:pt x="5293" y="4790"/>
                    </a:moveTo>
                    <a:lnTo>
                      <a:pt x="6364" y="7468"/>
                    </a:lnTo>
                    <a:cubicBezTo>
                      <a:pt x="6396" y="7562"/>
                      <a:pt x="6522" y="7657"/>
                      <a:pt x="6648" y="7688"/>
                    </a:cubicBezTo>
                    <a:lnTo>
                      <a:pt x="6679" y="7688"/>
                    </a:lnTo>
                    <a:cubicBezTo>
                      <a:pt x="6805" y="7688"/>
                      <a:pt x="6931" y="7625"/>
                      <a:pt x="6994" y="7531"/>
                    </a:cubicBezTo>
                    <a:lnTo>
                      <a:pt x="7750" y="6302"/>
                    </a:lnTo>
                    <a:lnTo>
                      <a:pt x="9483" y="6302"/>
                    </a:lnTo>
                    <a:cubicBezTo>
                      <a:pt x="9168" y="6459"/>
                      <a:pt x="8916" y="6711"/>
                      <a:pt x="8664" y="6932"/>
                    </a:cubicBezTo>
                    <a:cubicBezTo>
                      <a:pt x="7813" y="7688"/>
                      <a:pt x="6868" y="8507"/>
                      <a:pt x="5923" y="9610"/>
                    </a:cubicBezTo>
                    <a:cubicBezTo>
                      <a:pt x="4978" y="8507"/>
                      <a:pt x="4033" y="7688"/>
                      <a:pt x="3214" y="6932"/>
                    </a:cubicBezTo>
                    <a:cubicBezTo>
                      <a:pt x="2930" y="6711"/>
                      <a:pt x="2710" y="6459"/>
                      <a:pt x="2458" y="6270"/>
                    </a:cubicBezTo>
                    <a:lnTo>
                      <a:pt x="4411" y="6270"/>
                    </a:lnTo>
                    <a:cubicBezTo>
                      <a:pt x="4505" y="6270"/>
                      <a:pt x="4663" y="6207"/>
                      <a:pt x="4726" y="6081"/>
                    </a:cubicBezTo>
                    <a:lnTo>
                      <a:pt x="5293" y="4790"/>
                    </a:lnTo>
                    <a:close/>
                    <a:moveTo>
                      <a:pt x="3151" y="1"/>
                    </a:moveTo>
                    <a:cubicBezTo>
                      <a:pt x="2269" y="1"/>
                      <a:pt x="1449" y="379"/>
                      <a:pt x="851" y="1009"/>
                    </a:cubicBezTo>
                    <a:cubicBezTo>
                      <a:pt x="315" y="1576"/>
                      <a:pt x="0" y="2427"/>
                      <a:pt x="0" y="3309"/>
                    </a:cubicBezTo>
                    <a:cubicBezTo>
                      <a:pt x="0" y="4097"/>
                      <a:pt x="252" y="4821"/>
                      <a:pt x="819" y="5514"/>
                    </a:cubicBezTo>
                    <a:lnTo>
                      <a:pt x="819" y="5577"/>
                    </a:lnTo>
                    <a:lnTo>
                      <a:pt x="347" y="5577"/>
                    </a:lnTo>
                    <a:cubicBezTo>
                      <a:pt x="158" y="5577"/>
                      <a:pt x="0" y="5735"/>
                      <a:pt x="0" y="5924"/>
                    </a:cubicBezTo>
                    <a:cubicBezTo>
                      <a:pt x="0" y="6113"/>
                      <a:pt x="158" y="6270"/>
                      <a:pt x="347" y="6270"/>
                    </a:cubicBezTo>
                    <a:lnTo>
                      <a:pt x="1418" y="6270"/>
                    </a:lnTo>
                    <a:cubicBezTo>
                      <a:pt x="1796" y="6680"/>
                      <a:pt x="2237" y="7058"/>
                      <a:pt x="2710" y="7468"/>
                    </a:cubicBezTo>
                    <a:cubicBezTo>
                      <a:pt x="3623" y="8255"/>
                      <a:pt x="4600" y="9137"/>
                      <a:pt x="5640" y="10366"/>
                    </a:cubicBezTo>
                    <a:lnTo>
                      <a:pt x="5640" y="10397"/>
                    </a:lnTo>
                    <a:cubicBezTo>
                      <a:pt x="5703" y="10492"/>
                      <a:pt x="5797" y="10524"/>
                      <a:pt x="5892" y="10524"/>
                    </a:cubicBezTo>
                    <a:cubicBezTo>
                      <a:pt x="6018" y="10524"/>
                      <a:pt x="6081" y="10492"/>
                      <a:pt x="6175" y="10397"/>
                    </a:cubicBezTo>
                    <a:lnTo>
                      <a:pt x="6175" y="10366"/>
                    </a:lnTo>
                    <a:cubicBezTo>
                      <a:pt x="7152" y="9137"/>
                      <a:pt x="8192" y="8287"/>
                      <a:pt x="9074" y="7468"/>
                    </a:cubicBezTo>
                    <a:cubicBezTo>
                      <a:pt x="9546" y="7026"/>
                      <a:pt x="9987" y="6617"/>
                      <a:pt x="10397" y="6270"/>
                    </a:cubicBezTo>
                    <a:lnTo>
                      <a:pt x="11437" y="6270"/>
                    </a:lnTo>
                    <a:cubicBezTo>
                      <a:pt x="11657" y="6270"/>
                      <a:pt x="11815" y="6113"/>
                      <a:pt x="11815" y="5924"/>
                    </a:cubicBezTo>
                    <a:cubicBezTo>
                      <a:pt x="11815" y="5735"/>
                      <a:pt x="11657" y="5577"/>
                      <a:pt x="11437" y="5577"/>
                    </a:cubicBezTo>
                    <a:lnTo>
                      <a:pt x="10964" y="5577"/>
                    </a:lnTo>
                    <a:lnTo>
                      <a:pt x="10964" y="5514"/>
                    </a:lnTo>
                    <a:cubicBezTo>
                      <a:pt x="11531" y="4821"/>
                      <a:pt x="11815" y="4097"/>
                      <a:pt x="11815" y="3309"/>
                    </a:cubicBezTo>
                    <a:cubicBezTo>
                      <a:pt x="11815" y="2458"/>
                      <a:pt x="11500" y="1639"/>
                      <a:pt x="10932" y="1009"/>
                    </a:cubicBezTo>
                    <a:cubicBezTo>
                      <a:pt x="10365" y="379"/>
                      <a:pt x="9578" y="1"/>
                      <a:pt x="8664" y="1"/>
                    </a:cubicBezTo>
                    <a:cubicBezTo>
                      <a:pt x="7404" y="1"/>
                      <a:pt x="6616" y="757"/>
                      <a:pt x="6175" y="1387"/>
                    </a:cubicBezTo>
                    <a:cubicBezTo>
                      <a:pt x="6049" y="1545"/>
                      <a:pt x="5986" y="1702"/>
                      <a:pt x="5892" y="1860"/>
                    </a:cubicBezTo>
                    <a:cubicBezTo>
                      <a:pt x="5829" y="1702"/>
                      <a:pt x="5703" y="1545"/>
                      <a:pt x="5640" y="1387"/>
                    </a:cubicBezTo>
                    <a:cubicBezTo>
                      <a:pt x="5199" y="757"/>
                      <a:pt x="4411" y="1"/>
                      <a:pt x="3151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1" name="Google Shape;351;p32"/>
            <p:cNvGrpSpPr/>
            <p:nvPr/>
          </p:nvGrpSpPr>
          <p:grpSpPr>
            <a:xfrm>
              <a:off x="4552322" y="2748586"/>
              <a:ext cx="1660403" cy="1532679"/>
              <a:chOff x="4552322" y="2748586"/>
              <a:chExt cx="1660403" cy="1532679"/>
            </a:xfrm>
          </p:grpSpPr>
          <p:sp>
            <p:nvSpPr>
              <p:cNvPr id="352" name="Google Shape;352;p32"/>
              <p:cNvSpPr/>
              <p:nvPr/>
            </p:nvSpPr>
            <p:spPr>
              <a:xfrm>
                <a:off x="4552322" y="2748586"/>
                <a:ext cx="1660403" cy="1532679"/>
              </a:xfrm>
              <a:custGeom>
                <a:rect b="b" l="l" r="r" t="t"/>
                <a:pathLst>
                  <a:path extrusionOk="0" h="34392" w="37258">
                    <a:moveTo>
                      <a:pt x="441" y="0"/>
                    </a:moveTo>
                    <a:cubicBezTo>
                      <a:pt x="3307" y="3528"/>
                      <a:pt x="4956" y="8043"/>
                      <a:pt x="4956" y="12893"/>
                    </a:cubicBezTo>
                    <a:cubicBezTo>
                      <a:pt x="4956" y="18078"/>
                      <a:pt x="3087" y="22814"/>
                      <a:pt x="0" y="26455"/>
                    </a:cubicBezTo>
                    <a:cubicBezTo>
                      <a:pt x="3854" y="31306"/>
                      <a:pt x="9806" y="34392"/>
                      <a:pt x="16420" y="34392"/>
                    </a:cubicBezTo>
                    <a:cubicBezTo>
                      <a:pt x="27998" y="34392"/>
                      <a:pt x="37257" y="25018"/>
                      <a:pt x="37257" y="13448"/>
                    </a:cubicBezTo>
                    <a:cubicBezTo>
                      <a:pt x="37257" y="8484"/>
                      <a:pt x="35600" y="3969"/>
                      <a:pt x="32734" y="441"/>
                    </a:cubicBezTo>
                    <a:cubicBezTo>
                      <a:pt x="28880" y="4956"/>
                      <a:pt x="23148" y="7822"/>
                      <a:pt x="16755" y="7822"/>
                    </a:cubicBezTo>
                    <a:cubicBezTo>
                      <a:pt x="10141" y="7822"/>
                      <a:pt x="4295" y="4736"/>
                      <a:pt x="441" y="0"/>
                    </a:cubicBezTo>
                    <a:close/>
                  </a:path>
                </a:pathLst>
              </a:custGeom>
              <a:solidFill>
                <a:srgbClr val="AAEAE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3" name="Google Shape;353;p32"/>
              <p:cNvGrpSpPr/>
              <p:nvPr/>
            </p:nvGrpSpPr>
            <p:grpSpPr>
              <a:xfrm>
                <a:off x="5083706" y="3181661"/>
                <a:ext cx="493359" cy="483097"/>
                <a:chOff x="-22881800" y="1971800"/>
                <a:chExt cx="301675" cy="295400"/>
              </a:xfrm>
            </p:grpSpPr>
            <p:sp>
              <p:nvSpPr>
                <p:cNvPr id="354" name="Google Shape;354;p32"/>
                <p:cNvSpPr/>
                <p:nvPr/>
              </p:nvSpPr>
              <p:spPr>
                <a:xfrm>
                  <a:off x="-22773100" y="2041900"/>
                  <a:ext cx="86650" cy="86675"/>
                </a:xfrm>
                <a:custGeom>
                  <a:rect b="b" l="l" r="r" t="t"/>
                  <a:pathLst>
                    <a:path extrusionOk="0" h="3467" w="3466">
                      <a:moveTo>
                        <a:pt x="1733" y="725"/>
                      </a:moveTo>
                      <a:cubicBezTo>
                        <a:pt x="2268" y="725"/>
                        <a:pt x="2741" y="1198"/>
                        <a:pt x="2741" y="1734"/>
                      </a:cubicBezTo>
                      <a:cubicBezTo>
                        <a:pt x="2741" y="2269"/>
                        <a:pt x="2300" y="2742"/>
                        <a:pt x="1733" y="2742"/>
                      </a:cubicBezTo>
                      <a:cubicBezTo>
                        <a:pt x="1134" y="2742"/>
                        <a:pt x="693" y="2269"/>
                        <a:pt x="693" y="1734"/>
                      </a:cubicBezTo>
                      <a:cubicBezTo>
                        <a:pt x="693" y="1198"/>
                        <a:pt x="1166" y="725"/>
                        <a:pt x="1733" y="725"/>
                      </a:cubicBezTo>
                      <a:close/>
                      <a:moveTo>
                        <a:pt x="1733" y="1"/>
                      </a:moveTo>
                      <a:cubicBezTo>
                        <a:pt x="788" y="1"/>
                        <a:pt x="0" y="788"/>
                        <a:pt x="0" y="1734"/>
                      </a:cubicBezTo>
                      <a:cubicBezTo>
                        <a:pt x="0" y="2679"/>
                        <a:pt x="788" y="3466"/>
                        <a:pt x="1733" y="3466"/>
                      </a:cubicBezTo>
                      <a:cubicBezTo>
                        <a:pt x="2678" y="3466"/>
                        <a:pt x="3466" y="2679"/>
                        <a:pt x="3466" y="1734"/>
                      </a:cubicBezTo>
                      <a:cubicBezTo>
                        <a:pt x="3466" y="757"/>
                        <a:pt x="2678" y="1"/>
                        <a:pt x="1733" y="1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" name="Google Shape;355;p32"/>
                <p:cNvSpPr/>
                <p:nvPr/>
              </p:nvSpPr>
              <p:spPr>
                <a:xfrm>
                  <a:off x="-22737675" y="2145075"/>
                  <a:ext cx="51225" cy="51225"/>
                </a:xfrm>
                <a:custGeom>
                  <a:rect b="b" l="l" r="r" t="t"/>
                  <a:pathLst>
                    <a:path extrusionOk="0" h="2049" w="2049">
                      <a:moveTo>
                        <a:pt x="1009" y="726"/>
                      </a:moveTo>
                      <a:cubicBezTo>
                        <a:pt x="1198" y="726"/>
                        <a:pt x="1387" y="883"/>
                        <a:pt x="1387" y="1072"/>
                      </a:cubicBezTo>
                      <a:cubicBezTo>
                        <a:pt x="1387" y="1261"/>
                        <a:pt x="1198" y="1419"/>
                        <a:pt x="1009" y="1419"/>
                      </a:cubicBezTo>
                      <a:cubicBezTo>
                        <a:pt x="820" y="1419"/>
                        <a:pt x="662" y="1261"/>
                        <a:pt x="662" y="1072"/>
                      </a:cubicBezTo>
                      <a:cubicBezTo>
                        <a:pt x="662" y="883"/>
                        <a:pt x="820" y="726"/>
                        <a:pt x="1009" y="726"/>
                      </a:cubicBezTo>
                      <a:close/>
                      <a:moveTo>
                        <a:pt x="1009" y="1"/>
                      </a:moveTo>
                      <a:cubicBezTo>
                        <a:pt x="410" y="1"/>
                        <a:pt x="1" y="473"/>
                        <a:pt x="1" y="1041"/>
                      </a:cubicBezTo>
                      <a:cubicBezTo>
                        <a:pt x="1" y="1608"/>
                        <a:pt x="473" y="2049"/>
                        <a:pt x="1009" y="2049"/>
                      </a:cubicBezTo>
                      <a:cubicBezTo>
                        <a:pt x="1576" y="2049"/>
                        <a:pt x="2049" y="1576"/>
                        <a:pt x="2049" y="1041"/>
                      </a:cubicBezTo>
                      <a:cubicBezTo>
                        <a:pt x="2049" y="473"/>
                        <a:pt x="1576" y="1"/>
                        <a:pt x="1009" y="1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" name="Google Shape;356;p32"/>
                <p:cNvSpPr/>
                <p:nvPr/>
              </p:nvSpPr>
              <p:spPr>
                <a:xfrm>
                  <a:off x="-22807775" y="2110425"/>
                  <a:ext cx="17350" cy="18150"/>
                </a:xfrm>
                <a:custGeom>
                  <a:rect b="b" l="l" r="r" t="t"/>
                  <a:pathLst>
                    <a:path extrusionOk="0" h="726" w="694">
                      <a:moveTo>
                        <a:pt x="347" y="1"/>
                      </a:moveTo>
                      <a:cubicBezTo>
                        <a:pt x="158" y="1"/>
                        <a:pt x="1" y="190"/>
                        <a:pt x="1" y="379"/>
                      </a:cubicBezTo>
                      <a:cubicBezTo>
                        <a:pt x="1" y="568"/>
                        <a:pt x="158" y="725"/>
                        <a:pt x="347" y="725"/>
                      </a:cubicBezTo>
                      <a:cubicBezTo>
                        <a:pt x="536" y="725"/>
                        <a:pt x="694" y="568"/>
                        <a:pt x="694" y="379"/>
                      </a:cubicBezTo>
                      <a:cubicBezTo>
                        <a:pt x="694" y="190"/>
                        <a:pt x="536" y="1"/>
                        <a:pt x="347" y="1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" name="Google Shape;357;p32"/>
                <p:cNvSpPr/>
                <p:nvPr/>
              </p:nvSpPr>
              <p:spPr>
                <a:xfrm>
                  <a:off x="-22773100" y="2163200"/>
                  <a:ext cx="17350" cy="17350"/>
                </a:xfrm>
                <a:custGeom>
                  <a:rect b="b" l="l" r="r" t="t"/>
                  <a:pathLst>
                    <a:path extrusionOk="0" h="694" w="694"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47"/>
                      </a:cubicBezTo>
                      <a:cubicBezTo>
                        <a:pt x="0" y="536"/>
                        <a:pt x="158" y="694"/>
                        <a:pt x="347" y="694"/>
                      </a:cubicBezTo>
                      <a:cubicBezTo>
                        <a:pt x="536" y="694"/>
                        <a:pt x="693" y="536"/>
                        <a:pt x="693" y="347"/>
                      </a:cubicBezTo>
                      <a:cubicBezTo>
                        <a:pt x="693" y="158"/>
                        <a:pt x="536" y="1"/>
                        <a:pt x="347" y="1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" name="Google Shape;358;p32"/>
                <p:cNvSpPr/>
                <p:nvPr/>
              </p:nvSpPr>
              <p:spPr>
                <a:xfrm>
                  <a:off x="-22669150" y="2110425"/>
                  <a:ext cx="18150" cy="18150"/>
                </a:xfrm>
                <a:custGeom>
                  <a:rect b="b" l="l" r="r" t="t"/>
                  <a:pathLst>
                    <a:path extrusionOk="0" h="726" w="726">
                      <a:moveTo>
                        <a:pt x="347" y="1"/>
                      </a:moveTo>
                      <a:cubicBezTo>
                        <a:pt x="158" y="1"/>
                        <a:pt x="1" y="190"/>
                        <a:pt x="1" y="379"/>
                      </a:cubicBezTo>
                      <a:cubicBezTo>
                        <a:pt x="1" y="568"/>
                        <a:pt x="158" y="725"/>
                        <a:pt x="347" y="725"/>
                      </a:cubicBezTo>
                      <a:cubicBezTo>
                        <a:pt x="568" y="725"/>
                        <a:pt x="725" y="568"/>
                        <a:pt x="725" y="379"/>
                      </a:cubicBezTo>
                      <a:cubicBezTo>
                        <a:pt x="662" y="190"/>
                        <a:pt x="568" y="1"/>
                        <a:pt x="347" y="1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" name="Google Shape;359;p32"/>
                <p:cNvSpPr/>
                <p:nvPr/>
              </p:nvSpPr>
              <p:spPr>
                <a:xfrm>
                  <a:off x="-22881800" y="1971800"/>
                  <a:ext cx="301675" cy="295400"/>
                </a:xfrm>
                <a:custGeom>
                  <a:rect b="b" l="l" r="r" t="t"/>
                  <a:pathLst>
                    <a:path extrusionOk="0" h="11816" w="12067">
                      <a:moveTo>
                        <a:pt x="6081" y="2112"/>
                      </a:moveTo>
                      <a:cubicBezTo>
                        <a:pt x="6553" y="2112"/>
                        <a:pt x="6963" y="2175"/>
                        <a:pt x="7373" y="2332"/>
                      </a:cubicBezTo>
                      <a:cubicBezTo>
                        <a:pt x="8633" y="2805"/>
                        <a:pt x="9578" y="3907"/>
                        <a:pt x="9798" y="5262"/>
                      </a:cubicBezTo>
                      <a:cubicBezTo>
                        <a:pt x="9861" y="5451"/>
                        <a:pt x="9861" y="5672"/>
                        <a:pt x="9861" y="5924"/>
                      </a:cubicBezTo>
                      <a:cubicBezTo>
                        <a:pt x="9861" y="6144"/>
                        <a:pt x="9861" y="6333"/>
                        <a:pt x="9798" y="6585"/>
                      </a:cubicBezTo>
                      <a:cubicBezTo>
                        <a:pt x="9609" y="7909"/>
                        <a:pt x="8633" y="9043"/>
                        <a:pt x="7373" y="9484"/>
                      </a:cubicBezTo>
                      <a:cubicBezTo>
                        <a:pt x="6963" y="9673"/>
                        <a:pt x="6522" y="9736"/>
                        <a:pt x="6081" y="9736"/>
                      </a:cubicBezTo>
                      <a:cubicBezTo>
                        <a:pt x="5640" y="9736"/>
                        <a:pt x="5167" y="9673"/>
                        <a:pt x="4758" y="9484"/>
                      </a:cubicBezTo>
                      <a:cubicBezTo>
                        <a:pt x="3497" y="9043"/>
                        <a:pt x="2552" y="7909"/>
                        <a:pt x="2332" y="6585"/>
                      </a:cubicBezTo>
                      <a:cubicBezTo>
                        <a:pt x="2300" y="6396"/>
                        <a:pt x="2300" y="6144"/>
                        <a:pt x="2300" y="5924"/>
                      </a:cubicBezTo>
                      <a:cubicBezTo>
                        <a:pt x="2300" y="5672"/>
                        <a:pt x="2300" y="5483"/>
                        <a:pt x="2332" y="5262"/>
                      </a:cubicBezTo>
                      <a:cubicBezTo>
                        <a:pt x="2552" y="3907"/>
                        <a:pt x="3497" y="2805"/>
                        <a:pt x="4758" y="2332"/>
                      </a:cubicBezTo>
                      <a:cubicBezTo>
                        <a:pt x="5167" y="2175"/>
                        <a:pt x="5608" y="2112"/>
                        <a:pt x="6081" y="2112"/>
                      </a:cubicBezTo>
                      <a:close/>
                      <a:moveTo>
                        <a:pt x="5329" y="1"/>
                      </a:moveTo>
                      <a:cubicBezTo>
                        <a:pt x="5238" y="1"/>
                        <a:pt x="5151" y="32"/>
                        <a:pt x="5104" y="95"/>
                      </a:cubicBezTo>
                      <a:cubicBezTo>
                        <a:pt x="4978" y="221"/>
                        <a:pt x="4978" y="442"/>
                        <a:pt x="5104" y="568"/>
                      </a:cubicBezTo>
                      <a:cubicBezTo>
                        <a:pt x="5356" y="851"/>
                        <a:pt x="5577" y="1072"/>
                        <a:pt x="5640" y="1387"/>
                      </a:cubicBezTo>
                      <a:cubicBezTo>
                        <a:pt x="5356" y="1419"/>
                        <a:pt x="5041" y="1482"/>
                        <a:pt x="4789" y="1545"/>
                      </a:cubicBezTo>
                      <a:cubicBezTo>
                        <a:pt x="4506" y="1041"/>
                        <a:pt x="4096" y="851"/>
                        <a:pt x="3592" y="599"/>
                      </a:cubicBezTo>
                      <a:cubicBezTo>
                        <a:pt x="3551" y="583"/>
                        <a:pt x="3506" y="575"/>
                        <a:pt x="3461" y="575"/>
                      </a:cubicBezTo>
                      <a:cubicBezTo>
                        <a:pt x="3329" y="575"/>
                        <a:pt x="3189" y="640"/>
                        <a:pt x="3119" y="757"/>
                      </a:cubicBezTo>
                      <a:cubicBezTo>
                        <a:pt x="3056" y="914"/>
                        <a:pt x="3119" y="1167"/>
                        <a:pt x="3277" y="1230"/>
                      </a:cubicBezTo>
                      <a:cubicBezTo>
                        <a:pt x="3623" y="1387"/>
                        <a:pt x="3907" y="1545"/>
                        <a:pt x="4065" y="1828"/>
                      </a:cubicBezTo>
                      <a:cubicBezTo>
                        <a:pt x="3781" y="1954"/>
                        <a:pt x="3560" y="2112"/>
                        <a:pt x="3308" y="2269"/>
                      </a:cubicBezTo>
                      <a:cubicBezTo>
                        <a:pt x="2899" y="1860"/>
                        <a:pt x="2426" y="1828"/>
                        <a:pt x="1891" y="1734"/>
                      </a:cubicBezTo>
                      <a:cubicBezTo>
                        <a:pt x="1702" y="1734"/>
                        <a:pt x="1544" y="1860"/>
                        <a:pt x="1513" y="2049"/>
                      </a:cubicBezTo>
                      <a:cubicBezTo>
                        <a:pt x="1513" y="2269"/>
                        <a:pt x="1639" y="2427"/>
                        <a:pt x="1828" y="2458"/>
                      </a:cubicBezTo>
                      <a:cubicBezTo>
                        <a:pt x="2206" y="2490"/>
                        <a:pt x="2489" y="2521"/>
                        <a:pt x="2773" y="2742"/>
                      </a:cubicBezTo>
                      <a:cubicBezTo>
                        <a:pt x="2584" y="2931"/>
                        <a:pt x="2363" y="3151"/>
                        <a:pt x="2206" y="3403"/>
                      </a:cubicBezTo>
                      <a:cubicBezTo>
                        <a:pt x="1964" y="3318"/>
                        <a:pt x="1741" y="3284"/>
                        <a:pt x="1524" y="3284"/>
                      </a:cubicBezTo>
                      <a:cubicBezTo>
                        <a:pt x="1259" y="3284"/>
                        <a:pt x="1002" y="3334"/>
                        <a:pt x="725" y="3403"/>
                      </a:cubicBezTo>
                      <a:cubicBezTo>
                        <a:pt x="536" y="3435"/>
                        <a:pt x="441" y="3624"/>
                        <a:pt x="473" y="3844"/>
                      </a:cubicBezTo>
                      <a:cubicBezTo>
                        <a:pt x="526" y="4003"/>
                        <a:pt x="667" y="4073"/>
                        <a:pt x="823" y="4073"/>
                      </a:cubicBezTo>
                      <a:cubicBezTo>
                        <a:pt x="853" y="4073"/>
                        <a:pt x="883" y="4070"/>
                        <a:pt x="914" y="4065"/>
                      </a:cubicBezTo>
                      <a:cubicBezTo>
                        <a:pt x="1162" y="3989"/>
                        <a:pt x="1352" y="3947"/>
                        <a:pt x="1534" y="3947"/>
                      </a:cubicBezTo>
                      <a:cubicBezTo>
                        <a:pt x="1652" y="3947"/>
                        <a:pt x="1766" y="3965"/>
                        <a:pt x="1891" y="4002"/>
                      </a:cubicBezTo>
                      <a:cubicBezTo>
                        <a:pt x="1796" y="4254"/>
                        <a:pt x="1670" y="4538"/>
                        <a:pt x="1639" y="4821"/>
                      </a:cubicBezTo>
                      <a:cubicBezTo>
                        <a:pt x="1040" y="4821"/>
                        <a:pt x="630" y="5042"/>
                        <a:pt x="221" y="5357"/>
                      </a:cubicBezTo>
                      <a:cubicBezTo>
                        <a:pt x="63" y="5483"/>
                        <a:pt x="0" y="5672"/>
                        <a:pt x="126" y="5829"/>
                      </a:cubicBezTo>
                      <a:cubicBezTo>
                        <a:pt x="221" y="5924"/>
                        <a:pt x="284" y="5987"/>
                        <a:pt x="410" y="5987"/>
                      </a:cubicBezTo>
                      <a:cubicBezTo>
                        <a:pt x="473" y="5987"/>
                        <a:pt x="567" y="5955"/>
                        <a:pt x="599" y="5924"/>
                      </a:cubicBezTo>
                      <a:cubicBezTo>
                        <a:pt x="914" y="5672"/>
                        <a:pt x="1198" y="5514"/>
                        <a:pt x="1513" y="5514"/>
                      </a:cubicBezTo>
                      <a:lnTo>
                        <a:pt x="1513" y="5924"/>
                      </a:lnTo>
                      <a:cubicBezTo>
                        <a:pt x="1513" y="6081"/>
                        <a:pt x="1513" y="6239"/>
                        <a:pt x="1544" y="6396"/>
                      </a:cubicBezTo>
                      <a:cubicBezTo>
                        <a:pt x="1009" y="6585"/>
                        <a:pt x="725" y="6932"/>
                        <a:pt x="410" y="7373"/>
                      </a:cubicBezTo>
                      <a:cubicBezTo>
                        <a:pt x="284" y="7531"/>
                        <a:pt x="315" y="7720"/>
                        <a:pt x="473" y="7846"/>
                      </a:cubicBezTo>
                      <a:cubicBezTo>
                        <a:pt x="567" y="7877"/>
                        <a:pt x="599" y="7940"/>
                        <a:pt x="694" y="7940"/>
                      </a:cubicBezTo>
                      <a:cubicBezTo>
                        <a:pt x="788" y="7940"/>
                        <a:pt x="914" y="7877"/>
                        <a:pt x="946" y="7783"/>
                      </a:cubicBezTo>
                      <a:cubicBezTo>
                        <a:pt x="1198" y="7467"/>
                        <a:pt x="1355" y="7215"/>
                        <a:pt x="1670" y="7089"/>
                      </a:cubicBezTo>
                      <a:cubicBezTo>
                        <a:pt x="1733" y="7373"/>
                        <a:pt x="1828" y="7657"/>
                        <a:pt x="1985" y="7940"/>
                      </a:cubicBezTo>
                      <a:cubicBezTo>
                        <a:pt x="1544" y="8287"/>
                        <a:pt x="1387" y="8728"/>
                        <a:pt x="1229" y="9232"/>
                      </a:cubicBezTo>
                      <a:cubicBezTo>
                        <a:pt x="1198" y="9421"/>
                        <a:pt x="1324" y="9610"/>
                        <a:pt x="1481" y="9673"/>
                      </a:cubicBezTo>
                      <a:lnTo>
                        <a:pt x="1544" y="9673"/>
                      </a:lnTo>
                      <a:cubicBezTo>
                        <a:pt x="1702" y="9673"/>
                        <a:pt x="1828" y="9547"/>
                        <a:pt x="1891" y="9389"/>
                      </a:cubicBezTo>
                      <a:cubicBezTo>
                        <a:pt x="2017" y="8980"/>
                        <a:pt x="2111" y="8728"/>
                        <a:pt x="2332" y="8476"/>
                      </a:cubicBezTo>
                      <a:cubicBezTo>
                        <a:pt x="2489" y="8728"/>
                        <a:pt x="2678" y="8948"/>
                        <a:pt x="2899" y="9137"/>
                      </a:cubicBezTo>
                      <a:cubicBezTo>
                        <a:pt x="2584" y="9610"/>
                        <a:pt x="2615" y="10082"/>
                        <a:pt x="2647" y="10649"/>
                      </a:cubicBezTo>
                      <a:cubicBezTo>
                        <a:pt x="2647" y="10839"/>
                        <a:pt x="2804" y="10965"/>
                        <a:pt x="2993" y="10965"/>
                      </a:cubicBezTo>
                      <a:lnTo>
                        <a:pt x="3056" y="10965"/>
                      </a:lnTo>
                      <a:cubicBezTo>
                        <a:pt x="3245" y="10965"/>
                        <a:pt x="3371" y="10775"/>
                        <a:pt x="3371" y="10555"/>
                      </a:cubicBezTo>
                      <a:cubicBezTo>
                        <a:pt x="3308" y="10177"/>
                        <a:pt x="3308" y="9862"/>
                        <a:pt x="3434" y="9578"/>
                      </a:cubicBezTo>
                      <a:cubicBezTo>
                        <a:pt x="3686" y="9736"/>
                        <a:pt x="3907" y="9893"/>
                        <a:pt x="4191" y="10019"/>
                      </a:cubicBezTo>
                      <a:cubicBezTo>
                        <a:pt x="4065" y="10555"/>
                        <a:pt x="4222" y="10996"/>
                        <a:pt x="4474" y="11500"/>
                      </a:cubicBezTo>
                      <a:cubicBezTo>
                        <a:pt x="4506" y="11626"/>
                        <a:pt x="4663" y="11721"/>
                        <a:pt x="4789" y="11721"/>
                      </a:cubicBezTo>
                      <a:cubicBezTo>
                        <a:pt x="4821" y="11721"/>
                        <a:pt x="4884" y="11721"/>
                        <a:pt x="4947" y="11658"/>
                      </a:cubicBezTo>
                      <a:cubicBezTo>
                        <a:pt x="5104" y="11595"/>
                        <a:pt x="5167" y="11406"/>
                        <a:pt x="5104" y="11185"/>
                      </a:cubicBezTo>
                      <a:cubicBezTo>
                        <a:pt x="4947" y="10839"/>
                        <a:pt x="4821" y="10555"/>
                        <a:pt x="4852" y="10240"/>
                      </a:cubicBezTo>
                      <a:lnTo>
                        <a:pt x="4852" y="10240"/>
                      </a:lnTo>
                      <a:cubicBezTo>
                        <a:pt x="5136" y="10334"/>
                        <a:pt x="5419" y="10366"/>
                        <a:pt x="5734" y="10397"/>
                      </a:cubicBezTo>
                      <a:cubicBezTo>
                        <a:pt x="5797" y="10965"/>
                        <a:pt x="6112" y="11311"/>
                        <a:pt x="6522" y="11721"/>
                      </a:cubicBezTo>
                      <a:cubicBezTo>
                        <a:pt x="6585" y="11784"/>
                        <a:pt x="6679" y="11815"/>
                        <a:pt x="6742" y="11815"/>
                      </a:cubicBezTo>
                      <a:cubicBezTo>
                        <a:pt x="6837" y="11815"/>
                        <a:pt x="6931" y="11784"/>
                        <a:pt x="6994" y="11721"/>
                      </a:cubicBezTo>
                      <a:cubicBezTo>
                        <a:pt x="7089" y="11595"/>
                        <a:pt x="7089" y="11343"/>
                        <a:pt x="6994" y="11248"/>
                      </a:cubicBezTo>
                      <a:cubicBezTo>
                        <a:pt x="6711" y="10965"/>
                        <a:pt x="6522" y="10712"/>
                        <a:pt x="6427" y="10397"/>
                      </a:cubicBezTo>
                      <a:cubicBezTo>
                        <a:pt x="6711" y="10366"/>
                        <a:pt x="7026" y="10334"/>
                        <a:pt x="7310" y="10240"/>
                      </a:cubicBezTo>
                      <a:cubicBezTo>
                        <a:pt x="7562" y="10775"/>
                        <a:pt x="7971" y="10965"/>
                        <a:pt x="8475" y="11185"/>
                      </a:cubicBezTo>
                      <a:cubicBezTo>
                        <a:pt x="8507" y="11248"/>
                        <a:pt x="8570" y="11248"/>
                        <a:pt x="8633" y="11248"/>
                      </a:cubicBezTo>
                      <a:cubicBezTo>
                        <a:pt x="8759" y="11248"/>
                        <a:pt x="8885" y="11154"/>
                        <a:pt x="8948" y="11028"/>
                      </a:cubicBezTo>
                      <a:cubicBezTo>
                        <a:pt x="9042" y="10870"/>
                        <a:pt x="8948" y="10649"/>
                        <a:pt x="8790" y="10555"/>
                      </a:cubicBezTo>
                      <a:cubicBezTo>
                        <a:pt x="8444" y="10397"/>
                        <a:pt x="8160" y="10240"/>
                        <a:pt x="8003" y="9988"/>
                      </a:cubicBezTo>
                      <a:cubicBezTo>
                        <a:pt x="8286" y="9862"/>
                        <a:pt x="8507" y="9704"/>
                        <a:pt x="8759" y="9547"/>
                      </a:cubicBezTo>
                      <a:cubicBezTo>
                        <a:pt x="9200" y="9925"/>
                        <a:pt x="9672" y="9988"/>
                        <a:pt x="10176" y="10051"/>
                      </a:cubicBezTo>
                      <a:lnTo>
                        <a:pt x="10208" y="10051"/>
                      </a:lnTo>
                      <a:cubicBezTo>
                        <a:pt x="10397" y="10051"/>
                        <a:pt x="10523" y="9925"/>
                        <a:pt x="10555" y="9736"/>
                      </a:cubicBezTo>
                      <a:cubicBezTo>
                        <a:pt x="10555" y="9547"/>
                        <a:pt x="10460" y="9389"/>
                        <a:pt x="10240" y="9358"/>
                      </a:cubicBezTo>
                      <a:cubicBezTo>
                        <a:pt x="9861" y="9295"/>
                        <a:pt x="9578" y="9263"/>
                        <a:pt x="9294" y="9074"/>
                      </a:cubicBezTo>
                      <a:cubicBezTo>
                        <a:pt x="9515" y="8885"/>
                        <a:pt x="9704" y="8633"/>
                        <a:pt x="9861" y="8413"/>
                      </a:cubicBezTo>
                      <a:cubicBezTo>
                        <a:pt x="10082" y="8476"/>
                        <a:pt x="10303" y="8507"/>
                        <a:pt x="10523" y="8507"/>
                      </a:cubicBezTo>
                      <a:cubicBezTo>
                        <a:pt x="10807" y="8507"/>
                        <a:pt x="11090" y="8444"/>
                        <a:pt x="11405" y="8350"/>
                      </a:cubicBezTo>
                      <a:cubicBezTo>
                        <a:pt x="11594" y="8318"/>
                        <a:pt x="11657" y="8129"/>
                        <a:pt x="11626" y="7940"/>
                      </a:cubicBezTo>
                      <a:cubicBezTo>
                        <a:pt x="11599" y="7754"/>
                        <a:pt x="11461" y="7680"/>
                        <a:pt x="11287" y="7680"/>
                      </a:cubicBezTo>
                      <a:cubicBezTo>
                        <a:pt x="11254" y="7680"/>
                        <a:pt x="11220" y="7683"/>
                        <a:pt x="11185" y="7688"/>
                      </a:cubicBezTo>
                      <a:cubicBezTo>
                        <a:pt x="10933" y="7772"/>
                        <a:pt x="10723" y="7814"/>
                        <a:pt x="10517" y="7814"/>
                      </a:cubicBezTo>
                      <a:cubicBezTo>
                        <a:pt x="10415" y="7814"/>
                        <a:pt x="10313" y="7804"/>
                        <a:pt x="10208" y="7783"/>
                      </a:cubicBezTo>
                      <a:cubicBezTo>
                        <a:pt x="10334" y="7499"/>
                        <a:pt x="10460" y="7215"/>
                        <a:pt x="10492" y="6932"/>
                      </a:cubicBezTo>
                      <a:lnTo>
                        <a:pt x="10523" y="6932"/>
                      </a:lnTo>
                      <a:cubicBezTo>
                        <a:pt x="11090" y="6932"/>
                        <a:pt x="11468" y="6711"/>
                        <a:pt x="11909" y="6396"/>
                      </a:cubicBezTo>
                      <a:cubicBezTo>
                        <a:pt x="12004" y="6333"/>
                        <a:pt x="12067" y="6144"/>
                        <a:pt x="11941" y="5987"/>
                      </a:cubicBezTo>
                      <a:cubicBezTo>
                        <a:pt x="11867" y="5895"/>
                        <a:pt x="11773" y="5846"/>
                        <a:pt x="11675" y="5846"/>
                      </a:cubicBezTo>
                      <a:cubicBezTo>
                        <a:pt x="11605" y="5846"/>
                        <a:pt x="11534" y="5871"/>
                        <a:pt x="11468" y="5924"/>
                      </a:cubicBezTo>
                      <a:cubicBezTo>
                        <a:pt x="11153" y="6144"/>
                        <a:pt x="10870" y="6302"/>
                        <a:pt x="10555" y="6302"/>
                      </a:cubicBezTo>
                      <a:lnTo>
                        <a:pt x="10555" y="5924"/>
                      </a:lnTo>
                      <a:cubicBezTo>
                        <a:pt x="10555" y="5766"/>
                        <a:pt x="10555" y="5609"/>
                        <a:pt x="10523" y="5451"/>
                      </a:cubicBezTo>
                      <a:cubicBezTo>
                        <a:pt x="11090" y="5262"/>
                        <a:pt x="11342" y="4884"/>
                        <a:pt x="11657" y="4475"/>
                      </a:cubicBezTo>
                      <a:cubicBezTo>
                        <a:pt x="11783" y="4317"/>
                        <a:pt x="11752" y="4096"/>
                        <a:pt x="11594" y="4002"/>
                      </a:cubicBezTo>
                      <a:cubicBezTo>
                        <a:pt x="11528" y="3949"/>
                        <a:pt x="11457" y="3924"/>
                        <a:pt x="11387" y="3924"/>
                      </a:cubicBezTo>
                      <a:cubicBezTo>
                        <a:pt x="11290" y="3924"/>
                        <a:pt x="11195" y="3973"/>
                        <a:pt x="11122" y="4065"/>
                      </a:cubicBezTo>
                      <a:cubicBezTo>
                        <a:pt x="10870" y="4380"/>
                        <a:pt x="10712" y="4632"/>
                        <a:pt x="10397" y="4727"/>
                      </a:cubicBezTo>
                      <a:cubicBezTo>
                        <a:pt x="10334" y="4475"/>
                        <a:pt x="10240" y="4191"/>
                        <a:pt x="10082" y="3907"/>
                      </a:cubicBezTo>
                      <a:cubicBezTo>
                        <a:pt x="10523" y="3561"/>
                        <a:pt x="10681" y="3120"/>
                        <a:pt x="10838" y="2616"/>
                      </a:cubicBezTo>
                      <a:cubicBezTo>
                        <a:pt x="10870" y="2427"/>
                        <a:pt x="10775" y="2206"/>
                        <a:pt x="10618" y="2175"/>
                      </a:cubicBezTo>
                      <a:cubicBezTo>
                        <a:pt x="10595" y="2171"/>
                        <a:pt x="10572" y="2170"/>
                        <a:pt x="10550" y="2170"/>
                      </a:cubicBezTo>
                      <a:cubicBezTo>
                        <a:pt x="10359" y="2170"/>
                        <a:pt x="10205" y="2286"/>
                        <a:pt x="10176" y="2427"/>
                      </a:cubicBezTo>
                      <a:cubicBezTo>
                        <a:pt x="10050" y="2805"/>
                        <a:pt x="9987" y="3088"/>
                        <a:pt x="9735" y="3309"/>
                      </a:cubicBezTo>
                      <a:cubicBezTo>
                        <a:pt x="9578" y="3088"/>
                        <a:pt x="9389" y="2836"/>
                        <a:pt x="9200" y="2647"/>
                      </a:cubicBezTo>
                      <a:cubicBezTo>
                        <a:pt x="9515" y="2175"/>
                        <a:pt x="9452" y="1702"/>
                        <a:pt x="9420" y="1167"/>
                      </a:cubicBezTo>
                      <a:cubicBezTo>
                        <a:pt x="9420" y="946"/>
                        <a:pt x="9231" y="851"/>
                        <a:pt x="9042" y="851"/>
                      </a:cubicBezTo>
                      <a:cubicBezTo>
                        <a:pt x="8822" y="851"/>
                        <a:pt x="8727" y="1041"/>
                        <a:pt x="8727" y="1230"/>
                      </a:cubicBezTo>
                      <a:cubicBezTo>
                        <a:pt x="8759" y="1639"/>
                        <a:pt x="8759" y="1954"/>
                        <a:pt x="8633" y="2206"/>
                      </a:cubicBezTo>
                      <a:cubicBezTo>
                        <a:pt x="8412" y="2049"/>
                        <a:pt x="8160" y="1891"/>
                        <a:pt x="7877" y="1797"/>
                      </a:cubicBezTo>
                      <a:cubicBezTo>
                        <a:pt x="8003" y="1230"/>
                        <a:pt x="7845" y="788"/>
                        <a:pt x="7625" y="284"/>
                      </a:cubicBezTo>
                      <a:cubicBezTo>
                        <a:pt x="7554" y="168"/>
                        <a:pt x="7432" y="103"/>
                        <a:pt x="7297" y="103"/>
                      </a:cubicBezTo>
                      <a:cubicBezTo>
                        <a:pt x="7250" y="103"/>
                        <a:pt x="7201" y="111"/>
                        <a:pt x="7152" y="127"/>
                      </a:cubicBezTo>
                      <a:cubicBezTo>
                        <a:pt x="6994" y="221"/>
                        <a:pt x="6900" y="410"/>
                        <a:pt x="6994" y="599"/>
                      </a:cubicBezTo>
                      <a:cubicBezTo>
                        <a:pt x="7152" y="946"/>
                        <a:pt x="7247" y="1230"/>
                        <a:pt x="7215" y="1545"/>
                      </a:cubicBezTo>
                      <a:cubicBezTo>
                        <a:pt x="6931" y="1482"/>
                        <a:pt x="6679" y="1419"/>
                        <a:pt x="6364" y="1387"/>
                      </a:cubicBezTo>
                      <a:cubicBezTo>
                        <a:pt x="6270" y="851"/>
                        <a:pt x="5955" y="473"/>
                        <a:pt x="5577" y="95"/>
                      </a:cubicBezTo>
                      <a:cubicBezTo>
                        <a:pt x="5514" y="32"/>
                        <a:pt x="5419" y="1"/>
                        <a:pt x="5329" y="1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0" name="Google Shape;360;p32"/>
            <p:cNvGrpSpPr/>
            <p:nvPr/>
          </p:nvGrpSpPr>
          <p:grpSpPr>
            <a:xfrm>
              <a:off x="2911613" y="2743461"/>
              <a:ext cx="1861614" cy="1513071"/>
              <a:chOff x="2911613" y="2743461"/>
              <a:chExt cx="1861614" cy="1513071"/>
            </a:xfrm>
          </p:grpSpPr>
          <p:sp>
            <p:nvSpPr>
              <p:cNvPr id="361" name="Google Shape;361;p32"/>
              <p:cNvSpPr/>
              <p:nvPr/>
            </p:nvSpPr>
            <p:spPr>
              <a:xfrm>
                <a:off x="2911613" y="2743461"/>
                <a:ext cx="1861614" cy="1513071"/>
              </a:xfrm>
              <a:custGeom>
                <a:rect b="b" l="l" r="r" t="t"/>
                <a:pathLst>
                  <a:path extrusionOk="0" h="33952" w="41773">
                    <a:moveTo>
                      <a:pt x="4516" y="1"/>
                    </a:moveTo>
                    <a:cubicBezTo>
                      <a:pt x="1764" y="3643"/>
                      <a:pt x="1" y="8158"/>
                      <a:pt x="1" y="13008"/>
                    </a:cubicBezTo>
                    <a:cubicBezTo>
                      <a:pt x="1" y="24586"/>
                      <a:pt x="9366" y="33951"/>
                      <a:pt x="20944" y="33951"/>
                    </a:cubicBezTo>
                    <a:cubicBezTo>
                      <a:pt x="27337" y="33951"/>
                      <a:pt x="32955" y="31085"/>
                      <a:pt x="36817" y="26570"/>
                    </a:cubicBezTo>
                    <a:cubicBezTo>
                      <a:pt x="39904" y="22929"/>
                      <a:pt x="41773" y="18193"/>
                      <a:pt x="41773" y="13008"/>
                    </a:cubicBezTo>
                    <a:cubicBezTo>
                      <a:pt x="41773" y="8158"/>
                      <a:pt x="40124" y="3643"/>
                      <a:pt x="37258" y="115"/>
                    </a:cubicBezTo>
                    <a:cubicBezTo>
                      <a:pt x="33396" y="4851"/>
                      <a:pt x="27558" y="7937"/>
                      <a:pt x="20944" y="7937"/>
                    </a:cubicBezTo>
                    <a:cubicBezTo>
                      <a:pt x="14330" y="7937"/>
                      <a:pt x="8378" y="4851"/>
                      <a:pt x="4516" y="1"/>
                    </a:cubicBezTo>
                    <a:close/>
                  </a:path>
                </a:pathLst>
              </a:custGeom>
              <a:solidFill>
                <a:srgbClr val="FFFFFF">
                  <a:alpha val="7154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62" name="Google Shape;362;p32"/>
              <p:cNvGrpSpPr/>
              <p:nvPr/>
            </p:nvGrpSpPr>
            <p:grpSpPr>
              <a:xfrm>
                <a:off x="3600244" y="3130541"/>
                <a:ext cx="484365" cy="483056"/>
                <a:chOff x="-26215025" y="1971025"/>
                <a:chExt cx="296175" cy="295375"/>
              </a:xfrm>
            </p:grpSpPr>
            <p:sp>
              <p:nvSpPr>
                <p:cNvPr id="363" name="Google Shape;363;p32"/>
                <p:cNvSpPr/>
                <p:nvPr/>
              </p:nvSpPr>
              <p:spPr>
                <a:xfrm>
                  <a:off x="-26092950" y="1971025"/>
                  <a:ext cx="51225" cy="225275"/>
                </a:xfrm>
                <a:custGeom>
                  <a:rect b="b" l="l" r="r" t="t"/>
                  <a:pathLst>
                    <a:path extrusionOk="0" h="9011" w="2049">
                      <a:moveTo>
                        <a:pt x="1009" y="7246"/>
                      </a:moveTo>
                      <a:cubicBezTo>
                        <a:pt x="1198" y="7593"/>
                        <a:pt x="1355" y="7877"/>
                        <a:pt x="1355" y="8003"/>
                      </a:cubicBezTo>
                      <a:cubicBezTo>
                        <a:pt x="1355" y="8192"/>
                        <a:pt x="1198" y="8349"/>
                        <a:pt x="1009" y="8349"/>
                      </a:cubicBezTo>
                      <a:cubicBezTo>
                        <a:pt x="820" y="8349"/>
                        <a:pt x="662" y="8192"/>
                        <a:pt x="662" y="8003"/>
                      </a:cubicBezTo>
                      <a:cubicBezTo>
                        <a:pt x="694" y="7877"/>
                        <a:pt x="820" y="7562"/>
                        <a:pt x="1009" y="7246"/>
                      </a:cubicBezTo>
                      <a:close/>
                      <a:moveTo>
                        <a:pt x="977" y="0"/>
                      </a:moveTo>
                      <a:cubicBezTo>
                        <a:pt x="788" y="0"/>
                        <a:pt x="631" y="158"/>
                        <a:pt x="631" y="347"/>
                      </a:cubicBezTo>
                      <a:lnTo>
                        <a:pt x="631" y="6490"/>
                      </a:lnTo>
                      <a:cubicBezTo>
                        <a:pt x="536" y="6616"/>
                        <a:pt x="410" y="6774"/>
                        <a:pt x="316" y="6963"/>
                      </a:cubicBezTo>
                      <a:cubicBezTo>
                        <a:pt x="32" y="7562"/>
                        <a:pt x="1" y="7845"/>
                        <a:pt x="1" y="8003"/>
                      </a:cubicBezTo>
                      <a:cubicBezTo>
                        <a:pt x="1" y="8601"/>
                        <a:pt x="473" y="9011"/>
                        <a:pt x="1009" y="9011"/>
                      </a:cubicBezTo>
                      <a:cubicBezTo>
                        <a:pt x="1576" y="9011"/>
                        <a:pt x="2048" y="8538"/>
                        <a:pt x="2048" y="8003"/>
                      </a:cubicBezTo>
                      <a:cubicBezTo>
                        <a:pt x="2048" y="7845"/>
                        <a:pt x="1985" y="7593"/>
                        <a:pt x="1639" y="6963"/>
                      </a:cubicBezTo>
                      <a:cubicBezTo>
                        <a:pt x="1513" y="6774"/>
                        <a:pt x="1418" y="6585"/>
                        <a:pt x="1324" y="6490"/>
                      </a:cubicBezTo>
                      <a:lnTo>
                        <a:pt x="1324" y="347"/>
                      </a:lnTo>
                      <a:cubicBezTo>
                        <a:pt x="1324" y="158"/>
                        <a:pt x="1166" y="0"/>
                        <a:pt x="977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" name="Google Shape;364;p32"/>
                <p:cNvSpPr/>
                <p:nvPr/>
              </p:nvSpPr>
              <p:spPr>
                <a:xfrm>
                  <a:off x="-26179575" y="2214400"/>
                  <a:ext cx="17350" cy="17350"/>
                </a:xfrm>
                <a:custGeom>
                  <a:rect b="b" l="l" r="r" t="t"/>
                  <a:pathLst>
                    <a:path extrusionOk="0" h="694" w="694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36"/>
                        <a:pt x="158" y="693"/>
                        <a:pt x="347" y="693"/>
                      </a:cubicBezTo>
                      <a:cubicBezTo>
                        <a:pt x="536" y="693"/>
                        <a:pt x="693" y="536"/>
                        <a:pt x="693" y="347"/>
                      </a:cubicBezTo>
                      <a:cubicBezTo>
                        <a:pt x="693" y="158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" name="Google Shape;365;p32"/>
                <p:cNvSpPr/>
                <p:nvPr/>
              </p:nvSpPr>
              <p:spPr>
                <a:xfrm>
                  <a:off x="-26163050" y="2178950"/>
                  <a:ext cx="17350" cy="17350"/>
                </a:xfrm>
                <a:custGeom>
                  <a:rect b="b" l="l" r="r" t="t"/>
                  <a:pathLst>
                    <a:path extrusionOk="0" h="694" w="694">
                      <a:moveTo>
                        <a:pt x="347" y="1"/>
                      </a:moveTo>
                      <a:cubicBezTo>
                        <a:pt x="158" y="1"/>
                        <a:pt x="1" y="158"/>
                        <a:pt x="1" y="347"/>
                      </a:cubicBezTo>
                      <a:cubicBezTo>
                        <a:pt x="1" y="536"/>
                        <a:pt x="158" y="694"/>
                        <a:pt x="347" y="694"/>
                      </a:cubicBezTo>
                      <a:cubicBezTo>
                        <a:pt x="536" y="694"/>
                        <a:pt x="694" y="536"/>
                        <a:pt x="694" y="347"/>
                      </a:cubicBezTo>
                      <a:cubicBezTo>
                        <a:pt x="694" y="158"/>
                        <a:pt x="536" y="1"/>
                        <a:pt x="347" y="1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" name="Google Shape;366;p32"/>
                <p:cNvSpPr/>
                <p:nvPr/>
              </p:nvSpPr>
              <p:spPr>
                <a:xfrm>
                  <a:off x="-26145725" y="2214400"/>
                  <a:ext cx="18150" cy="17350"/>
                </a:xfrm>
                <a:custGeom>
                  <a:rect b="b" l="l" r="r" t="t"/>
                  <a:pathLst>
                    <a:path extrusionOk="0" h="694" w="726">
                      <a:moveTo>
                        <a:pt x="379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36"/>
                        <a:pt x="158" y="693"/>
                        <a:pt x="379" y="693"/>
                      </a:cubicBezTo>
                      <a:cubicBezTo>
                        <a:pt x="568" y="693"/>
                        <a:pt x="725" y="536"/>
                        <a:pt x="725" y="347"/>
                      </a:cubicBezTo>
                      <a:cubicBezTo>
                        <a:pt x="725" y="158"/>
                        <a:pt x="568" y="0"/>
                        <a:pt x="379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" name="Google Shape;367;p32"/>
                <p:cNvSpPr/>
                <p:nvPr/>
              </p:nvSpPr>
              <p:spPr>
                <a:xfrm>
                  <a:off x="-25988975" y="2178950"/>
                  <a:ext cx="18125" cy="17350"/>
                </a:xfrm>
                <a:custGeom>
                  <a:rect b="b" l="l" r="r" t="t"/>
                  <a:pathLst>
                    <a:path extrusionOk="0" h="694" w="725"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47"/>
                      </a:cubicBezTo>
                      <a:cubicBezTo>
                        <a:pt x="0" y="536"/>
                        <a:pt x="158" y="694"/>
                        <a:pt x="347" y="694"/>
                      </a:cubicBezTo>
                      <a:cubicBezTo>
                        <a:pt x="567" y="694"/>
                        <a:pt x="725" y="536"/>
                        <a:pt x="725" y="347"/>
                      </a:cubicBezTo>
                      <a:cubicBezTo>
                        <a:pt x="662" y="158"/>
                        <a:pt x="504" y="1"/>
                        <a:pt x="347" y="1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" name="Google Shape;368;p32"/>
                <p:cNvSpPr/>
                <p:nvPr/>
              </p:nvSpPr>
              <p:spPr>
                <a:xfrm>
                  <a:off x="-26006300" y="2214400"/>
                  <a:ext cx="17350" cy="17350"/>
                </a:xfrm>
                <a:custGeom>
                  <a:rect b="b" l="l" r="r" t="t"/>
                  <a:pathLst>
                    <a:path extrusionOk="0" h="694" w="694">
                      <a:moveTo>
                        <a:pt x="347" y="0"/>
                      </a:moveTo>
                      <a:cubicBezTo>
                        <a:pt x="158" y="0"/>
                        <a:pt x="0" y="158"/>
                        <a:pt x="0" y="347"/>
                      </a:cubicBezTo>
                      <a:cubicBezTo>
                        <a:pt x="0" y="536"/>
                        <a:pt x="158" y="693"/>
                        <a:pt x="347" y="693"/>
                      </a:cubicBezTo>
                      <a:cubicBezTo>
                        <a:pt x="536" y="693"/>
                        <a:pt x="693" y="536"/>
                        <a:pt x="693" y="347"/>
                      </a:cubicBezTo>
                      <a:cubicBezTo>
                        <a:pt x="693" y="158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" name="Google Shape;369;p32"/>
                <p:cNvSpPr/>
                <p:nvPr/>
              </p:nvSpPr>
              <p:spPr>
                <a:xfrm>
                  <a:off x="-25972450" y="2214400"/>
                  <a:ext cx="18150" cy="17350"/>
                </a:xfrm>
                <a:custGeom>
                  <a:rect b="b" l="l" r="r" t="t"/>
                  <a:pathLst>
                    <a:path extrusionOk="0" h="694" w="726">
                      <a:moveTo>
                        <a:pt x="379" y="0"/>
                      </a:moveTo>
                      <a:cubicBezTo>
                        <a:pt x="158" y="0"/>
                        <a:pt x="1" y="158"/>
                        <a:pt x="1" y="347"/>
                      </a:cubicBezTo>
                      <a:cubicBezTo>
                        <a:pt x="1" y="536"/>
                        <a:pt x="158" y="693"/>
                        <a:pt x="379" y="693"/>
                      </a:cubicBezTo>
                      <a:cubicBezTo>
                        <a:pt x="568" y="693"/>
                        <a:pt x="726" y="536"/>
                        <a:pt x="726" y="347"/>
                      </a:cubicBezTo>
                      <a:cubicBezTo>
                        <a:pt x="726" y="158"/>
                        <a:pt x="568" y="0"/>
                        <a:pt x="379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" name="Google Shape;370;p32"/>
                <p:cNvSpPr/>
                <p:nvPr/>
              </p:nvSpPr>
              <p:spPr>
                <a:xfrm>
                  <a:off x="-26215025" y="2108850"/>
                  <a:ext cx="296175" cy="157550"/>
                </a:xfrm>
                <a:custGeom>
                  <a:rect b="b" l="l" r="r" t="t"/>
                  <a:pathLst>
                    <a:path extrusionOk="0" h="6302" w="11847">
                      <a:moveTo>
                        <a:pt x="4128" y="725"/>
                      </a:moveTo>
                      <a:cubicBezTo>
                        <a:pt x="3970" y="946"/>
                        <a:pt x="3844" y="1198"/>
                        <a:pt x="3781" y="1418"/>
                      </a:cubicBezTo>
                      <a:cubicBezTo>
                        <a:pt x="3781" y="1450"/>
                        <a:pt x="3749" y="1513"/>
                        <a:pt x="3749" y="1544"/>
                      </a:cubicBezTo>
                      <a:cubicBezTo>
                        <a:pt x="3403" y="1355"/>
                        <a:pt x="2993" y="1261"/>
                        <a:pt x="2615" y="1261"/>
                      </a:cubicBezTo>
                      <a:cubicBezTo>
                        <a:pt x="2111" y="1261"/>
                        <a:pt x="1450" y="1418"/>
                        <a:pt x="1166" y="1891"/>
                      </a:cubicBezTo>
                      <a:cubicBezTo>
                        <a:pt x="1040" y="2080"/>
                        <a:pt x="851" y="2175"/>
                        <a:pt x="694" y="2175"/>
                      </a:cubicBezTo>
                      <a:lnTo>
                        <a:pt x="694" y="1072"/>
                      </a:lnTo>
                      <a:cubicBezTo>
                        <a:pt x="694" y="851"/>
                        <a:pt x="851" y="725"/>
                        <a:pt x="1040" y="725"/>
                      </a:cubicBezTo>
                      <a:close/>
                      <a:moveTo>
                        <a:pt x="10775" y="725"/>
                      </a:moveTo>
                      <a:cubicBezTo>
                        <a:pt x="10964" y="725"/>
                        <a:pt x="11122" y="883"/>
                        <a:pt x="11122" y="1072"/>
                      </a:cubicBezTo>
                      <a:lnTo>
                        <a:pt x="11122" y="2175"/>
                      </a:lnTo>
                      <a:cubicBezTo>
                        <a:pt x="10933" y="2175"/>
                        <a:pt x="10775" y="2080"/>
                        <a:pt x="10649" y="1891"/>
                      </a:cubicBezTo>
                      <a:cubicBezTo>
                        <a:pt x="10429" y="1513"/>
                        <a:pt x="10050" y="1261"/>
                        <a:pt x="9546" y="1261"/>
                      </a:cubicBezTo>
                      <a:cubicBezTo>
                        <a:pt x="9074" y="1261"/>
                        <a:pt x="8696" y="1513"/>
                        <a:pt x="8444" y="1891"/>
                      </a:cubicBezTo>
                      <a:cubicBezTo>
                        <a:pt x="8412" y="1985"/>
                        <a:pt x="8349" y="2049"/>
                        <a:pt x="8286" y="2143"/>
                      </a:cubicBezTo>
                      <a:cubicBezTo>
                        <a:pt x="8255" y="1828"/>
                        <a:pt x="8097" y="1355"/>
                        <a:pt x="7719" y="725"/>
                      </a:cubicBezTo>
                      <a:close/>
                      <a:moveTo>
                        <a:pt x="9609" y="1922"/>
                      </a:moveTo>
                      <a:cubicBezTo>
                        <a:pt x="9830" y="1922"/>
                        <a:pt x="9987" y="2049"/>
                        <a:pt x="10113" y="2206"/>
                      </a:cubicBezTo>
                      <a:cubicBezTo>
                        <a:pt x="10334" y="2616"/>
                        <a:pt x="10744" y="2836"/>
                        <a:pt x="11185" y="2836"/>
                      </a:cubicBezTo>
                      <a:lnTo>
                        <a:pt x="11185" y="5546"/>
                      </a:lnTo>
                      <a:lnTo>
                        <a:pt x="694" y="5546"/>
                      </a:lnTo>
                      <a:lnTo>
                        <a:pt x="694" y="2931"/>
                      </a:lnTo>
                      <a:cubicBezTo>
                        <a:pt x="1135" y="2931"/>
                        <a:pt x="1576" y="2679"/>
                        <a:pt x="1765" y="2301"/>
                      </a:cubicBezTo>
                      <a:cubicBezTo>
                        <a:pt x="1828" y="2143"/>
                        <a:pt x="2143" y="2017"/>
                        <a:pt x="2615" y="2017"/>
                      </a:cubicBezTo>
                      <a:cubicBezTo>
                        <a:pt x="3056" y="2017"/>
                        <a:pt x="3371" y="2175"/>
                        <a:pt x="3497" y="2301"/>
                      </a:cubicBezTo>
                      <a:lnTo>
                        <a:pt x="3529" y="2364"/>
                      </a:lnTo>
                      <a:cubicBezTo>
                        <a:pt x="3529" y="2395"/>
                        <a:pt x="3560" y="2395"/>
                        <a:pt x="3560" y="2395"/>
                      </a:cubicBezTo>
                      <a:cubicBezTo>
                        <a:pt x="3560" y="2868"/>
                        <a:pt x="3686" y="3309"/>
                        <a:pt x="3939" y="3718"/>
                      </a:cubicBezTo>
                      <a:cubicBezTo>
                        <a:pt x="4317" y="4380"/>
                        <a:pt x="4947" y="4758"/>
                        <a:pt x="5671" y="4852"/>
                      </a:cubicBezTo>
                      <a:lnTo>
                        <a:pt x="5923" y="4852"/>
                      </a:lnTo>
                      <a:cubicBezTo>
                        <a:pt x="7121" y="4852"/>
                        <a:pt x="8097" y="4033"/>
                        <a:pt x="8286" y="2868"/>
                      </a:cubicBezTo>
                      <a:cubicBezTo>
                        <a:pt x="8727" y="2773"/>
                        <a:pt x="8916" y="2458"/>
                        <a:pt x="9074" y="2206"/>
                      </a:cubicBezTo>
                      <a:cubicBezTo>
                        <a:pt x="9200" y="2017"/>
                        <a:pt x="9357" y="1922"/>
                        <a:pt x="9609" y="1922"/>
                      </a:cubicBezTo>
                      <a:close/>
                      <a:moveTo>
                        <a:pt x="1040" y="1"/>
                      </a:moveTo>
                      <a:cubicBezTo>
                        <a:pt x="473" y="1"/>
                        <a:pt x="0" y="473"/>
                        <a:pt x="0" y="1072"/>
                      </a:cubicBezTo>
                      <a:lnTo>
                        <a:pt x="0" y="5955"/>
                      </a:lnTo>
                      <a:cubicBezTo>
                        <a:pt x="0" y="6144"/>
                        <a:pt x="158" y="6302"/>
                        <a:pt x="347" y="6302"/>
                      </a:cubicBezTo>
                      <a:lnTo>
                        <a:pt x="11500" y="6302"/>
                      </a:lnTo>
                      <a:cubicBezTo>
                        <a:pt x="11689" y="6302"/>
                        <a:pt x="11846" y="6144"/>
                        <a:pt x="11846" y="5955"/>
                      </a:cubicBezTo>
                      <a:lnTo>
                        <a:pt x="11846" y="1072"/>
                      </a:lnTo>
                      <a:cubicBezTo>
                        <a:pt x="11846" y="505"/>
                        <a:pt x="11374" y="1"/>
                        <a:pt x="10775" y="1"/>
                      </a:cubicBezTo>
                      <a:lnTo>
                        <a:pt x="7089" y="1"/>
                      </a:lnTo>
                      <a:cubicBezTo>
                        <a:pt x="6963" y="1"/>
                        <a:pt x="6837" y="64"/>
                        <a:pt x="6774" y="190"/>
                      </a:cubicBezTo>
                      <a:cubicBezTo>
                        <a:pt x="6679" y="316"/>
                        <a:pt x="6711" y="442"/>
                        <a:pt x="6774" y="568"/>
                      </a:cubicBezTo>
                      <a:lnTo>
                        <a:pt x="6805" y="599"/>
                      </a:lnTo>
                      <a:cubicBezTo>
                        <a:pt x="7341" y="1387"/>
                        <a:pt x="7625" y="2017"/>
                        <a:pt x="7625" y="2490"/>
                      </a:cubicBezTo>
                      <a:cubicBezTo>
                        <a:pt x="7625" y="3435"/>
                        <a:pt x="6868" y="4191"/>
                        <a:pt x="5923" y="4191"/>
                      </a:cubicBezTo>
                      <a:lnTo>
                        <a:pt x="5734" y="4191"/>
                      </a:lnTo>
                      <a:cubicBezTo>
                        <a:pt x="5230" y="4128"/>
                        <a:pt x="4789" y="3813"/>
                        <a:pt x="4506" y="3340"/>
                      </a:cubicBezTo>
                      <a:cubicBezTo>
                        <a:pt x="4191" y="2836"/>
                        <a:pt x="4159" y="2206"/>
                        <a:pt x="4411" y="1702"/>
                      </a:cubicBezTo>
                      <a:cubicBezTo>
                        <a:pt x="4506" y="1387"/>
                        <a:pt x="4758" y="977"/>
                        <a:pt x="5041" y="599"/>
                      </a:cubicBezTo>
                      <a:lnTo>
                        <a:pt x="5073" y="568"/>
                      </a:lnTo>
                      <a:cubicBezTo>
                        <a:pt x="5136" y="442"/>
                        <a:pt x="5136" y="316"/>
                        <a:pt x="5073" y="190"/>
                      </a:cubicBezTo>
                      <a:cubicBezTo>
                        <a:pt x="4978" y="95"/>
                        <a:pt x="4884" y="1"/>
                        <a:pt x="4758" y="1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71" name="Google Shape;371;p32"/>
            <p:cNvGrpSpPr/>
            <p:nvPr/>
          </p:nvGrpSpPr>
          <p:grpSpPr>
            <a:xfrm>
              <a:off x="4370368" y="1235600"/>
              <a:ext cx="1862015" cy="1861658"/>
              <a:chOff x="4370368" y="1235600"/>
              <a:chExt cx="1862015" cy="1861658"/>
            </a:xfrm>
          </p:grpSpPr>
          <p:sp>
            <p:nvSpPr>
              <p:cNvPr id="372" name="Google Shape;372;p32"/>
              <p:cNvSpPr/>
              <p:nvPr/>
            </p:nvSpPr>
            <p:spPr>
              <a:xfrm>
                <a:off x="4370368" y="1235600"/>
                <a:ext cx="1862015" cy="1861658"/>
              </a:xfrm>
              <a:custGeom>
                <a:rect b="b" l="l" r="r" t="t"/>
                <a:pathLst>
                  <a:path extrusionOk="0" h="41774" w="41782">
                    <a:moveTo>
                      <a:pt x="20838" y="1"/>
                    </a:moveTo>
                    <a:cubicBezTo>
                      <a:pt x="14224" y="1"/>
                      <a:pt x="8378" y="3087"/>
                      <a:pt x="4524" y="7823"/>
                    </a:cubicBezTo>
                    <a:cubicBezTo>
                      <a:pt x="1658" y="11465"/>
                      <a:pt x="0" y="15980"/>
                      <a:pt x="0" y="20944"/>
                    </a:cubicBezTo>
                    <a:cubicBezTo>
                      <a:pt x="0" y="25795"/>
                      <a:pt x="1658" y="30310"/>
                      <a:pt x="4524" y="33951"/>
                    </a:cubicBezTo>
                    <a:cubicBezTo>
                      <a:pt x="8378" y="38687"/>
                      <a:pt x="14224" y="41773"/>
                      <a:pt x="20838" y="41773"/>
                    </a:cubicBezTo>
                    <a:cubicBezTo>
                      <a:pt x="27231" y="41773"/>
                      <a:pt x="32963" y="38907"/>
                      <a:pt x="36817" y="34392"/>
                    </a:cubicBezTo>
                    <a:cubicBezTo>
                      <a:pt x="39903" y="30750"/>
                      <a:pt x="41781" y="26015"/>
                      <a:pt x="41781" y="20944"/>
                    </a:cubicBezTo>
                    <a:cubicBezTo>
                      <a:pt x="41781" y="9366"/>
                      <a:pt x="32408" y="1"/>
                      <a:pt x="20838" y="1"/>
                    </a:cubicBezTo>
                    <a:close/>
                  </a:path>
                </a:pathLst>
              </a:custGeom>
              <a:solidFill>
                <a:srgbClr val="FFFFFF">
                  <a:alpha val="6577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73" name="Google Shape;373;p32"/>
              <p:cNvGrpSpPr/>
              <p:nvPr/>
            </p:nvGrpSpPr>
            <p:grpSpPr>
              <a:xfrm>
                <a:off x="5117844" y="1924902"/>
                <a:ext cx="425081" cy="483056"/>
                <a:chOff x="-26970350" y="2332550"/>
                <a:chExt cx="259925" cy="295375"/>
              </a:xfrm>
            </p:grpSpPr>
            <p:sp>
              <p:nvSpPr>
                <p:cNvPr id="374" name="Google Shape;374;p32"/>
                <p:cNvSpPr/>
                <p:nvPr/>
              </p:nvSpPr>
              <p:spPr>
                <a:xfrm>
                  <a:off x="-26970350" y="2332550"/>
                  <a:ext cx="259925" cy="295375"/>
                </a:xfrm>
                <a:custGeom>
                  <a:rect b="b" l="l" r="r" t="t"/>
                  <a:pathLst>
                    <a:path extrusionOk="0" h="11815" w="10397">
                      <a:moveTo>
                        <a:pt x="6963" y="662"/>
                      </a:moveTo>
                      <a:cubicBezTo>
                        <a:pt x="7152" y="662"/>
                        <a:pt x="7404" y="693"/>
                        <a:pt x="7593" y="756"/>
                      </a:cubicBezTo>
                      <a:cubicBezTo>
                        <a:pt x="8538" y="977"/>
                        <a:pt x="9294" y="1733"/>
                        <a:pt x="9515" y="2646"/>
                      </a:cubicBezTo>
                      <a:cubicBezTo>
                        <a:pt x="9672" y="3466"/>
                        <a:pt x="9483" y="4285"/>
                        <a:pt x="8979" y="4946"/>
                      </a:cubicBezTo>
                      <a:cubicBezTo>
                        <a:pt x="8475" y="5639"/>
                        <a:pt x="8160" y="6522"/>
                        <a:pt x="8160" y="7467"/>
                      </a:cubicBezTo>
                      <a:lnTo>
                        <a:pt x="8160" y="10208"/>
                      </a:lnTo>
                      <a:cubicBezTo>
                        <a:pt x="8160" y="10712"/>
                        <a:pt x="7719" y="11090"/>
                        <a:pt x="7246" y="11090"/>
                      </a:cubicBezTo>
                      <a:cubicBezTo>
                        <a:pt x="6742" y="11090"/>
                        <a:pt x="6333" y="10680"/>
                        <a:pt x="6333" y="10208"/>
                      </a:cubicBezTo>
                      <a:lnTo>
                        <a:pt x="6333" y="8538"/>
                      </a:lnTo>
                      <a:cubicBezTo>
                        <a:pt x="6333" y="7908"/>
                        <a:pt x="5829" y="7404"/>
                        <a:pt x="5198" y="7404"/>
                      </a:cubicBezTo>
                      <a:cubicBezTo>
                        <a:pt x="4568" y="7404"/>
                        <a:pt x="4064" y="7908"/>
                        <a:pt x="4064" y="8538"/>
                      </a:cubicBezTo>
                      <a:lnTo>
                        <a:pt x="4064" y="10208"/>
                      </a:lnTo>
                      <a:cubicBezTo>
                        <a:pt x="4064" y="10712"/>
                        <a:pt x="3623" y="11090"/>
                        <a:pt x="3151" y="11090"/>
                      </a:cubicBezTo>
                      <a:cubicBezTo>
                        <a:pt x="2647" y="11090"/>
                        <a:pt x="2237" y="10680"/>
                        <a:pt x="2237" y="10208"/>
                      </a:cubicBezTo>
                      <a:lnTo>
                        <a:pt x="2237" y="7467"/>
                      </a:lnTo>
                      <a:cubicBezTo>
                        <a:pt x="2237" y="6522"/>
                        <a:pt x="1953" y="5639"/>
                        <a:pt x="1418" y="4946"/>
                      </a:cubicBezTo>
                      <a:cubicBezTo>
                        <a:pt x="914" y="4285"/>
                        <a:pt x="756" y="3466"/>
                        <a:pt x="945" y="2646"/>
                      </a:cubicBezTo>
                      <a:cubicBezTo>
                        <a:pt x="1166" y="1701"/>
                        <a:pt x="1922" y="945"/>
                        <a:pt x="2867" y="756"/>
                      </a:cubicBezTo>
                      <a:cubicBezTo>
                        <a:pt x="3056" y="693"/>
                        <a:pt x="3308" y="662"/>
                        <a:pt x="3497" y="662"/>
                      </a:cubicBezTo>
                      <a:cubicBezTo>
                        <a:pt x="4064" y="662"/>
                        <a:pt x="4600" y="819"/>
                        <a:pt x="5041" y="1134"/>
                      </a:cubicBezTo>
                      <a:cubicBezTo>
                        <a:pt x="5104" y="1166"/>
                        <a:pt x="5175" y="1181"/>
                        <a:pt x="5242" y="1181"/>
                      </a:cubicBezTo>
                      <a:cubicBezTo>
                        <a:pt x="5309" y="1181"/>
                        <a:pt x="5372" y="1166"/>
                        <a:pt x="5419" y="1134"/>
                      </a:cubicBezTo>
                      <a:cubicBezTo>
                        <a:pt x="5860" y="819"/>
                        <a:pt x="6427" y="662"/>
                        <a:pt x="6963" y="662"/>
                      </a:cubicBezTo>
                      <a:close/>
                      <a:moveTo>
                        <a:pt x="3466" y="0"/>
                      </a:moveTo>
                      <a:cubicBezTo>
                        <a:pt x="3182" y="0"/>
                        <a:pt x="2899" y="32"/>
                        <a:pt x="2678" y="63"/>
                      </a:cubicBezTo>
                      <a:cubicBezTo>
                        <a:pt x="1481" y="347"/>
                        <a:pt x="504" y="1292"/>
                        <a:pt x="221" y="2489"/>
                      </a:cubicBezTo>
                      <a:cubicBezTo>
                        <a:pt x="0" y="3497"/>
                        <a:pt x="189" y="4568"/>
                        <a:pt x="851" y="5387"/>
                      </a:cubicBezTo>
                      <a:cubicBezTo>
                        <a:pt x="1292" y="5954"/>
                        <a:pt x="1544" y="6679"/>
                        <a:pt x="1544" y="7467"/>
                      </a:cubicBezTo>
                      <a:lnTo>
                        <a:pt x="1544" y="10208"/>
                      </a:lnTo>
                      <a:cubicBezTo>
                        <a:pt x="1544" y="11090"/>
                        <a:pt x="2237" y="11814"/>
                        <a:pt x="3151" y="11814"/>
                      </a:cubicBezTo>
                      <a:cubicBezTo>
                        <a:pt x="4064" y="11814"/>
                        <a:pt x="4757" y="11090"/>
                        <a:pt x="4757" y="10208"/>
                      </a:cubicBezTo>
                      <a:lnTo>
                        <a:pt x="4757" y="8538"/>
                      </a:lnTo>
                      <a:cubicBezTo>
                        <a:pt x="4757" y="8317"/>
                        <a:pt x="4946" y="8065"/>
                        <a:pt x="5230" y="8065"/>
                      </a:cubicBezTo>
                      <a:cubicBezTo>
                        <a:pt x="5482" y="8065"/>
                        <a:pt x="5703" y="8254"/>
                        <a:pt x="5703" y="8538"/>
                      </a:cubicBezTo>
                      <a:lnTo>
                        <a:pt x="5703" y="10208"/>
                      </a:lnTo>
                      <a:cubicBezTo>
                        <a:pt x="5703" y="11090"/>
                        <a:pt x="6427" y="11814"/>
                        <a:pt x="7309" y="11814"/>
                      </a:cubicBezTo>
                      <a:cubicBezTo>
                        <a:pt x="8223" y="11814"/>
                        <a:pt x="8948" y="11090"/>
                        <a:pt x="8948" y="10208"/>
                      </a:cubicBezTo>
                      <a:lnTo>
                        <a:pt x="8948" y="7467"/>
                      </a:lnTo>
                      <a:cubicBezTo>
                        <a:pt x="8948" y="6679"/>
                        <a:pt x="9168" y="5954"/>
                        <a:pt x="9609" y="5387"/>
                      </a:cubicBezTo>
                      <a:cubicBezTo>
                        <a:pt x="10145" y="4568"/>
                        <a:pt x="10397" y="3497"/>
                        <a:pt x="10145" y="2489"/>
                      </a:cubicBezTo>
                      <a:cubicBezTo>
                        <a:pt x="9893" y="1292"/>
                        <a:pt x="8885" y="347"/>
                        <a:pt x="7719" y="63"/>
                      </a:cubicBezTo>
                      <a:cubicBezTo>
                        <a:pt x="7435" y="0"/>
                        <a:pt x="7152" y="0"/>
                        <a:pt x="6931" y="0"/>
                      </a:cubicBezTo>
                      <a:cubicBezTo>
                        <a:pt x="6333" y="0"/>
                        <a:pt x="5703" y="158"/>
                        <a:pt x="5198" y="473"/>
                      </a:cubicBezTo>
                      <a:cubicBezTo>
                        <a:pt x="4694" y="158"/>
                        <a:pt x="4064" y="0"/>
                        <a:pt x="3466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" name="Google Shape;375;p32"/>
                <p:cNvSpPr/>
                <p:nvPr/>
              </p:nvSpPr>
              <p:spPr>
                <a:xfrm>
                  <a:off x="-26831725" y="2365650"/>
                  <a:ext cx="82700" cy="81900"/>
                </a:xfrm>
                <a:custGeom>
                  <a:rect b="b" l="l" r="r" t="t"/>
                  <a:pathLst>
                    <a:path extrusionOk="0" h="3276" w="3308">
                      <a:moveTo>
                        <a:pt x="1335" y="0"/>
                      </a:moveTo>
                      <a:cubicBezTo>
                        <a:pt x="937" y="0"/>
                        <a:pt x="544" y="121"/>
                        <a:pt x="189" y="377"/>
                      </a:cubicBezTo>
                      <a:cubicBezTo>
                        <a:pt x="32" y="472"/>
                        <a:pt x="0" y="692"/>
                        <a:pt x="126" y="818"/>
                      </a:cubicBezTo>
                      <a:cubicBezTo>
                        <a:pt x="202" y="932"/>
                        <a:pt x="300" y="989"/>
                        <a:pt x="401" y="989"/>
                      </a:cubicBezTo>
                      <a:cubicBezTo>
                        <a:pt x="468" y="989"/>
                        <a:pt x="536" y="963"/>
                        <a:pt x="599" y="913"/>
                      </a:cubicBezTo>
                      <a:cubicBezTo>
                        <a:pt x="818" y="753"/>
                        <a:pt x="1075" y="669"/>
                        <a:pt x="1331" y="669"/>
                      </a:cubicBezTo>
                      <a:cubicBezTo>
                        <a:pt x="1479" y="669"/>
                        <a:pt x="1626" y="698"/>
                        <a:pt x="1764" y="755"/>
                      </a:cubicBezTo>
                      <a:cubicBezTo>
                        <a:pt x="2174" y="913"/>
                        <a:pt x="2457" y="1196"/>
                        <a:pt x="2520" y="1574"/>
                      </a:cubicBezTo>
                      <a:cubicBezTo>
                        <a:pt x="2646" y="1984"/>
                        <a:pt x="2520" y="2394"/>
                        <a:pt x="2300" y="2709"/>
                      </a:cubicBezTo>
                      <a:cubicBezTo>
                        <a:pt x="2174" y="2866"/>
                        <a:pt x="2205" y="3087"/>
                        <a:pt x="2331" y="3181"/>
                      </a:cubicBezTo>
                      <a:cubicBezTo>
                        <a:pt x="2394" y="3244"/>
                        <a:pt x="2489" y="3276"/>
                        <a:pt x="2520" y="3276"/>
                      </a:cubicBezTo>
                      <a:cubicBezTo>
                        <a:pt x="2646" y="3276"/>
                        <a:pt x="2709" y="3244"/>
                        <a:pt x="2804" y="3150"/>
                      </a:cubicBezTo>
                      <a:cubicBezTo>
                        <a:pt x="3182" y="2677"/>
                        <a:pt x="3308" y="2047"/>
                        <a:pt x="3151" y="1417"/>
                      </a:cubicBezTo>
                      <a:cubicBezTo>
                        <a:pt x="3119" y="818"/>
                        <a:pt x="2646" y="377"/>
                        <a:pt x="2048" y="125"/>
                      </a:cubicBezTo>
                      <a:cubicBezTo>
                        <a:pt x="1813" y="43"/>
                        <a:pt x="1573" y="0"/>
                        <a:pt x="1335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9" name="Shape 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0" name="Google Shape;380;p33"/>
          <p:cNvPicPr preferRelativeResize="0"/>
          <p:nvPr/>
        </p:nvPicPr>
        <p:blipFill rotWithShape="1">
          <a:blip r:embed="rId3">
            <a:alphaModFix/>
          </a:blip>
          <a:srcRect b="38901" l="0" r="0" t="27643"/>
          <a:stretch/>
        </p:blipFill>
        <p:spPr>
          <a:xfrm>
            <a:off x="0" y="1394099"/>
            <a:ext cx="9143695" cy="2039403"/>
          </a:xfrm>
          <a:prstGeom prst="rect">
            <a:avLst/>
          </a:prstGeom>
          <a:noFill/>
          <a:ln>
            <a:noFill/>
          </a:ln>
        </p:spPr>
      </p:pic>
      <p:sp>
        <p:nvSpPr>
          <p:cNvPr id="381" name="Google Shape;381;p33"/>
          <p:cNvSpPr/>
          <p:nvPr/>
        </p:nvSpPr>
        <p:spPr>
          <a:xfrm>
            <a:off x="325" y="1394025"/>
            <a:ext cx="9143700" cy="2039400"/>
          </a:xfrm>
          <a:prstGeom prst="rect">
            <a:avLst/>
          </a:prstGeom>
          <a:gradFill>
            <a:gsLst>
              <a:gs pos="0">
                <a:srgbClr val="FFFFFF">
                  <a:alpha val="36470"/>
                  <a:alpha val="36540"/>
                </a:srgbClr>
              </a:gs>
              <a:gs pos="39000">
                <a:srgbClr val="FFFFFF">
                  <a:alpha val="36470"/>
                  <a:alpha val="36540"/>
                </a:srgbClr>
              </a:gs>
              <a:gs pos="100000">
                <a:srgbClr val="AAEAEA">
                  <a:alpha val="70196"/>
                  <a:alpha val="36540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" name="Google Shape;382;p33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SERVICES</a:t>
            </a:r>
            <a:endParaRPr/>
          </a:p>
        </p:txBody>
      </p:sp>
      <p:sp>
        <p:nvSpPr>
          <p:cNvPr id="383" name="Google Shape;383;p33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  <p:sp>
        <p:nvSpPr>
          <p:cNvPr id="384" name="Google Shape;384;p33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85" name="Google Shape;385;p33"/>
          <p:cNvSpPr/>
          <p:nvPr/>
        </p:nvSpPr>
        <p:spPr>
          <a:xfrm rot="10800000">
            <a:off x="4775836" y="1750199"/>
            <a:ext cx="1342665" cy="1327682"/>
          </a:xfrm>
          <a:custGeom>
            <a:rect b="b" l="l" r="r" t="t"/>
            <a:pathLst>
              <a:path extrusionOk="0" h="41774" w="41782">
                <a:moveTo>
                  <a:pt x="20838" y="1"/>
                </a:moveTo>
                <a:cubicBezTo>
                  <a:pt x="14224" y="1"/>
                  <a:pt x="8378" y="3087"/>
                  <a:pt x="4524" y="7823"/>
                </a:cubicBezTo>
                <a:cubicBezTo>
                  <a:pt x="1658" y="11465"/>
                  <a:pt x="0" y="15980"/>
                  <a:pt x="0" y="20944"/>
                </a:cubicBezTo>
                <a:cubicBezTo>
                  <a:pt x="0" y="25795"/>
                  <a:pt x="1658" y="30310"/>
                  <a:pt x="4524" y="33951"/>
                </a:cubicBezTo>
                <a:cubicBezTo>
                  <a:pt x="8378" y="38687"/>
                  <a:pt x="14224" y="41773"/>
                  <a:pt x="20838" y="41773"/>
                </a:cubicBezTo>
                <a:cubicBezTo>
                  <a:pt x="27231" y="41773"/>
                  <a:pt x="32963" y="38907"/>
                  <a:pt x="36817" y="34392"/>
                </a:cubicBezTo>
                <a:cubicBezTo>
                  <a:pt x="39903" y="30750"/>
                  <a:pt x="41781" y="26015"/>
                  <a:pt x="41781" y="20944"/>
                </a:cubicBezTo>
                <a:cubicBezTo>
                  <a:pt x="41781" y="9366"/>
                  <a:pt x="32408" y="1"/>
                  <a:pt x="20838" y="1"/>
                </a:cubicBezTo>
                <a:close/>
              </a:path>
            </a:pathLst>
          </a:custGeom>
          <a:solidFill>
            <a:srgbClr val="FFFFFF">
              <a:alpha val="80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6" name="Google Shape;386;p33"/>
          <p:cNvGrpSpPr/>
          <p:nvPr/>
        </p:nvGrpSpPr>
        <p:grpSpPr>
          <a:xfrm>
            <a:off x="5309927" y="2199580"/>
            <a:ext cx="277949" cy="428921"/>
            <a:chOff x="-23917525" y="1970225"/>
            <a:chExt cx="191425" cy="295400"/>
          </a:xfrm>
        </p:grpSpPr>
        <p:sp>
          <p:nvSpPr>
            <p:cNvPr id="387" name="Google Shape;387;p33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33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33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0" name="Google Shape;390;p33"/>
          <p:cNvSpPr/>
          <p:nvPr/>
        </p:nvSpPr>
        <p:spPr>
          <a:xfrm rot="10800000">
            <a:off x="1464211" y="1749962"/>
            <a:ext cx="1342665" cy="1327682"/>
          </a:xfrm>
          <a:custGeom>
            <a:rect b="b" l="l" r="r" t="t"/>
            <a:pathLst>
              <a:path extrusionOk="0" h="41774" w="41782">
                <a:moveTo>
                  <a:pt x="20838" y="1"/>
                </a:moveTo>
                <a:cubicBezTo>
                  <a:pt x="14224" y="1"/>
                  <a:pt x="8378" y="3087"/>
                  <a:pt x="4524" y="7823"/>
                </a:cubicBezTo>
                <a:cubicBezTo>
                  <a:pt x="1658" y="11465"/>
                  <a:pt x="0" y="15980"/>
                  <a:pt x="0" y="20944"/>
                </a:cubicBezTo>
                <a:cubicBezTo>
                  <a:pt x="0" y="25795"/>
                  <a:pt x="1658" y="30310"/>
                  <a:pt x="4524" y="33951"/>
                </a:cubicBezTo>
                <a:cubicBezTo>
                  <a:pt x="8378" y="38687"/>
                  <a:pt x="14224" y="41773"/>
                  <a:pt x="20838" y="41773"/>
                </a:cubicBezTo>
                <a:cubicBezTo>
                  <a:pt x="27231" y="41773"/>
                  <a:pt x="32963" y="38907"/>
                  <a:pt x="36817" y="34392"/>
                </a:cubicBezTo>
                <a:cubicBezTo>
                  <a:pt x="39903" y="30750"/>
                  <a:pt x="41781" y="26015"/>
                  <a:pt x="41781" y="20944"/>
                </a:cubicBezTo>
                <a:cubicBezTo>
                  <a:pt x="41781" y="9366"/>
                  <a:pt x="32408" y="1"/>
                  <a:pt x="20838" y="1"/>
                </a:cubicBezTo>
                <a:close/>
              </a:path>
            </a:pathLst>
          </a:custGeom>
          <a:solidFill>
            <a:srgbClr val="FFFFFF">
              <a:alpha val="80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1" name="Google Shape;391;p33"/>
          <p:cNvGrpSpPr/>
          <p:nvPr/>
        </p:nvGrpSpPr>
        <p:grpSpPr>
          <a:xfrm>
            <a:off x="1918992" y="2185380"/>
            <a:ext cx="431171" cy="430046"/>
            <a:chOff x="-27358650" y="1961575"/>
            <a:chExt cx="296950" cy="296175"/>
          </a:xfrm>
        </p:grpSpPr>
        <p:sp>
          <p:nvSpPr>
            <p:cNvPr id="392" name="Google Shape;392;p33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33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4" name="Google Shape;394;p33"/>
          <p:cNvSpPr/>
          <p:nvPr/>
        </p:nvSpPr>
        <p:spPr>
          <a:xfrm rot="10800000">
            <a:off x="6430233" y="1747290"/>
            <a:ext cx="1347992" cy="1333008"/>
          </a:xfrm>
          <a:custGeom>
            <a:rect b="b" l="l" r="r" t="t"/>
            <a:pathLst>
              <a:path extrusionOk="0" h="41774" w="41782">
                <a:moveTo>
                  <a:pt x="20838" y="1"/>
                </a:moveTo>
                <a:cubicBezTo>
                  <a:pt x="14224" y="1"/>
                  <a:pt x="8378" y="3087"/>
                  <a:pt x="4524" y="7823"/>
                </a:cubicBezTo>
                <a:cubicBezTo>
                  <a:pt x="1658" y="11465"/>
                  <a:pt x="0" y="15980"/>
                  <a:pt x="0" y="20944"/>
                </a:cubicBezTo>
                <a:cubicBezTo>
                  <a:pt x="0" y="25795"/>
                  <a:pt x="1658" y="30310"/>
                  <a:pt x="4524" y="33951"/>
                </a:cubicBezTo>
                <a:cubicBezTo>
                  <a:pt x="8378" y="38687"/>
                  <a:pt x="14224" y="41773"/>
                  <a:pt x="20838" y="41773"/>
                </a:cubicBezTo>
                <a:cubicBezTo>
                  <a:pt x="27231" y="41773"/>
                  <a:pt x="32963" y="38907"/>
                  <a:pt x="36817" y="34392"/>
                </a:cubicBezTo>
                <a:cubicBezTo>
                  <a:pt x="39903" y="30750"/>
                  <a:pt x="41781" y="26015"/>
                  <a:pt x="41781" y="20944"/>
                </a:cubicBezTo>
                <a:cubicBezTo>
                  <a:pt x="41781" y="9366"/>
                  <a:pt x="32408" y="1"/>
                  <a:pt x="20838" y="1"/>
                </a:cubicBezTo>
                <a:close/>
              </a:path>
            </a:pathLst>
          </a:custGeom>
          <a:solidFill>
            <a:srgbClr val="01F9C0">
              <a:alpha val="4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5" name="Google Shape;395;p33"/>
          <p:cNvGrpSpPr/>
          <p:nvPr/>
        </p:nvGrpSpPr>
        <p:grpSpPr>
          <a:xfrm>
            <a:off x="6888242" y="2188387"/>
            <a:ext cx="430046" cy="428884"/>
            <a:chOff x="-23599325" y="1971025"/>
            <a:chExt cx="296175" cy="295375"/>
          </a:xfrm>
        </p:grpSpPr>
        <p:sp>
          <p:nvSpPr>
            <p:cNvPr id="396" name="Google Shape;396;p33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33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8" name="Google Shape;398;p33"/>
          <p:cNvSpPr/>
          <p:nvPr/>
        </p:nvSpPr>
        <p:spPr>
          <a:xfrm rot="10800000">
            <a:off x="3116675" y="1750212"/>
            <a:ext cx="1349350" cy="1327682"/>
          </a:xfrm>
          <a:custGeom>
            <a:rect b="b" l="l" r="r" t="t"/>
            <a:pathLst>
              <a:path extrusionOk="0" h="41774" w="41782">
                <a:moveTo>
                  <a:pt x="20838" y="1"/>
                </a:moveTo>
                <a:cubicBezTo>
                  <a:pt x="14224" y="1"/>
                  <a:pt x="8378" y="3087"/>
                  <a:pt x="4524" y="7823"/>
                </a:cubicBezTo>
                <a:cubicBezTo>
                  <a:pt x="1658" y="11465"/>
                  <a:pt x="0" y="15980"/>
                  <a:pt x="0" y="20944"/>
                </a:cubicBezTo>
                <a:cubicBezTo>
                  <a:pt x="0" y="25795"/>
                  <a:pt x="1658" y="30310"/>
                  <a:pt x="4524" y="33951"/>
                </a:cubicBezTo>
                <a:cubicBezTo>
                  <a:pt x="8378" y="38687"/>
                  <a:pt x="14224" y="41773"/>
                  <a:pt x="20838" y="41773"/>
                </a:cubicBezTo>
                <a:cubicBezTo>
                  <a:pt x="27231" y="41773"/>
                  <a:pt x="32963" y="38907"/>
                  <a:pt x="36817" y="34392"/>
                </a:cubicBezTo>
                <a:cubicBezTo>
                  <a:pt x="39903" y="30750"/>
                  <a:pt x="41781" y="26015"/>
                  <a:pt x="41781" y="20944"/>
                </a:cubicBezTo>
                <a:cubicBezTo>
                  <a:pt x="41781" y="9366"/>
                  <a:pt x="32408" y="1"/>
                  <a:pt x="20838" y="1"/>
                </a:cubicBezTo>
                <a:close/>
              </a:path>
            </a:pathLst>
          </a:custGeom>
          <a:solidFill>
            <a:srgbClr val="AAEAEA">
              <a:alpha val="8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9" name="Google Shape;399;p33"/>
          <p:cNvGrpSpPr/>
          <p:nvPr/>
        </p:nvGrpSpPr>
        <p:grpSpPr>
          <a:xfrm>
            <a:off x="3575900" y="2250954"/>
            <a:ext cx="427723" cy="352255"/>
            <a:chOff x="-26986100" y="2735800"/>
            <a:chExt cx="294575" cy="242600"/>
          </a:xfrm>
        </p:grpSpPr>
        <p:sp>
          <p:nvSpPr>
            <p:cNvPr id="400" name="Google Shape;400;p33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33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2" name="Google Shape;402;p33"/>
          <p:cNvSpPr txBox="1"/>
          <p:nvPr/>
        </p:nvSpPr>
        <p:spPr>
          <a:xfrm>
            <a:off x="1511688" y="3532127"/>
            <a:ext cx="1247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MERCURY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403" name="Google Shape;403;p33"/>
          <p:cNvSpPr txBox="1"/>
          <p:nvPr/>
        </p:nvSpPr>
        <p:spPr>
          <a:xfrm>
            <a:off x="3003569" y="3478177"/>
            <a:ext cx="15633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VENUS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404" name="Google Shape;404;p33"/>
          <p:cNvSpPr txBox="1"/>
          <p:nvPr/>
        </p:nvSpPr>
        <p:spPr>
          <a:xfrm>
            <a:off x="4667250" y="3478052"/>
            <a:ext cx="15633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MARS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405" name="Google Shape;405;p33"/>
          <p:cNvSpPr txBox="1"/>
          <p:nvPr/>
        </p:nvSpPr>
        <p:spPr>
          <a:xfrm>
            <a:off x="1353888" y="3785138"/>
            <a:ext cx="1563300" cy="56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Mercury is the closest planet to the Sun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406" name="Google Shape;406;p33"/>
          <p:cNvSpPr txBox="1"/>
          <p:nvPr/>
        </p:nvSpPr>
        <p:spPr>
          <a:xfrm>
            <a:off x="3003581" y="3785263"/>
            <a:ext cx="1563300" cy="56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Venus has a beautiful name, but it’s very hot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407" name="Google Shape;407;p33"/>
          <p:cNvSpPr txBox="1"/>
          <p:nvPr/>
        </p:nvSpPr>
        <p:spPr>
          <a:xfrm>
            <a:off x="4667251" y="3785138"/>
            <a:ext cx="1563300" cy="56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Despite being red, Mars is a cold place, not hot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408" name="Google Shape;408;p33"/>
          <p:cNvSpPr txBox="1"/>
          <p:nvPr/>
        </p:nvSpPr>
        <p:spPr>
          <a:xfrm>
            <a:off x="6322575" y="3505113"/>
            <a:ext cx="15633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SATURN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409" name="Google Shape;409;p33"/>
          <p:cNvSpPr txBox="1"/>
          <p:nvPr/>
        </p:nvSpPr>
        <p:spPr>
          <a:xfrm>
            <a:off x="6322575" y="3788325"/>
            <a:ext cx="1563300" cy="52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Yes, this is the ringed one. It’s a gas giant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13" name="Shape 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" name="Google Shape;414;p34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KEY ACCOMPLISHMENTS</a:t>
            </a:r>
            <a:endParaRPr/>
          </a:p>
        </p:txBody>
      </p:sp>
      <p:sp>
        <p:nvSpPr>
          <p:cNvPr id="415" name="Google Shape;415;p34"/>
          <p:cNvSpPr/>
          <p:nvPr/>
        </p:nvSpPr>
        <p:spPr>
          <a:xfrm>
            <a:off x="11009824" y="-473925"/>
            <a:ext cx="1655723" cy="1861658"/>
          </a:xfrm>
          <a:custGeom>
            <a:rect b="b" l="l" r="r" t="t"/>
            <a:pathLst>
              <a:path extrusionOk="0" h="41774" w="37153">
                <a:moveTo>
                  <a:pt x="20838" y="1"/>
                </a:moveTo>
                <a:cubicBezTo>
                  <a:pt x="9260" y="1"/>
                  <a:pt x="0" y="9366"/>
                  <a:pt x="0" y="20944"/>
                </a:cubicBezTo>
                <a:cubicBezTo>
                  <a:pt x="0" y="25795"/>
                  <a:pt x="1658" y="30310"/>
                  <a:pt x="4410" y="33837"/>
                </a:cubicBezTo>
                <a:cubicBezTo>
                  <a:pt x="8272" y="38687"/>
                  <a:pt x="14224" y="41773"/>
                  <a:pt x="20838" y="41773"/>
                </a:cubicBezTo>
                <a:cubicBezTo>
                  <a:pt x="27452" y="41773"/>
                  <a:pt x="33290" y="38687"/>
                  <a:pt x="37152" y="33951"/>
                </a:cubicBezTo>
                <a:cubicBezTo>
                  <a:pt x="34286" y="30310"/>
                  <a:pt x="32628" y="25795"/>
                  <a:pt x="32628" y="20944"/>
                </a:cubicBezTo>
                <a:cubicBezTo>
                  <a:pt x="32628" y="15980"/>
                  <a:pt x="34286" y="11465"/>
                  <a:pt x="37152" y="7823"/>
                </a:cubicBezTo>
                <a:cubicBezTo>
                  <a:pt x="33290" y="3087"/>
                  <a:pt x="27452" y="1"/>
                  <a:pt x="20838" y="1"/>
                </a:cubicBezTo>
                <a:close/>
              </a:path>
            </a:pathLst>
          </a:custGeom>
          <a:solidFill>
            <a:srgbClr val="01F9C0">
              <a:alpha val="4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" name="Google Shape;416;p34"/>
          <p:cNvSpPr/>
          <p:nvPr/>
        </p:nvSpPr>
        <p:spPr>
          <a:xfrm>
            <a:off x="12645810" y="1039061"/>
            <a:ext cx="1660403" cy="1532679"/>
          </a:xfrm>
          <a:custGeom>
            <a:rect b="b" l="l" r="r" t="t"/>
            <a:pathLst>
              <a:path extrusionOk="0" h="34392" w="37258">
                <a:moveTo>
                  <a:pt x="441" y="0"/>
                </a:moveTo>
                <a:cubicBezTo>
                  <a:pt x="3307" y="3528"/>
                  <a:pt x="4956" y="8043"/>
                  <a:pt x="4956" y="12893"/>
                </a:cubicBezTo>
                <a:cubicBezTo>
                  <a:pt x="4956" y="18078"/>
                  <a:pt x="3087" y="22814"/>
                  <a:pt x="0" y="26455"/>
                </a:cubicBezTo>
                <a:cubicBezTo>
                  <a:pt x="3854" y="31306"/>
                  <a:pt x="9806" y="34392"/>
                  <a:pt x="16420" y="34392"/>
                </a:cubicBezTo>
                <a:cubicBezTo>
                  <a:pt x="27998" y="34392"/>
                  <a:pt x="37257" y="25018"/>
                  <a:pt x="37257" y="13448"/>
                </a:cubicBezTo>
                <a:cubicBezTo>
                  <a:pt x="37257" y="8484"/>
                  <a:pt x="35600" y="3969"/>
                  <a:pt x="32734" y="441"/>
                </a:cubicBezTo>
                <a:cubicBezTo>
                  <a:pt x="28880" y="4956"/>
                  <a:pt x="23148" y="7822"/>
                  <a:pt x="16755" y="7822"/>
                </a:cubicBezTo>
                <a:cubicBezTo>
                  <a:pt x="10141" y="7822"/>
                  <a:pt x="4295" y="4736"/>
                  <a:pt x="441" y="0"/>
                </a:cubicBezTo>
                <a:close/>
              </a:path>
            </a:pathLst>
          </a:custGeom>
          <a:solidFill>
            <a:srgbClr val="AAEAEA">
              <a:alpha val="4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" name="Google Shape;417;p34"/>
          <p:cNvSpPr/>
          <p:nvPr/>
        </p:nvSpPr>
        <p:spPr>
          <a:xfrm>
            <a:off x="12463855" y="-473925"/>
            <a:ext cx="1862015" cy="1861658"/>
          </a:xfrm>
          <a:custGeom>
            <a:rect b="b" l="l" r="r" t="t"/>
            <a:pathLst>
              <a:path extrusionOk="0" h="41774" w="41782">
                <a:moveTo>
                  <a:pt x="20838" y="1"/>
                </a:moveTo>
                <a:cubicBezTo>
                  <a:pt x="14224" y="1"/>
                  <a:pt x="8378" y="3087"/>
                  <a:pt x="4524" y="7823"/>
                </a:cubicBezTo>
                <a:cubicBezTo>
                  <a:pt x="1658" y="11465"/>
                  <a:pt x="0" y="15980"/>
                  <a:pt x="0" y="20944"/>
                </a:cubicBezTo>
                <a:cubicBezTo>
                  <a:pt x="0" y="25795"/>
                  <a:pt x="1658" y="30310"/>
                  <a:pt x="4524" y="33951"/>
                </a:cubicBezTo>
                <a:cubicBezTo>
                  <a:pt x="8378" y="38687"/>
                  <a:pt x="14224" y="41773"/>
                  <a:pt x="20838" y="41773"/>
                </a:cubicBezTo>
                <a:cubicBezTo>
                  <a:pt x="27231" y="41773"/>
                  <a:pt x="32963" y="38907"/>
                  <a:pt x="36817" y="34392"/>
                </a:cubicBezTo>
                <a:cubicBezTo>
                  <a:pt x="39903" y="30750"/>
                  <a:pt x="41781" y="26015"/>
                  <a:pt x="41781" y="20944"/>
                </a:cubicBezTo>
                <a:cubicBezTo>
                  <a:pt x="41781" y="9366"/>
                  <a:pt x="32408" y="1"/>
                  <a:pt x="20838" y="1"/>
                </a:cubicBezTo>
                <a:close/>
              </a:path>
            </a:pathLst>
          </a:custGeom>
          <a:solidFill>
            <a:srgbClr val="FFFFFF">
              <a:alpha val="65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" name="Google Shape;418;p34"/>
          <p:cNvSpPr/>
          <p:nvPr/>
        </p:nvSpPr>
        <p:spPr>
          <a:xfrm>
            <a:off x="11005100" y="1033936"/>
            <a:ext cx="1861614" cy="1513071"/>
          </a:xfrm>
          <a:custGeom>
            <a:rect b="b" l="l" r="r" t="t"/>
            <a:pathLst>
              <a:path extrusionOk="0" h="33952" w="41773">
                <a:moveTo>
                  <a:pt x="4516" y="1"/>
                </a:moveTo>
                <a:cubicBezTo>
                  <a:pt x="1764" y="3643"/>
                  <a:pt x="1" y="8158"/>
                  <a:pt x="1" y="13008"/>
                </a:cubicBezTo>
                <a:cubicBezTo>
                  <a:pt x="1" y="24586"/>
                  <a:pt x="9366" y="33951"/>
                  <a:pt x="20944" y="33951"/>
                </a:cubicBezTo>
                <a:cubicBezTo>
                  <a:pt x="27337" y="33951"/>
                  <a:pt x="32955" y="31085"/>
                  <a:pt x="36817" y="26570"/>
                </a:cubicBezTo>
                <a:cubicBezTo>
                  <a:pt x="39904" y="22929"/>
                  <a:pt x="41773" y="18193"/>
                  <a:pt x="41773" y="13008"/>
                </a:cubicBezTo>
                <a:cubicBezTo>
                  <a:pt x="41773" y="8158"/>
                  <a:pt x="40124" y="3643"/>
                  <a:pt x="37258" y="115"/>
                </a:cubicBezTo>
                <a:cubicBezTo>
                  <a:pt x="33396" y="4851"/>
                  <a:pt x="27558" y="7937"/>
                  <a:pt x="20944" y="7937"/>
                </a:cubicBezTo>
                <a:cubicBezTo>
                  <a:pt x="14330" y="7937"/>
                  <a:pt x="8378" y="4851"/>
                  <a:pt x="4516" y="1"/>
                </a:cubicBezTo>
                <a:close/>
              </a:path>
            </a:pathLst>
          </a:custGeom>
          <a:solidFill>
            <a:srgbClr val="AAEAEA">
              <a:alpha val="8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" name="Google Shape;419;p34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  <p:sp>
        <p:nvSpPr>
          <p:cNvPr id="420" name="Google Shape;420;p34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21" name="Google Shape;421;p34"/>
          <p:cNvSpPr txBox="1"/>
          <p:nvPr>
            <p:ph idx="2" type="subTitle"/>
          </p:nvPr>
        </p:nvSpPr>
        <p:spPr>
          <a:xfrm>
            <a:off x="896075" y="2863650"/>
            <a:ext cx="2440500" cy="27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422" name="Google Shape;422;p34"/>
          <p:cNvSpPr txBox="1"/>
          <p:nvPr>
            <p:ph idx="3" type="subTitle"/>
          </p:nvPr>
        </p:nvSpPr>
        <p:spPr>
          <a:xfrm>
            <a:off x="3336575" y="2863650"/>
            <a:ext cx="2470800" cy="27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423" name="Google Shape;423;p34"/>
          <p:cNvSpPr txBox="1"/>
          <p:nvPr>
            <p:ph idx="4" type="subTitle"/>
          </p:nvPr>
        </p:nvSpPr>
        <p:spPr>
          <a:xfrm>
            <a:off x="5807450" y="2863650"/>
            <a:ext cx="2440500" cy="27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grpSp>
        <p:nvGrpSpPr>
          <p:cNvPr id="424" name="Google Shape;424;p34"/>
          <p:cNvGrpSpPr/>
          <p:nvPr/>
        </p:nvGrpSpPr>
        <p:grpSpPr>
          <a:xfrm>
            <a:off x="1963984" y="2138903"/>
            <a:ext cx="5203168" cy="334010"/>
            <a:chOff x="1963984" y="2435660"/>
            <a:chExt cx="5203168" cy="334010"/>
          </a:xfrm>
        </p:grpSpPr>
        <p:grpSp>
          <p:nvGrpSpPr>
            <p:cNvPr id="425" name="Google Shape;425;p34"/>
            <p:cNvGrpSpPr/>
            <p:nvPr/>
          </p:nvGrpSpPr>
          <p:grpSpPr>
            <a:xfrm>
              <a:off x="4412530" y="2435660"/>
              <a:ext cx="318886" cy="334010"/>
              <a:chOff x="-24328675" y="1971025"/>
              <a:chExt cx="282000" cy="295375"/>
            </a:xfrm>
          </p:grpSpPr>
          <p:sp>
            <p:nvSpPr>
              <p:cNvPr id="426" name="Google Shape;426;p34"/>
              <p:cNvSpPr/>
              <p:nvPr/>
            </p:nvSpPr>
            <p:spPr>
              <a:xfrm>
                <a:off x="-24217625" y="2092325"/>
                <a:ext cx="52025" cy="51200"/>
              </a:xfrm>
              <a:custGeom>
                <a:rect b="b" l="l" r="r" t="t"/>
                <a:pathLst>
                  <a:path extrusionOk="0" h="2048" w="2081">
                    <a:moveTo>
                      <a:pt x="1009" y="693"/>
                    </a:moveTo>
                    <a:cubicBezTo>
                      <a:pt x="1230" y="693"/>
                      <a:pt x="1387" y="851"/>
                      <a:pt x="1387" y="1071"/>
                    </a:cubicBezTo>
                    <a:cubicBezTo>
                      <a:pt x="1387" y="1260"/>
                      <a:pt x="1230" y="1418"/>
                      <a:pt x="1009" y="1418"/>
                    </a:cubicBezTo>
                    <a:cubicBezTo>
                      <a:pt x="820" y="1418"/>
                      <a:pt x="663" y="1260"/>
                      <a:pt x="663" y="1071"/>
                    </a:cubicBezTo>
                    <a:cubicBezTo>
                      <a:pt x="663" y="851"/>
                      <a:pt x="820" y="693"/>
                      <a:pt x="1009" y="693"/>
                    </a:cubicBezTo>
                    <a:close/>
                    <a:moveTo>
                      <a:pt x="1009" y="0"/>
                    </a:moveTo>
                    <a:cubicBezTo>
                      <a:pt x="442" y="0"/>
                      <a:pt x="1" y="473"/>
                      <a:pt x="1" y="1008"/>
                    </a:cubicBezTo>
                    <a:cubicBezTo>
                      <a:pt x="1" y="1607"/>
                      <a:pt x="474" y="2048"/>
                      <a:pt x="1009" y="2048"/>
                    </a:cubicBezTo>
                    <a:cubicBezTo>
                      <a:pt x="1576" y="2048"/>
                      <a:pt x="2049" y="1575"/>
                      <a:pt x="2049" y="1008"/>
                    </a:cubicBezTo>
                    <a:cubicBezTo>
                      <a:pt x="2080" y="473"/>
                      <a:pt x="1608" y="0"/>
                      <a:pt x="1009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" name="Google Shape;427;p34"/>
              <p:cNvSpPr/>
              <p:nvPr/>
            </p:nvSpPr>
            <p:spPr>
              <a:xfrm>
                <a:off x="-24328675" y="1971025"/>
                <a:ext cx="282000" cy="295375"/>
              </a:xfrm>
              <a:custGeom>
                <a:rect b="b" l="l" r="r" t="t"/>
                <a:pathLst>
                  <a:path extrusionOk="0" h="11815" w="11280">
                    <a:moveTo>
                      <a:pt x="2017" y="2080"/>
                    </a:moveTo>
                    <a:cubicBezTo>
                      <a:pt x="2206" y="2080"/>
                      <a:pt x="2364" y="2237"/>
                      <a:pt x="2364" y="2458"/>
                    </a:cubicBezTo>
                    <a:cubicBezTo>
                      <a:pt x="2364" y="2647"/>
                      <a:pt x="2206" y="2804"/>
                      <a:pt x="2017" y="2804"/>
                    </a:cubicBezTo>
                    <a:cubicBezTo>
                      <a:pt x="1797" y="2804"/>
                      <a:pt x="1639" y="2647"/>
                      <a:pt x="1639" y="2458"/>
                    </a:cubicBezTo>
                    <a:cubicBezTo>
                      <a:pt x="1639" y="2237"/>
                      <a:pt x="1797" y="2080"/>
                      <a:pt x="2017" y="2080"/>
                    </a:cubicBezTo>
                    <a:close/>
                    <a:moveTo>
                      <a:pt x="5451" y="662"/>
                    </a:moveTo>
                    <a:cubicBezTo>
                      <a:pt x="5861" y="662"/>
                      <a:pt x="6302" y="1198"/>
                      <a:pt x="6617" y="2080"/>
                    </a:cubicBezTo>
                    <a:cubicBezTo>
                      <a:pt x="6680" y="2237"/>
                      <a:pt x="6743" y="2458"/>
                      <a:pt x="6806" y="2647"/>
                    </a:cubicBezTo>
                    <a:cubicBezTo>
                      <a:pt x="6365" y="2804"/>
                      <a:pt x="5955" y="2962"/>
                      <a:pt x="5451" y="3151"/>
                    </a:cubicBezTo>
                    <a:cubicBezTo>
                      <a:pt x="5042" y="2962"/>
                      <a:pt x="4569" y="2773"/>
                      <a:pt x="4128" y="2647"/>
                    </a:cubicBezTo>
                    <a:cubicBezTo>
                      <a:pt x="4191" y="2458"/>
                      <a:pt x="4254" y="2237"/>
                      <a:pt x="4317" y="2080"/>
                    </a:cubicBezTo>
                    <a:cubicBezTo>
                      <a:pt x="4632" y="1229"/>
                      <a:pt x="5073" y="662"/>
                      <a:pt x="5451" y="662"/>
                    </a:cubicBezTo>
                    <a:close/>
                    <a:moveTo>
                      <a:pt x="3970" y="3308"/>
                    </a:moveTo>
                    <a:cubicBezTo>
                      <a:pt x="4191" y="3403"/>
                      <a:pt x="4411" y="3466"/>
                      <a:pt x="4632" y="3560"/>
                    </a:cubicBezTo>
                    <a:cubicBezTo>
                      <a:pt x="4506" y="3623"/>
                      <a:pt x="4380" y="3718"/>
                      <a:pt x="4254" y="3781"/>
                    </a:cubicBezTo>
                    <a:cubicBezTo>
                      <a:pt x="4128" y="3875"/>
                      <a:pt x="4002" y="3938"/>
                      <a:pt x="3844" y="4033"/>
                    </a:cubicBezTo>
                    <a:lnTo>
                      <a:pt x="3970" y="3308"/>
                    </a:lnTo>
                    <a:close/>
                    <a:moveTo>
                      <a:pt x="6963" y="3340"/>
                    </a:moveTo>
                    <a:lnTo>
                      <a:pt x="7089" y="4064"/>
                    </a:lnTo>
                    <a:cubicBezTo>
                      <a:pt x="6963" y="3970"/>
                      <a:pt x="6806" y="3907"/>
                      <a:pt x="6680" y="3812"/>
                    </a:cubicBezTo>
                    <a:cubicBezTo>
                      <a:pt x="6554" y="3718"/>
                      <a:pt x="6396" y="3655"/>
                      <a:pt x="6302" y="3592"/>
                    </a:cubicBezTo>
                    <a:cubicBezTo>
                      <a:pt x="6522" y="3497"/>
                      <a:pt x="6774" y="3403"/>
                      <a:pt x="6963" y="3340"/>
                    </a:cubicBezTo>
                    <a:close/>
                    <a:moveTo>
                      <a:pt x="10240" y="4285"/>
                    </a:moveTo>
                    <a:cubicBezTo>
                      <a:pt x="10271" y="4285"/>
                      <a:pt x="10366" y="4285"/>
                      <a:pt x="10397" y="4317"/>
                    </a:cubicBezTo>
                    <a:cubicBezTo>
                      <a:pt x="10460" y="4380"/>
                      <a:pt x="10523" y="4443"/>
                      <a:pt x="10555" y="4537"/>
                    </a:cubicBezTo>
                    <a:cubicBezTo>
                      <a:pt x="10586" y="4600"/>
                      <a:pt x="10555" y="4726"/>
                      <a:pt x="10492" y="4821"/>
                    </a:cubicBezTo>
                    <a:cubicBezTo>
                      <a:pt x="10452" y="4920"/>
                      <a:pt x="10336" y="4982"/>
                      <a:pt x="10225" y="4982"/>
                    </a:cubicBezTo>
                    <a:cubicBezTo>
                      <a:pt x="10160" y="4982"/>
                      <a:pt x="10097" y="4961"/>
                      <a:pt x="10051" y="4915"/>
                    </a:cubicBezTo>
                    <a:cubicBezTo>
                      <a:pt x="9956" y="4884"/>
                      <a:pt x="9925" y="4821"/>
                      <a:pt x="9893" y="4726"/>
                    </a:cubicBezTo>
                    <a:cubicBezTo>
                      <a:pt x="9830" y="4663"/>
                      <a:pt x="9893" y="4537"/>
                      <a:pt x="9925" y="4443"/>
                    </a:cubicBezTo>
                    <a:cubicBezTo>
                      <a:pt x="9988" y="4348"/>
                      <a:pt x="10114" y="4285"/>
                      <a:pt x="10240" y="4285"/>
                    </a:cubicBezTo>
                    <a:close/>
                    <a:moveTo>
                      <a:pt x="8922" y="2925"/>
                    </a:moveTo>
                    <a:cubicBezTo>
                      <a:pt x="9452" y="2925"/>
                      <a:pt x="9823" y="3054"/>
                      <a:pt x="9956" y="3277"/>
                    </a:cubicBezTo>
                    <a:cubicBezTo>
                      <a:pt x="9988" y="3340"/>
                      <a:pt x="10019" y="3466"/>
                      <a:pt x="10019" y="3592"/>
                    </a:cubicBezTo>
                    <a:cubicBezTo>
                      <a:pt x="9704" y="3623"/>
                      <a:pt x="9452" y="3812"/>
                      <a:pt x="9295" y="4096"/>
                    </a:cubicBezTo>
                    <a:cubicBezTo>
                      <a:pt x="9137" y="4317"/>
                      <a:pt x="9137" y="4600"/>
                      <a:pt x="9169" y="4884"/>
                    </a:cubicBezTo>
                    <a:cubicBezTo>
                      <a:pt x="9169" y="4978"/>
                      <a:pt x="9200" y="5010"/>
                      <a:pt x="9232" y="5041"/>
                    </a:cubicBezTo>
                    <a:cubicBezTo>
                      <a:pt x="9169" y="5167"/>
                      <a:pt x="9043" y="5293"/>
                      <a:pt x="8917" y="5388"/>
                    </a:cubicBezTo>
                    <a:cubicBezTo>
                      <a:pt x="8570" y="5073"/>
                      <a:pt x="8224" y="4821"/>
                      <a:pt x="7814" y="4537"/>
                    </a:cubicBezTo>
                    <a:cubicBezTo>
                      <a:pt x="7783" y="4033"/>
                      <a:pt x="7719" y="3560"/>
                      <a:pt x="7625" y="3119"/>
                    </a:cubicBezTo>
                    <a:cubicBezTo>
                      <a:pt x="7814" y="3088"/>
                      <a:pt x="8035" y="3025"/>
                      <a:pt x="8192" y="2993"/>
                    </a:cubicBezTo>
                    <a:cubicBezTo>
                      <a:pt x="8459" y="2947"/>
                      <a:pt x="8704" y="2925"/>
                      <a:pt x="8922" y="2925"/>
                    </a:cubicBezTo>
                    <a:close/>
                    <a:moveTo>
                      <a:pt x="2868" y="3088"/>
                    </a:moveTo>
                    <a:lnTo>
                      <a:pt x="3340" y="3182"/>
                    </a:lnTo>
                    <a:cubicBezTo>
                      <a:pt x="3246" y="3623"/>
                      <a:pt x="3183" y="4096"/>
                      <a:pt x="3151" y="4600"/>
                    </a:cubicBezTo>
                    <a:cubicBezTo>
                      <a:pt x="2742" y="4884"/>
                      <a:pt x="2364" y="5199"/>
                      <a:pt x="2049" y="5482"/>
                    </a:cubicBezTo>
                    <a:cubicBezTo>
                      <a:pt x="1891" y="5325"/>
                      <a:pt x="1765" y="5199"/>
                      <a:pt x="1639" y="5041"/>
                    </a:cubicBezTo>
                    <a:cubicBezTo>
                      <a:pt x="1009" y="4253"/>
                      <a:pt x="788" y="3623"/>
                      <a:pt x="977" y="3308"/>
                    </a:cubicBezTo>
                    <a:cubicBezTo>
                      <a:pt x="1009" y="3245"/>
                      <a:pt x="1103" y="3151"/>
                      <a:pt x="1198" y="3119"/>
                    </a:cubicBezTo>
                    <a:cubicBezTo>
                      <a:pt x="1419" y="3340"/>
                      <a:pt x="1671" y="3497"/>
                      <a:pt x="1986" y="3497"/>
                    </a:cubicBezTo>
                    <a:cubicBezTo>
                      <a:pt x="2364" y="3497"/>
                      <a:pt x="2679" y="3308"/>
                      <a:pt x="2868" y="3088"/>
                    </a:cubicBezTo>
                    <a:close/>
                    <a:moveTo>
                      <a:pt x="3057" y="5451"/>
                    </a:moveTo>
                    <a:lnTo>
                      <a:pt x="3057" y="5923"/>
                    </a:lnTo>
                    <a:lnTo>
                      <a:pt x="3057" y="6364"/>
                    </a:lnTo>
                    <a:cubicBezTo>
                      <a:pt x="2868" y="6207"/>
                      <a:pt x="2679" y="6049"/>
                      <a:pt x="2521" y="5923"/>
                    </a:cubicBezTo>
                    <a:cubicBezTo>
                      <a:pt x="2679" y="5766"/>
                      <a:pt x="2868" y="5577"/>
                      <a:pt x="3057" y="5451"/>
                    </a:cubicBezTo>
                    <a:close/>
                    <a:moveTo>
                      <a:pt x="7909" y="5451"/>
                    </a:moveTo>
                    <a:cubicBezTo>
                      <a:pt x="8098" y="5577"/>
                      <a:pt x="8318" y="5766"/>
                      <a:pt x="8476" y="5923"/>
                    </a:cubicBezTo>
                    <a:cubicBezTo>
                      <a:pt x="8318" y="6081"/>
                      <a:pt x="8098" y="6238"/>
                      <a:pt x="7909" y="6364"/>
                    </a:cubicBezTo>
                    <a:lnTo>
                      <a:pt x="7909" y="5923"/>
                    </a:lnTo>
                    <a:lnTo>
                      <a:pt x="7909" y="5451"/>
                    </a:lnTo>
                    <a:close/>
                    <a:moveTo>
                      <a:pt x="5483" y="3938"/>
                    </a:moveTo>
                    <a:cubicBezTo>
                      <a:pt x="5735" y="4096"/>
                      <a:pt x="6050" y="4253"/>
                      <a:pt x="6333" y="4411"/>
                    </a:cubicBezTo>
                    <a:cubicBezTo>
                      <a:pt x="6617" y="4569"/>
                      <a:pt x="6900" y="4758"/>
                      <a:pt x="7152" y="4915"/>
                    </a:cubicBezTo>
                    <a:cubicBezTo>
                      <a:pt x="7184" y="5230"/>
                      <a:pt x="7184" y="5545"/>
                      <a:pt x="7184" y="5923"/>
                    </a:cubicBezTo>
                    <a:cubicBezTo>
                      <a:pt x="7184" y="6238"/>
                      <a:pt x="7184" y="6585"/>
                      <a:pt x="7152" y="6900"/>
                    </a:cubicBezTo>
                    <a:cubicBezTo>
                      <a:pt x="6932" y="7057"/>
                      <a:pt x="6648" y="7246"/>
                      <a:pt x="6333" y="7404"/>
                    </a:cubicBezTo>
                    <a:cubicBezTo>
                      <a:pt x="6050" y="7562"/>
                      <a:pt x="5735" y="7719"/>
                      <a:pt x="5483" y="7877"/>
                    </a:cubicBezTo>
                    <a:cubicBezTo>
                      <a:pt x="5199" y="7719"/>
                      <a:pt x="4884" y="7562"/>
                      <a:pt x="4601" y="7404"/>
                    </a:cubicBezTo>
                    <a:cubicBezTo>
                      <a:pt x="4317" y="7246"/>
                      <a:pt x="4065" y="7057"/>
                      <a:pt x="3781" y="6900"/>
                    </a:cubicBezTo>
                    <a:cubicBezTo>
                      <a:pt x="3750" y="6585"/>
                      <a:pt x="3750" y="6238"/>
                      <a:pt x="3750" y="5923"/>
                    </a:cubicBezTo>
                    <a:cubicBezTo>
                      <a:pt x="3750" y="5577"/>
                      <a:pt x="3750" y="5230"/>
                      <a:pt x="3781" y="4915"/>
                    </a:cubicBezTo>
                    <a:cubicBezTo>
                      <a:pt x="4065" y="4726"/>
                      <a:pt x="4317" y="4569"/>
                      <a:pt x="4601" y="4411"/>
                    </a:cubicBezTo>
                    <a:cubicBezTo>
                      <a:pt x="4884" y="4253"/>
                      <a:pt x="5199" y="4096"/>
                      <a:pt x="5483" y="3938"/>
                    </a:cubicBezTo>
                    <a:close/>
                    <a:moveTo>
                      <a:pt x="3876" y="7751"/>
                    </a:moveTo>
                    <a:cubicBezTo>
                      <a:pt x="4002" y="7845"/>
                      <a:pt x="4159" y="7908"/>
                      <a:pt x="4285" y="8003"/>
                    </a:cubicBezTo>
                    <a:cubicBezTo>
                      <a:pt x="4411" y="8066"/>
                      <a:pt x="4506" y="8160"/>
                      <a:pt x="4664" y="8223"/>
                    </a:cubicBezTo>
                    <a:cubicBezTo>
                      <a:pt x="4443" y="8318"/>
                      <a:pt x="4191" y="8444"/>
                      <a:pt x="4002" y="8475"/>
                    </a:cubicBezTo>
                    <a:lnTo>
                      <a:pt x="3876" y="7751"/>
                    </a:lnTo>
                    <a:close/>
                    <a:moveTo>
                      <a:pt x="7089" y="7751"/>
                    </a:moveTo>
                    <a:lnTo>
                      <a:pt x="6963" y="8475"/>
                    </a:lnTo>
                    <a:cubicBezTo>
                      <a:pt x="6711" y="8381"/>
                      <a:pt x="6522" y="8318"/>
                      <a:pt x="6302" y="8223"/>
                    </a:cubicBezTo>
                    <a:cubicBezTo>
                      <a:pt x="6396" y="8160"/>
                      <a:pt x="6554" y="8066"/>
                      <a:pt x="6680" y="8003"/>
                    </a:cubicBezTo>
                    <a:cubicBezTo>
                      <a:pt x="6806" y="7908"/>
                      <a:pt x="6963" y="7845"/>
                      <a:pt x="7089" y="7751"/>
                    </a:cubicBezTo>
                    <a:close/>
                    <a:moveTo>
                      <a:pt x="1986" y="6396"/>
                    </a:moveTo>
                    <a:cubicBezTo>
                      <a:pt x="2364" y="6711"/>
                      <a:pt x="2710" y="6963"/>
                      <a:pt x="3088" y="7278"/>
                    </a:cubicBezTo>
                    <a:cubicBezTo>
                      <a:pt x="3151" y="7814"/>
                      <a:pt x="3214" y="8286"/>
                      <a:pt x="3309" y="8696"/>
                    </a:cubicBezTo>
                    <a:cubicBezTo>
                      <a:pt x="3088" y="8727"/>
                      <a:pt x="2931" y="8790"/>
                      <a:pt x="2742" y="8790"/>
                    </a:cubicBezTo>
                    <a:cubicBezTo>
                      <a:pt x="2475" y="8836"/>
                      <a:pt x="2230" y="8858"/>
                      <a:pt x="2011" y="8858"/>
                    </a:cubicBezTo>
                    <a:cubicBezTo>
                      <a:pt x="1482" y="8858"/>
                      <a:pt x="1111" y="8730"/>
                      <a:pt x="977" y="8507"/>
                    </a:cubicBezTo>
                    <a:cubicBezTo>
                      <a:pt x="788" y="8160"/>
                      <a:pt x="1009" y="7530"/>
                      <a:pt x="1608" y="6805"/>
                    </a:cubicBezTo>
                    <a:cubicBezTo>
                      <a:pt x="1734" y="6648"/>
                      <a:pt x="1828" y="6553"/>
                      <a:pt x="1986" y="6396"/>
                    </a:cubicBezTo>
                    <a:close/>
                    <a:moveTo>
                      <a:pt x="8980" y="6364"/>
                    </a:moveTo>
                    <a:cubicBezTo>
                      <a:pt x="9137" y="6553"/>
                      <a:pt x="9232" y="6648"/>
                      <a:pt x="9358" y="6805"/>
                    </a:cubicBezTo>
                    <a:cubicBezTo>
                      <a:pt x="9956" y="7530"/>
                      <a:pt x="10177" y="8160"/>
                      <a:pt x="9988" y="8507"/>
                    </a:cubicBezTo>
                    <a:cubicBezTo>
                      <a:pt x="9858" y="8745"/>
                      <a:pt x="9505" y="8864"/>
                      <a:pt x="9000" y="8864"/>
                    </a:cubicBezTo>
                    <a:cubicBezTo>
                      <a:pt x="8770" y="8864"/>
                      <a:pt x="8509" y="8839"/>
                      <a:pt x="8224" y="8790"/>
                    </a:cubicBezTo>
                    <a:cubicBezTo>
                      <a:pt x="8035" y="8727"/>
                      <a:pt x="7877" y="8696"/>
                      <a:pt x="7656" y="8664"/>
                    </a:cubicBezTo>
                    <a:cubicBezTo>
                      <a:pt x="7751" y="8223"/>
                      <a:pt x="7814" y="7751"/>
                      <a:pt x="7877" y="7246"/>
                    </a:cubicBezTo>
                    <a:cubicBezTo>
                      <a:pt x="8255" y="6963"/>
                      <a:pt x="8665" y="6648"/>
                      <a:pt x="8980" y="6364"/>
                    </a:cubicBezTo>
                    <a:close/>
                    <a:moveTo>
                      <a:pt x="4159" y="10334"/>
                    </a:moveTo>
                    <a:cubicBezTo>
                      <a:pt x="4285" y="10334"/>
                      <a:pt x="4411" y="10397"/>
                      <a:pt x="4474" y="10491"/>
                    </a:cubicBezTo>
                    <a:cubicBezTo>
                      <a:pt x="4537" y="10554"/>
                      <a:pt x="4537" y="10649"/>
                      <a:pt x="4537" y="10743"/>
                    </a:cubicBezTo>
                    <a:cubicBezTo>
                      <a:pt x="4474" y="10838"/>
                      <a:pt x="4443" y="10901"/>
                      <a:pt x="4380" y="10964"/>
                    </a:cubicBezTo>
                    <a:cubicBezTo>
                      <a:pt x="4319" y="10994"/>
                      <a:pt x="4259" y="11008"/>
                      <a:pt x="4200" y="11008"/>
                    </a:cubicBezTo>
                    <a:cubicBezTo>
                      <a:pt x="4076" y="11008"/>
                      <a:pt x="3962" y="10945"/>
                      <a:pt x="3876" y="10838"/>
                    </a:cubicBezTo>
                    <a:cubicBezTo>
                      <a:pt x="3844" y="10743"/>
                      <a:pt x="3844" y="10680"/>
                      <a:pt x="3844" y="10554"/>
                    </a:cubicBezTo>
                    <a:cubicBezTo>
                      <a:pt x="3876" y="10491"/>
                      <a:pt x="3939" y="10397"/>
                      <a:pt x="4002" y="10365"/>
                    </a:cubicBezTo>
                    <a:cubicBezTo>
                      <a:pt x="4033" y="10334"/>
                      <a:pt x="4128" y="10334"/>
                      <a:pt x="4159" y="10334"/>
                    </a:cubicBezTo>
                    <a:close/>
                    <a:moveTo>
                      <a:pt x="5420" y="8664"/>
                    </a:moveTo>
                    <a:cubicBezTo>
                      <a:pt x="5861" y="8853"/>
                      <a:pt x="6333" y="9042"/>
                      <a:pt x="6774" y="9168"/>
                    </a:cubicBezTo>
                    <a:cubicBezTo>
                      <a:pt x="6774" y="9326"/>
                      <a:pt x="6680" y="9515"/>
                      <a:pt x="6617" y="9735"/>
                    </a:cubicBezTo>
                    <a:cubicBezTo>
                      <a:pt x="6302" y="10586"/>
                      <a:pt x="5861" y="11153"/>
                      <a:pt x="5451" y="11153"/>
                    </a:cubicBezTo>
                    <a:cubicBezTo>
                      <a:pt x="5388" y="11153"/>
                      <a:pt x="5262" y="11090"/>
                      <a:pt x="5136" y="11059"/>
                    </a:cubicBezTo>
                    <a:cubicBezTo>
                      <a:pt x="5136" y="11027"/>
                      <a:pt x="5199" y="10996"/>
                      <a:pt x="5199" y="10933"/>
                    </a:cubicBezTo>
                    <a:cubicBezTo>
                      <a:pt x="5262" y="10680"/>
                      <a:pt x="5231" y="10397"/>
                      <a:pt x="5073" y="10145"/>
                    </a:cubicBezTo>
                    <a:cubicBezTo>
                      <a:pt x="4916" y="9830"/>
                      <a:pt x="4601" y="9704"/>
                      <a:pt x="4254" y="9641"/>
                    </a:cubicBezTo>
                    <a:cubicBezTo>
                      <a:pt x="4191" y="9483"/>
                      <a:pt x="4128" y="9326"/>
                      <a:pt x="4096" y="9168"/>
                    </a:cubicBezTo>
                    <a:cubicBezTo>
                      <a:pt x="4506" y="9011"/>
                      <a:pt x="4947" y="8853"/>
                      <a:pt x="5420" y="8664"/>
                    </a:cubicBezTo>
                    <a:close/>
                    <a:moveTo>
                      <a:pt x="5420" y="0"/>
                    </a:moveTo>
                    <a:cubicBezTo>
                      <a:pt x="4727" y="0"/>
                      <a:pt x="4096" y="662"/>
                      <a:pt x="3624" y="1859"/>
                    </a:cubicBezTo>
                    <a:cubicBezTo>
                      <a:pt x="3529" y="2048"/>
                      <a:pt x="3498" y="2237"/>
                      <a:pt x="3403" y="2458"/>
                    </a:cubicBezTo>
                    <a:cubicBezTo>
                      <a:pt x="3246" y="2395"/>
                      <a:pt x="3151" y="2363"/>
                      <a:pt x="2994" y="2363"/>
                    </a:cubicBezTo>
                    <a:cubicBezTo>
                      <a:pt x="2962" y="1828"/>
                      <a:pt x="2521" y="1418"/>
                      <a:pt x="1954" y="1418"/>
                    </a:cubicBezTo>
                    <a:cubicBezTo>
                      <a:pt x="1387" y="1418"/>
                      <a:pt x="946" y="1891"/>
                      <a:pt x="946" y="2426"/>
                    </a:cubicBezTo>
                    <a:cubicBezTo>
                      <a:pt x="662" y="2552"/>
                      <a:pt x="473" y="2710"/>
                      <a:pt x="347" y="2962"/>
                    </a:cubicBezTo>
                    <a:cubicBezTo>
                      <a:pt x="1" y="3592"/>
                      <a:pt x="221" y="4443"/>
                      <a:pt x="1072" y="5419"/>
                    </a:cubicBezTo>
                    <a:cubicBezTo>
                      <a:pt x="1166" y="5577"/>
                      <a:pt x="1324" y="5766"/>
                      <a:pt x="1482" y="5892"/>
                    </a:cubicBezTo>
                    <a:cubicBezTo>
                      <a:pt x="1324" y="6049"/>
                      <a:pt x="1229" y="6207"/>
                      <a:pt x="1072" y="6364"/>
                    </a:cubicBezTo>
                    <a:cubicBezTo>
                      <a:pt x="221" y="7372"/>
                      <a:pt x="1" y="8223"/>
                      <a:pt x="347" y="8853"/>
                    </a:cubicBezTo>
                    <a:cubicBezTo>
                      <a:pt x="631" y="9326"/>
                      <a:pt x="1166" y="9578"/>
                      <a:pt x="2017" y="9578"/>
                    </a:cubicBezTo>
                    <a:cubicBezTo>
                      <a:pt x="2269" y="9578"/>
                      <a:pt x="2553" y="9515"/>
                      <a:pt x="2868" y="9483"/>
                    </a:cubicBezTo>
                    <a:lnTo>
                      <a:pt x="3466" y="9357"/>
                    </a:lnTo>
                    <a:cubicBezTo>
                      <a:pt x="3498" y="9515"/>
                      <a:pt x="3529" y="9704"/>
                      <a:pt x="3624" y="9798"/>
                    </a:cubicBezTo>
                    <a:cubicBezTo>
                      <a:pt x="3403" y="9956"/>
                      <a:pt x="3246" y="10145"/>
                      <a:pt x="3183" y="10397"/>
                    </a:cubicBezTo>
                    <a:cubicBezTo>
                      <a:pt x="3120" y="10680"/>
                      <a:pt x="3151" y="10933"/>
                      <a:pt x="3309" y="11185"/>
                    </a:cubicBezTo>
                    <a:cubicBezTo>
                      <a:pt x="3498" y="11500"/>
                      <a:pt x="3844" y="11689"/>
                      <a:pt x="4222" y="11689"/>
                    </a:cubicBezTo>
                    <a:cubicBezTo>
                      <a:pt x="4380" y="11689"/>
                      <a:pt x="4569" y="11657"/>
                      <a:pt x="4727" y="11531"/>
                    </a:cubicBezTo>
                    <a:cubicBezTo>
                      <a:pt x="4947" y="11689"/>
                      <a:pt x="5199" y="11815"/>
                      <a:pt x="5483" y="11815"/>
                    </a:cubicBezTo>
                    <a:cubicBezTo>
                      <a:pt x="6176" y="11815"/>
                      <a:pt x="6806" y="11153"/>
                      <a:pt x="7278" y="9956"/>
                    </a:cubicBezTo>
                    <a:cubicBezTo>
                      <a:pt x="7373" y="9767"/>
                      <a:pt x="7404" y="9578"/>
                      <a:pt x="7467" y="9357"/>
                    </a:cubicBezTo>
                    <a:cubicBezTo>
                      <a:pt x="7688" y="9420"/>
                      <a:pt x="7909" y="9452"/>
                      <a:pt x="8098" y="9483"/>
                    </a:cubicBezTo>
                    <a:cubicBezTo>
                      <a:pt x="8413" y="9515"/>
                      <a:pt x="8696" y="9578"/>
                      <a:pt x="8980" y="9578"/>
                    </a:cubicBezTo>
                    <a:cubicBezTo>
                      <a:pt x="9767" y="9578"/>
                      <a:pt x="10366" y="9326"/>
                      <a:pt x="10618" y="8853"/>
                    </a:cubicBezTo>
                    <a:cubicBezTo>
                      <a:pt x="10996" y="8223"/>
                      <a:pt x="10744" y="7372"/>
                      <a:pt x="9925" y="6364"/>
                    </a:cubicBezTo>
                    <a:cubicBezTo>
                      <a:pt x="9799" y="6207"/>
                      <a:pt x="9641" y="6049"/>
                      <a:pt x="9484" y="5892"/>
                    </a:cubicBezTo>
                    <a:cubicBezTo>
                      <a:pt x="9610" y="5797"/>
                      <a:pt x="9673" y="5671"/>
                      <a:pt x="9799" y="5577"/>
                    </a:cubicBezTo>
                    <a:cubicBezTo>
                      <a:pt x="9956" y="5671"/>
                      <a:pt x="10114" y="5703"/>
                      <a:pt x="10240" y="5703"/>
                    </a:cubicBezTo>
                    <a:cubicBezTo>
                      <a:pt x="10586" y="5703"/>
                      <a:pt x="10933" y="5514"/>
                      <a:pt x="11154" y="5199"/>
                    </a:cubicBezTo>
                    <a:cubicBezTo>
                      <a:pt x="11248" y="4915"/>
                      <a:pt x="11280" y="4663"/>
                      <a:pt x="11217" y="4380"/>
                    </a:cubicBezTo>
                    <a:cubicBezTo>
                      <a:pt x="11122" y="4096"/>
                      <a:pt x="10965" y="3875"/>
                      <a:pt x="10744" y="3749"/>
                    </a:cubicBezTo>
                    <a:cubicBezTo>
                      <a:pt x="10775" y="3466"/>
                      <a:pt x="10712" y="3182"/>
                      <a:pt x="10586" y="2962"/>
                    </a:cubicBezTo>
                    <a:cubicBezTo>
                      <a:pt x="10325" y="2486"/>
                      <a:pt x="9740" y="2262"/>
                      <a:pt x="8927" y="2262"/>
                    </a:cubicBezTo>
                    <a:cubicBezTo>
                      <a:pt x="8663" y="2262"/>
                      <a:pt x="8375" y="2285"/>
                      <a:pt x="8066" y="2332"/>
                    </a:cubicBezTo>
                    <a:cubicBezTo>
                      <a:pt x="7877" y="2363"/>
                      <a:pt x="7656" y="2395"/>
                      <a:pt x="7436" y="2458"/>
                    </a:cubicBezTo>
                    <a:cubicBezTo>
                      <a:pt x="7341" y="2237"/>
                      <a:pt x="7310" y="2017"/>
                      <a:pt x="7247" y="1859"/>
                    </a:cubicBezTo>
                    <a:cubicBezTo>
                      <a:pt x="6806" y="630"/>
                      <a:pt x="6144" y="0"/>
                      <a:pt x="5420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8" name="Google Shape;428;p34"/>
            <p:cNvSpPr/>
            <p:nvPr/>
          </p:nvSpPr>
          <p:spPr>
            <a:xfrm>
              <a:off x="1963984" y="2436095"/>
              <a:ext cx="304638" cy="333134"/>
            </a:xfrm>
            <a:custGeom>
              <a:rect b="b" l="l" r="r" t="t"/>
              <a:pathLst>
                <a:path extrusionOk="0" h="11784" w="10776">
                  <a:moveTo>
                    <a:pt x="5388" y="662"/>
                  </a:moveTo>
                  <a:cubicBezTo>
                    <a:pt x="6144" y="662"/>
                    <a:pt x="6774" y="1355"/>
                    <a:pt x="6774" y="2080"/>
                  </a:cubicBezTo>
                  <a:cubicBezTo>
                    <a:pt x="6774" y="2206"/>
                    <a:pt x="6711" y="2332"/>
                    <a:pt x="6680" y="2489"/>
                  </a:cubicBezTo>
                  <a:cubicBezTo>
                    <a:pt x="6333" y="2206"/>
                    <a:pt x="5861" y="2017"/>
                    <a:pt x="5388" y="2017"/>
                  </a:cubicBezTo>
                  <a:cubicBezTo>
                    <a:pt x="4915" y="2017"/>
                    <a:pt x="4443" y="2174"/>
                    <a:pt x="4096" y="2489"/>
                  </a:cubicBezTo>
                  <a:cubicBezTo>
                    <a:pt x="4033" y="2332"/>
                    <a:pt x="4002" y="2206"/>
                    <a:pt x="4002" y="2080"/>
                  </a:cubicBezTo>
                  <a:cubicBezTo>
                    <a:pt x="4002" y="1355"/>
                    <a:pt x="4632" y="662"/>
                    <a:pt x="5388" y="662"/>
                  </a:cubicBezTo>
                  <a:close/>
                  <a:moveTo>
                    <a:pt x="5388" y="2710"/>
                  </a:moveTo>
                  <a:cubicBezTo>
                    <a:pt x="5766" y="2710"/>
                    <a:pt x="6144" y="2867"/>
                    <a:pt x="6365" y="3151"/>
                  </a:cubicBezTo>
                  <a:cubicBezTo>
                    <a:pt x="6176" y="3592"/>
                    <a:pt x="5829" y="4096"/>
                    <a:pt x="5419" y="4663"/>
                  </a:cubicBezTo>
                  <a:cubicBezTo>
                    <a:pt x="5293" y="4506"/>
                    <a:pt x="5230" y="4380"/>
                    <a:pt x="5104" y="4253"/>
                  </a:cubicBezTo>
                  <a:cubicBezTo>
                    <a:pt x="4852" y="3812"/>
                    <a:pt x="4600" y="3466"/>
                    <a:pt x="4411" y="3151"/>
                  </a:cubicBezTo>
                  <a:cubicBezTo>
                    <a:pt x="4663" y="2867"/>
                    <a:pt x="5041" y="2710"/>
                    <a:pt x="5388" y="2710"/>
                  </a:cubicBezTo>
                  <a:close/>
                  <a:moveTo>
                    <a:pt x="7404" y="1576"/>
                  </a:moveTo>
                  <a:lnTo>
                    <a:pt x="7404" y="1576"/>
                  </a:lnTo>
                  <a:cubicBezTo>
                    <a:pt x="7908" y="2048"/>
                    <a:pt x="8192" y="2773"/>
                    <a:pt x="8192" y="3497"/>
                  </a:cubicBezTo>
                  <a:cubicBezTo>
                    <a:pt x="8192" y="4222"/>
                    <a:pt x="7719" y="5230"/>
                    <a:pt x="6806" y="6490"/>
                  </a:cubicBezTo>
                  <a:cubicBezTo>
                    <a:pt x="6459" y="6081"/>
                    <a:pt x="6144" y="5640"/>
                    <a:pt x="5829" y="5230"/>
                  </a:cubicBezTo>
                  <a:cubicBezTo>
                    <a:pt x="6050" y="4915"/>
                    <a:pt x="6428" y="4443"/>
                    <a:pt x="6743" y="3938"/>
                  </a:cubicBezTo>
                  <a:cubicBezTo>
                    <a:pt x="7215" y="3151"/>
                    <a:pt x="7467" y="2552"/>
                    <a:pt x="7467" y="2143"/>
                  </a:cubicBezTo>
                  <a:cubicBezTo>
                    <a:pt x="7467" y="1922"/>
                    <a:pt x="7436" y="1733"/>
                    <a:pt x="7404" y="1576"/>
                  </a:cubicBezTo>
                  <a:close/>
                  <a:moveTo>
                    <a:pt x="3970" y="7593"/>
                  </a:moveTo>
                  <a:cubicBezTo>
                    <a:pt x="4002" y="7656"/>
                    <a:pt x="4033" y="7688"/>
                    <a:pt x="4033" y="7719"/>
                  </a:cubicBezTo>
                  <a:lnTo>
                    <a:pt x="4947" y="8853"/>
                  </a:lnTo>
                  <a:lnTo>
                    <a:pt x="3151" y="11153"/>
                  </a:lnTo>
                  <a:lnTo>
                    <a:pt x="1135" y="11153"/>
                  </a:lnTo>
                  <a:cubicBezTo>
                    <a:pt x="2300" y="9641"/>
                    <a:pt x="3214" y="8538"/>
                    <a:pt x="3876" y="7719"/>
                  </a:cubicBezTo>
                  <a:lnTo>
                    <a:pt x="3970" y="7593"/>
                  </a:lnTo>
                  <a:close/>
                  <a:moveTo>
                    <a:pt x="3435" y="1576"/>
                  </a:moveTo>
                  <a:lnTo>
                    <a:pt x="3435" y="1576"/>
                  </a:lnTo>
                  <a:cubicBezTo>
                    <a:pt x="3372" y="1765"/>
                    <a:pt x="3340" y="1922"/>
                    <a:pt x="3340" y="2143"/>
                  </a:cubicBezTo>
                  <a:cubicBezTo>
                    <a:pt x="3340" y="2710"/>
                    <a:pt x="3687" y="3466"/>
                    <a:pt x="4569" y="4663"/>
                  </a:cubicBezTo>
                  <a:cubicBezTo>
                    <a:pt x="4726" y="4884"/>
                    <a:pt x="5167" y="5482"/>
                    <a:pt x="5199" y="5482"/>
                  </a:cubicBezTo>
                  <a:cubicBezTo>
                    <a:pt x="5892" y="6396"/>
                    <a:pt x="6774" y="7498"/>
                    <a:pt x="7782" y="8759"/>
                  </a:cubicBezTo>
                  <a:cubicBezTo>
                    <a:pt x="8381" y="9452"/>
                    <a:pt x="9011" y="10239"/>
                    <a:pt x="9673" y="11122"/>
                  </a:cubicBezTo>
                  <a:lnTo>
                    <a:pt x="7656" y="11122"/>
                  </a:lnTo>
                  <a:lnTo>
                    <a:pt x="7656" y="11153"/>
                  </a:lnTo>
                  <a:lnTo>
                    <a:pt x="5672" y="8633"/>
                  </a:lnTo>
                  <a:lnTo>
                    <a:pt x="4600" y="7278"/>
                  </a:lnTo>
                  <a:cubicBezTo>
                    <a:pt x="4474" y="7120"/>
                    <a:pt x="4380" y="7026"/>
                    <a:pt x="4254" y="6868"/>
                  </a:cubicBezTo>
                  <a:lnTo>
                    <a:pt x="4254" y="6805"/>
                  </a:lnTo>
                  <a:cubicBezTo>
                    <a:pt x="3214" y="5451"/>
                    <a:pt x="2647" y="4253"/>
                    <a:pt x="2647" y="3497"/>
                  </a:cubicBezTo>
                  <a:cubicBezTo>
                    <a:pt x="2647" y="2773"/>
                    <a:pt x="2899" y="2048"/>
                    <a:pt x="3435" y="1576"/>
                  </a:cubicBezTo>
                  <a:close/>
                  <a:moveTo>
                    <a:pt x="5388" y="0"/>
                  </a:moveTo>
                  <a:cubicBezTo>
                    <a:pt x="4474" y="0"/>
                    <a:pt x="3592" y="347"/>
                    <a:pt x="2962" y="1009"/>
                  </a:cubicBezTo>
                  <a:cubicBezTo>
                    <a:pt x="2269" y="1702"/>
                    <a:pt x="1922" y="2552"/>
                    <a:pt x="1922" y="3497"/>
                  </a:cubicBezTo>
                  <a:cubicBezTo>
                    <a:pt x="1922" y="4569"/>
                    <a:pt x="2710" y="5892"/>
                    <a:pt x="3498" y="6994"/>
                  </a:cubicBezTo>
                  <a:lnTo>
                    <a:pt x="3309" y="7246"/>
                  </a:lnTo>
                  <a:cubicBezTo>
                    <a:pt x="2553" y="8192"/>
                    <a:pt x="1544" y="9452"/>
                    <a:pt x="127" y="11216"/>
                  </a:cubicBezTo>
                  <a:cubicBezTo>
                    <a:pt x="32" y="11342"/>
                    <a:pt x="1" y="11468"/>
                    <a:pt x="64" y="11563"/>
                  </a:cubicBezTo>
                  <a:cubicBezTo>
                    <a:pt x="127" y="11689"/>
                    <a:pt x="284" y="11783"/>
                    <a:pt x="379" y="11783"/>
                  </a:cubicBezTo>
                  <a:lnTo>
                    <a:pt x="3277" y="11783"/>
                  </a:lnTo>
                  <a:cubicBezTo>
                    <a:pt x="3372" y="11783"/>
                    <a:pt x="3466" y="11720"/>
                    <a:pt x="3529" y="11657"/>
                  </a:cubicBezTo>
                  <a:lnTo>
                    <a:pt x="5388" y="9357"/>
                  </a:lnTo>
                  <a:lnTo>
                    <a:pt x="7247" y="11657"/>
                  </a:lnTo>
                  <a:cubicBezTo>
                    <a:pt x="7310" y="11720"/>
                    <a:pt x="7404" y="11783"/>
                    <a:pt x="7530" y="11783"/>
                  </a:cubicBezTo>
                  <a:lnTo>
                    <a:pt x="10397" y="11783"/>
                  </a:lnTo>
                  <a:cubicBezTo>
                    <a:pt x="10523" y="11783"/>
                    <a:pt x="10618" y="11689"/>
                    <a:pt x="10712" y="11563"/>
                  </a:cubicBezTo>
                  <a:cubicBezTo>
                    <a:pt x="10775" y="11500"/>
                    <a:pt x="10775" y="11374"/>
                    <a:pt x="10649" y="11279"/>
                  </a:cubicBezTo>
                  <a:cubicBezTo>
                    <a:pt x="9799" y="10208"/>
                    <a:pt x="9011" y="9231"/>
                    <a:pt x="8286" y="8349"/>
                  </a:cubicBezTo>
                  <a:cubicBezTo>
                    <a:pt x="7940" y="7877"/>
                    <a:pt x="7593" y="7435"/>
                    <a:pt x="7247" y="7057"/>
                  </a:cubicBezTo>
                  <a:cubicBezTo>
                    <a:pt x="8003" y="5986"/>
                    <a:pt x="8854" y="4600"/>
                    <a:pt x="8854" y="3497"/>
                  </a:cubicBezTo>
                  <a:cubicBezTo>
                    <a:pt x="8854" y="2552"/>
                    <a:pt x="8507" y="1702"/>
                    <a:pt x="7814" y="1009"/>
                  </a:cubicBezTo>
                  <a:cubicBezTo>
                    <a:pt x="7152" y="347"/>
                    <a:pt x="6302" y="0"/>
                    <a:pt x="538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9" name="Google Shape;429;p34"/>
            <p:cNvGrpSpPr/>
            <p:nvPr/>
          </p:nvGrpSpPr>
          <p:grpSpPr>
            <a:xfrm>
              <a:off x="6832237" y="2435660"/>
              <a:ext cx="334915" cy="334010"/>
              <a:chOff x="-23599325" y="1971025"/>
              <a:chExt cx="296175" cy="295375"/>
            </a:xfrm>
          </p:grpSpPr>
          <p:sp>
            <p:nvSpPr>
              <p:cNvPr id="430" name="Google Shape;430;p34"/>
              <p:cNvSpPr/>
              <p:nvPr/>
            </p:nvSpPr>
            <p:spPr>
              <a:xfrm>
                <a:off x="-23599325" y="1971025"/>
                <a:ext cx="296175" cy="295375"/>
              </a:xfrm>
              <a:custGeom>
                <a:rect b="b" l="l" r="r" t="t"/>
                <a:pathLst>
                  <a:path extrusionOk="0" h="11815" w="11847">
                    <a:moveTo>
                      <a:pt x="7656" y="662"/>
                    </a:moveTo>
                    <a:lnTo>
                      <a:pt x="7656" y="4190"/>
                    </a:lnTo>
                    <a:lnTo>
                      <a:pt x="4159" y="4190"/>
                    </a:lnTo>
                    <a:lnTo>
                      <a:pt x="4159" y="662"/>
                    </a:lnTo>
                    <a:close/>
                    <a:moveTo>
                      <a:pt x="5577" y="4884"/>
                    </a:moveTo>
                    <a:lnTo>
                      <a:pt x="5577" y="5577"/>
                    </a:lnTo>
                    <a:lnTo>
                      <a:pt x="4222" y="5577"/>
                    </a:lnTo>
                    <a:lnTo>
                      <a:pt x="4222" y="4884"/>
                    </a:lnTo>
                    <a:close/>
                    <a:moveTo>
                      <a:pt x="7625" y="4884"/>
                    </a:moveTo>
                    <a:lnTo>
                      <a:pt x="7625" y="5608"/>
                    </a:lnTo>
                    <a:lnTo>
                      <a:pt x="6270" y="5608"/>
                    </a:lnTo>
                    <a:lnTo>
                      <a:pt x="6270" y="4884"/>
                    </a:lnTo>
                    <a:close/>
                    <a:moveTo>
                      <a:pt x="2111" y="5577"/>
                    </a:moveTo>
                    <a:lnTo>
                      <a:pt x="2111" y="6301"/>
                    </a:lnTo>
                    <a:lnTo>
                      <a:pt x="693" y="6301"/>
                    </a:lnTo>
                    <a:lnTo>
                      <a:pt x="693" y="5923"/>
                    </a:lnTo>
                    <a:cubicBezTo>
                      <a:pt x="693" y="5766"/>
                      <a:pt x="851" y="5577"/>
                      <a:pt x="1072" y="5577"/>
                    </a:cubicBezTo>
                    <a:close/>
                    <a:moveTo>
                      <a:pt x="10775" y="5577"/>
                    </a:moveTo>
                    <a:cubicBezTo>
                      <a:pt x="10996" y="5577"/>
                      <a:pt x="11153" y="5766"/>
                      <a:pt x="11153" y="5955"/>
                    </a:cubicBezTo>
                    <a:lnTo>
                      <a:pt x="11153" y="6301"/>
                    </a:lnTo>
                    <a:lnTo>
                      <a:pt x="9735" y="6301"/>
                    </a:lnTo>
                    <a:lnTo>
                      <a:pt x="9735" y="5577"/>
                    </a:lnTo>
                    <a:close/>
                    <a:moveTo>
                      <a:pt x="5545" y="6270"/>
                    </a:moveTo>
                    <a:lnTo>
                      <a:pt x="5545" y="6963"/>
                    </a:lnTo>
                    <a:lnTo>
                      <a:pt x="4159" y="6963"/>
                    </a:lnTo>
                    <a:lnTo>
                      <a:pt x="4159" y="6270"/>
                    </a:lnTo>
                    <a:close/>
                    <a:moveTo>
                      <a:pt x="7625" y="6270"/>
                    </a:moveTo>
                    <a:lnTo>
                      <a:pt x="7625" y="6963"/>
                    </a:lnTo>
                    <a:lnTo>
                      <a:pt x="6270" y="6963"/>
                    </a:lnTo>
                    <a:lnTo>
                      <a:pt x="6270" y="6270"/>
                    </a:lnTo>
                    <a:close/>
                    <a:moveTo>
                      <a:pt x="2111" y="6931"/>
                    </a:moveTo>
                    <a:lnTo>
                      <a:pt x="2111" y="7656"/>
                    </a:lnTo>
                    <a:lnTo>
                      <a:pt x="693" y="7656"/>
                    </a:lnTo>
                    <a:lnTo>
                      <a:pt x="693" y="6931"/>
                    </a:lnTo>
                    <a:close/>
                    <a:moveTo>
                      <a:pt x="11153" y="6963"/>
                    </a:moveTo>
                    <a:lnTo>
                      <a:pt x="11153" y="7688"/>
                    </a:lnTo>
                    <a:lnTo>
                      <a:pt x="9735" y="7688"/>
                    </a:lnTo>
                    <a:lnTo>
                      <a:pt x="9735" y="6963"/>
                    </a:lnTo>
                    <a:close/>
                    <a:moveTo>
                      <a:pt x="5545" y="7625"/>
                    </a:moveTo>
                    <a:lnTo>
                      <a:pt x="5545" y="8349"/>
                    </a:lnTo>
                    <a:lnTo>
                      <a:pt x="4159" y="8349"/>
                    </a:lnTo>
                    <a:lnTo>
                      <a:pt x="4159" y="7625"/>
                    </a:lnTo>
                    <a:close/>
                    <a:moveTo>
                      <a:pt x="7625" y="7656"/>
                    </a:moveTo>
                    <a:lnTo>
                      <a:pt x="7625" y="8349"/>
                    </a:lnTo>
                    <a:lnTo>
                      <a:pt x="6270" y="8349"/>
                    </a:lnTo>
                    <a:lnTo>
                      <a:pt x="6270" y="7656"/>
                    </a:lnTo>
                    <a:close/>
                    <a:moveTo>
                      <a:pt x="2111" y="8349"/>
                    </a:moveTo>
                    <a:lnTo>
                      <a:pt x="2111" y="9074"/>
                    </a:lnTo>
                    <a:lnTo>
                      <a:pt x="693" y="9074"/>
                    </a:lnTo>
                    <a:lnTo>
                      <a:pt x="693" y="8349"/>
                    </a:lnTo>
                    <a:close/>
                    <a:moveTo>
                      <a:pt x="11153" y="8349"/>
                    </a:moveTo>
                    <a:lnTo>
                      <a:pt x="11153" y="9074"/>
                    </a:lnTo>
                    <a:lnTo>
                      <a:pt x="9735" y="9074"/>
                    </a:lnTo>
                    <a:lnTo>
                      <a:pt x="9735" y="8349"/>
                    </a:lnTo>
                    <a:close/>
                    <a:moveTo>
                      <a:pt x="2111" y="9735"/>
                    </a:moveTo>
                    <a:lnTo>
                      <a:pt x="2111" y="11090"/>
                    </a:lnTo>
                    <a:lnTo>
                      <a:pt x="693" y="11090"/>
                    </a:lnTo>
                    <a:lnTo>
                      <a:pt x="693" y="9735"/>
                    </a:lnTo>
                    <a:close/>
                    <a:moveTo>
                      <a:pt x="8759" y="2048"/>
                    </a:moveTo>
                    <a:cubicBezTo>
                      <a:pt x="8948" y="2048"/>
                      <a:pt x="9105" y="2206"/>
                      <a:pt x="9105" y="2395"/>
                    </a:cubicBezTo>
                    <a:lnTo>
                      <a:pt x="9105" y="11090"/>
                    </a:lnTo>
                    <a:lnTo>
                      <a:pt x="7719" y="11090"/>
                    </a:lnTo>
                    <a:lnTo>
                      <a:pt x="7719" y="10082"/>
                    </a:lnTo>
                    <a:cubicBezTo>
                      <a:pt x="7719" y="9893"/>
                      <a:pt x="7562" y="9735"/>
                      <a:pt x="7373" y="9735"/>
                    </a:cubicBezTo>
                    <a:lnTo>
                      <a:pt x="4600" y="9735"/>
                    </a:lnTo>
                    <a:cubicBezTo>
                      <a:pt x="4411" y="9735"/>
                      <a:pt x="4254" y="9893"/>
                      <a:pt x="4254" y="10082"/>
                    </a:cubicBezTo>
                    <a:lnTo>
                      <a:pt x="4254" y="11090"/>
                    </a:lnTo>
                    <a:lnTo>
                      <a:pt x="2867" y="11090"/>
                    </a:lnTo>
                    <a:lnTo>
                      <a:pt x="2867" y="2395"/>
                    </a:lnTo>
                    <a:lnTo>
                      <a:pt x="2804" y="2395"/>
                    </a:lnTo>
                    <a:cubicBezTo>
                      <a:pt x="2804" y="2206"/>
                      <a:pt x="2962" y="2048"/>
                      <a:pt x="3151" y="2048"/>
                    </a:cubicBezTo>
                    <a:lnTo>
                      <a:pt x="3497" y="2048"/>
                    </a:lnTo>
                    <a:lnTo>
                      <a:pt x="3497" y="8696"/>
                    </a:lnTo>
                    <a:cubicBezTo>
                      <a:pt x="3497" y="8916"/>
                      <a:pt x="3655" y="9074"/>
                      <a:pt x="3875" y="9074"/>
                    </a:cubicBezTo>
                    <a:lnTo>
                      <a:pt x="8034" y="9074"/>
                    </a:lnTo>
                    <a:cubicBezTo>
                      <a:pt x="8223" y="9074"/>
                      <a:pt x="8381" y="8916"/>
                      <a:pt x="8381" y="8696"/>
                    </a:cubicBezTo>
                    <a:lnTo>
                      <a:pt x="8381" y="2048"/>
                    </a:lnTo>
                    <a:close/>
                    <a:moveTo>
                      <a:pt x="6963" y="10428"/>
                    </a:moveTo>
                    <a:lnTo>
                      <a:pt x="6963" y="11153"/>
                    </a:lnTo>
                    <a:lnTo>
                      <a:pt x="4884" y="11153"/>
                    </a:lnTo>
                    <a:lnTo>
                      <a:pt x="4884" y="10428"/>
                    </a:lnTo>
                    <a:close/>
                    <a:moveTo>
                      <a:pt x="11153" y="9767"/>
                    </a:moveTo>
                    <a:lnTo>
                      <a:pt x="11153" y="11153"/>
                    </a:lnTo>
                    <a:lnTo>
                      <a:pt x="9735" y="11153"/>
                    </a:lnTo>
                    <a:lnTo>
                      <a:pt x="9735" y="9767"/>
                    </a:lnTo>
                    <a:close/>
                    <a:moveTo>
                      <a:pt x="3812" y="0"/>
                    </a:moveTo>
                    <a:cubicBezTo>
                      <a:pt x="3623" y="0"/>
                      <a:pt x="3466" y="158"/>
                      <a:pt x="3466" y="347"/>
                    </a:cubicBezTo>
                    <a:lnTo>
                      <a:pt x="3466" y="1387"/>
                    </a:lnTo>
                    <a:lnTo>
                      <a:pt x="3119" y="1387"/>
                    </a:lnTo>
                    <a:cubicBezTo>
                      <a:pt x="2521" y="1387"/>
                      <a:pt x="2080" y="1859"/>
                      <a:pt x="2080" y="2395"/>
                    </a:cubicBezTo>
                    <a:lnTo>
                      <a:pt x="2080" y="4884"/>
                    </a:lnTo>
                    <a:lnTo>
                      <a:pt x="1009" y="4884"/>
                    </a:lnTo>
                    <a:cubicBezTo>
                      <a:pt x="441" y="4884"/>
                      <a:pt x="0" y="5356"/>
                      <a:pt x="0" y="5923"/>
                    </a:cubicBezTo>
                    <a:lnTo>
                      <a:pt x="0" y="11468"/>
                    </a:lnTo>
                    <a:cubicBezTo>
                      <a:pt x="0" y="11657"/>
                      <a:pt x="158" y="11815"/>
                      <a:pt x="347" y="11815"/>
                    </a:cubicBezTo>
                    <a:lnTo>
                      <a:pt x="11468" y="11815"/>
                    </a:lnTo>
                    <a:cubicBezTo>
                      <a:pt x="11657" y="11815"/>
                      <a:pt x="11815" y="11657"/>
                      <a:pt x="11815" y="11468"/>
                    </a:cubicBezTo>
                    <a:lnTo>
                      <a:pt x="11815" y="5923"/>
                    </a:lnTo>
                    <a:cubicBezTo>
                      <a:pt x="11846" y="5356"/>
                      <a:pt x="11374" y="4884"/>
                      <a:pt x="10775" y="4884"/>
                    </a:cubicBezTo>
                    <a:lnTo>
                      <a:pt x="9735" y="4884"/>
                    </a:lnTo>
                    <a:lnTo>
                      <a:pt x="9735" y="2395"/>
                    </a:lnTo>
                    <a:cubicBezTo>
                      <a:pt x="9735" y="1828"/>
                      <a:pt x="9263" y="1387"/>
                      <a:pt x="8696" y="1387"/>
                    </a:cubicBezTo>
                    <a:lnTo>
                      <a:pt x="8349" y="1387"/>
                    </a:lnTo>
                    <a:lnTo>
                      <a:pt x="8349" y="347"/>
                    </a:lnTo>
                    <a:cubicBezTo>
                      <a:pt x="8349" y="158"/>
                      <a:pt x="8192" y="0"/>
                      <a:pt x="800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34"/>
              <p:cNvSpPr/>
              <p:nvPr/>
            </p:nvSpPr>
            <p:spPr>
              <a:xfrm>
                <a:off x="-23477250" y="2004100"/>
                <a:ext cx="53575" cy="53575"/>
              </a:xfrm>
              <a:custGeom>
                <a:rect b="b" l="l" r="r" t="t"/>
                <a:pathLst>
                  <a:path extrusionOk="0" h="2143" w="2143">
                    <a:moveTo>
                      <a:pt x="1072" y="1"/>
                    </a:moveTo>
                    <a:cubicBezTo>
                      <a:pt x="851" y="1"/>
                      <a:pt x="694" y="158"/>
                      <a:pt x="694" y="379"/>
                    </a:cubicBezTo>
                    <a:lnTo>
                      <a:pt x="694" y="725"/>
                    </a:lnTo>
                    <a:lnTo>
                      <a:pt x="347" y="725"/>
                    </a:lnTo>
                    <a:cubicBezTo>
                      <a:pt x="158" y="725"/>
                      <a:pt x="1" y="883"/>
                      <a:pt x="1" y="1072"/>
                    </a:cubicBezTo>
                    <a:cubicBezTo>
                      <a:pt x="1" y="1292"/>
                      <a:pt x="158" y="1450"/>
                      <a:pt x="347" y="1450"/>
                    </a:cubicBezTo>
                    <a:lnTo>
                      <a:pt x="694" y="1450"/>
                    </a:lnTo>
                    <a:lnTo>
                      <a:pt x="694" y="1796"/>
                    </a:lnTo>
                    <a:cubicBezTo>
                      <a:pt x="694" y="1985"/>
                      <a:pt x="851" y="2143"/>
                      <a:pt x="1072" y="2143"/>
                    </a:cubicBezTo>
                    <a:cubicBezTo>
                      <a:pt x="1261" y="2143"/>
                      <a:pt x="1418" y="1985"/>
                      <a:pt x="1418" y="1796"/>
                    </a:cubicBezTo>
                    <a:lnTo>
                      <a:pt x="1418" y="1450"/>
                    </a:lnTo>
                    <a:lnTo>
                      <a:pt x="1765" y="1450"/>
                    </a:lnTo>
                    <a:cubicBezTo>
                      <a:pt x="1985" y="1450"/>
                      <a:pt x="2143" y="1292"/>
                      <a:pt x="2143" y="1072"/>
                    </a:cubicBezTo>
                    <a:cubicBezTo>
                      <a:pt x="2143" y="883"/>
                      <a:pt x="1985" y="725"/>
                      <a:pt x="1765" y="725"/>
                    </a:cubicBezTo>
                    <a:lnTo>
                      <a:pt x="1418" y="725"/>
                    </a:lnTo>
                    <a:lnTo>
                      <a:pt x="1418" y="379"/>
                    </a:lnTo>
                    <a:cubicBezTo>
                      <a:pt x="1418" y="158"/>
                      <a:pt x="1261" y="1"/>
                      <a:pt x="1072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32" name="Google Shape;432;p34"/>
          <p:cNvSpPr txBox="1"/>
          <p:nvPr>
            <p:ph idx="5" type="subTitle"/>
          </p:nvPr>
        </p:nvSpPr>
        <p:spPr>
          <a:xfrm>
            <a:off x="1244475" y="3015850"/>
            <a:ext cx="17433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</a:t>
            </a:r>
            <a:endParaRPr/>
          </a:p>
        </p:txBody>
      </p:sp>
      <p:sp>
        <p:nvSpPr>
          <p:cNvPr id="433" name="Google Shape;433;p34"/>
          <p:cNvSpPr txBox="1"/>
          <p:nvPr>
            <p:ph idx="6" type="subTitle"/>
          </p:nvPr>
        </p:nvSpPr>
        <p:spPr>
          <a:xfrm>
            <a:off x="3700363" y="3015850"/>
            <a:ext cx="17433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very hot</a:t>
            </a:r>
            <a:endParaRPr/>
          </a:p>
        </p:txBody>
      </p:sp>
      <p:sp>
        <p:nvSpPr>
          <p:cNvPr id="434" name="Google Shape;434;p34"/>
          <p:cNvSpPr txBox="1"/>
          <p:nvPr>
            <p:ph idx="7" type="subTitle"/>
          </p:nvPr>
        </p:nvSpPr>
        <p:spPr>
          <a:xfrm>
            <a:off x="6156088" y="3015850"/>
            <a:ext cx="17433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one. It’s a gas giant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8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9" name="Google Shape;439;p35"/>
          <p:cNvPicPr preferRelativeResize="0"/>
          <p:nvPr/>
        </p:nvPicPr>
        <p:blipFill rotWithShape="1">
          <a:blip r:embed="rId3">
            <a:alphaModFix/>
          </a:blip>
          <a:srcRect b="0" l="20438" r="20438" t="0"/>
          <a:stretch/>
        </p:blipFill>
        <p:spPr>
          <a:xfrm>
            <a:off x="1828450" y="1012100"/>
            <a:ext cx="3754800" cy="35724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440" name="Google Shape;440;p35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PATIENT SATISFACTION</a:t>
            </a:r>
            <a:endParaRPr/>
          </a:p>
        </p:txBody>
      </p:sp>
      <p:sp>
        <p:nvSpPr>
          <p:cNvPr id="441" name="Google Shape;441;p35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  <p:sp>
        <p:nvSpPr>
          <p:cNvPr id="442" name="Google Shape;442;p35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43" name="Google Shape;443;p35"/>
          <p:cNvSpPr/>
          <p:nvPr/>
        </p:nvSpPr>
        <p:spPr>
          <a:xfrm rot="10800000">
            <a:off x="1828450" y="1012125"/>
            <a:ext cx="3754844" cy="3572408"/>
          </a:xfrm>
          <a:custGeom>
            <a:rect b="b" l="l" r="r" t="t"/>
            <a:pathLst>
              <a:path extrusionOk="0" h="41774" w="41782">
                <a:moveTo>
                  <a:pt x="20838" y="1"/>
                </a:moveTo>
                <a:cubicBezTo>
                  <a:pt x="14224" y="1"/>
                  <a:pt x="8378" y="3087"/>
                  <a:pt x="4524" y="7823"/>
                </a:cubicBezTo>
                <a:cubicBezTo>
                  <a:pt x="1658" y="11465"/>
                  <a:pt x="0" y="15980"/>
                  <a:pt x="0" y="20944"/>
                </a:cubicBezTo>
                <a:cubicBezTo>
                  <a:pt x="0" y="25795"/>
                  <a:pt x="1658" y="30310"/>
                  <a:pt x="4524" y="33951"/>
                </a:cubicBezTo>
                <a:cubicBezTo>
                  <a:pt x="8378" y="38687"/>
                  <a:pt x="14224" y="41773"/>
                  <a:pt x="20838" y="41773"/>
                </a:cubicBezTo>
                <a:cubicBezTo>
                  <a:pt x="27231" y="41773"/>
                  <a:pt x="32963" y="38907"/>
                  <a:pt x="36817" y="34392"/>
                </a:cubicBezTo>
                <a:cubicBezTo>
                  <a:pt x="39903" y="30750"/>
                  <a:pt x="41781" y="26015"/>
                  <a:pt x="41781" y="20944"/>
                </a:cubicBezTo>
                <a:cubicBezTo>
                  <a:pt x="41781" y="9366"/>
                  <a:pt x="32408" y="1"/>
                  <a:pt x="20838" y="1"/>
                </a:cubicBezTo>
                <a:close/>
              </a:path>
            </a:pathLst>
          </a:custGeom>
          <a:solidFill>
            <a:srgbClr val="FFFFFF">
              <a:alpha val="36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" name="Google Shape;444;p35"/>
          <p:cNvSpPr txBox="1"/>
          <p:nvPr>
            <p:ph idx="4294967295" type="title"/>
          </p:nvPr>
        </p:nvSpPr>
        <p:spPr>
          <a:xfrm>
            <a:off x="-366463" y="1997161"/>
            <a:ext cx="8144700" cy="160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600">
                <a:solidFill>
                  <a:srgbClr val="FFFFFF"/>
                </a:solidFill>
              </a:rPr>
              <a:t>95%</a:t>
            </a:r>
            <a:endParaRPr sz="9600">
              <a:solidFill>
                <a:srgbClr val="FFFFFF"/>
              </a:solidFill>
            </a:endParaRPr>
          </a:p>
        </p:txBody>
      </p:sp>
      <p:sp>
        <p:nvSpPr>
          <p:cNvPr id="445" name="Google Shape;445;p35"/>
          <p:cNvSpPr/>
          <p:nvPr/>
        </p:nvSpPr>
        <p:spPr>
          <a:xfrm>
            <a:off x="4965536" y="2078726"/>
            <a:ext cx="2433384" cy="2432918"/>
          </a:xfrm>
          <a:custGeom>
            <a:rect b="b" l="l" r="r" t="t"/>
            <a:pathLst>
              <a:path extrusionOk="0" h="41774" w="41782">
                <a:moveTo>
                  <a:pt x="20838" y="1"/>
                </a:moveTo>
                <a:cubicBezTo>
                  <a:pt x="14224" y="1"/>
                  <a:pt x="8378" y="3087"/>
                  <a:pt x="4524" y="7823"/>
                </a:cubicBezTo>
                <a:cubicBezTo>
                  <a:pt x="1658" y="11465"/>
                  <a:pt x="0" y="15980"/>
                  <a:pt x="0" y="20944"/>
                </a:cubicBezTo>
                <a:cubicBezTo>
                  <a:pt x="0" y="25795"/>
                  <a:pt x="1658" y="30310"/>
                  <a:pt x="4524" y="33951"/>
                </a:cubicBezTo>
                <a:cubicBezTo>
                  <a:pt x="8378" y="38687"/>
                  <a:pt x="14224" y="41773"/>
                  <a:pt x="20838" y="41773"/>
                </a:cubicBezTo>
                <a:cubicBezTo>
                  <a:pt x="27231" y="41773"/>
                  <a:pt x="32963" y="38907"/>
                  <a:pt x="36817" y="34392"/>
                </a:cubicBezTo>
                <a:cubicBezTo>
                  <a:pt x="39903" y="30750"/>
                  <a:pt x="41781" y="26015"/>
                  <a:pt x="41781" y="20944"/>
                </a:cubicBezTo>
                <a:cubicBezTo>
                  <a:pt x="41781" y="9366"/>
                  <a:pt x="32408" y="1"/>
                  <a:pt x="20838" y="1"/>
                </a:cubicBezTo>
                <a:close/>
              </a:path>
            </a:pathLst>
          </a:custGeom>
          <a:solidFill>
            <a:srgbClr val="FFFFFF">
              <a:alpha val="81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" name="Google Shape;446;p35"/>
          <p:cNvSpPr txBox="1"/>
          <p:nvPr>
            <p:ph idx="4294967295" type="subTitle"/>
          </p:nvPr>
        </p:nvSpPr>
        <p:spPr>
          <a:xfrm>
            <a:off x="5194475" y="3260788"/>
            <a:ext cx="19755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434343"/>
                </a:solidFill>
              </a:rPr>
              <a:t>Mercury is the closest planet to the Sun and the smallest one in the Solar System—it’s only a bit larger than our Moon </a:t>
            </a:r>
            <a:endParaRPr sz="1100"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50" name="Shape 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1" name="Google Shape;451;p36"/>
          <p:cNvPicPr preferRelativeResize="0"/>
          <p:nvPr/>
        </p:nvPicPr>
        <p:blipFill rotWithShape="1">
          <a:blip r:embed="rId3">
            <a:alphaModFix/>
          </a:blip>
          <a:srcRect b="30864" l="0" r="0" t="30864"/>
          <a:stretch/>
        </p:blipFill>
        <p:spPr>
          <a:xfrm>
            <a:off x="-25" y="1322725"/>
            <a:ext cx="9144000" cy="1968400"/>
          </a:xfrm>
          <a:prstGeom prst="rect">
            <a:avLst/>
          </a:prstGeom>
          <a:noFill/>
          <a:ln>
            <a:noFill/>
          </a:ln>
        </p:spPr>
      </p:pic>
      <p:sp>
        <p:nvSpPr>
          <p:cNvPr id="452" name="Google Shape;452;p36"/>
          <p:cNvSpPr/>
          <p:nvPr/>
        </p:nvSpPr>
        <p:spPr>
          <a:xfrm>
            <a:off x="-9450" y="1322725"/>
            <a:ext cx="9162900" cy="1968600"/>
          </a:xfrm>
          <a:prstGeom prst="rect">
            <a:avLst/>
          </a:prstGeom>
          <a:gradFill>
            <a:gsLst>
              <a:gs pos="0">
                <a:srgbClr val="FFFFFF">
                  <a:alpha val="36470"/>
                </a:srgbClr>
              </a:gs>
              <a:gs pos="39000">
                <a:srgbClr val="FFFFFF">
                  <a:alpha val="36470"/>
                </a:srgbClr>
              </a:gs>
              <a:gs pos="100000">
                <a:srgbClr val="AAEAEA">
                  <a:alpha val="70196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" name="Google Shape;453;p36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INNOVATIONS</a:t>
            </a:r>
            <a:endParaRPr/>
          </a:p>
        </p:txBody>
      </p:sp>
      <p:sp>
        <p:nvSpPr>
          <p:cNvPr id="454" name="Google Shape;454;p36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  <p:sp>
        <p:nvSpPr>
          <p:cNvPr id="455" name="Google Shape;455;p36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56" name="Google Shape;456;p36"/>
          <p:cNvSpPr/>
          <p:nvPr/>
        </p:nvSpPr>
        <p:spPr>
          <a:xfrm>
            <a:off x="6219450" y="1487708"/>
            <a:ext cx="1558782" cy="1558484"/>
          </a:xfrm>
          <a:custGeom>
            <a:rect b="b" l="l" r="r" t="t"/>
            <a:pathLst>
              <a:path extrusionOk="0" h="41774" w="41782">
                <a:moveTo>
                  <a:pt x="20838" y="1"/>
                </a:moveTo>
                <a:cubicBezTo>
                  <a:pt x="14224" y="1"/>
                  <a:pt x="8378" y="3087"/>
                  <a:pt x="4524" y="7823"/>
                </a:cubicBezTo>
                <a:cubicBezTo>
                  <a:pt x="1658" y="11465"/>
                  <a:pt x="0" y="15980"/>
                  <a:pt x="0" y="20944"/>
                </a:cubicBezTo>
                <a:cubicBezTo>
                  <a:pt x="0" y="25795"/>
                  <a:pt x="1658" y="30310"/>
                  <a:pt x="4524" y="33951"/>
                </a:cubicBezTo>
                <a:cubicBezTo>
                  <a:pt x="8378" y="38687"/>
                  <a:pt x="14224" y="41773"/>
                  <a:pt x="20838" y="41773"/>
                </a:cubicBezTo>
                <a:cubicBezTo>
                  <a:pt x="27231" y="41773"/>
                  <a:pt x="32963" y="38907"/>
                  <a:pt x="36817" y="34392"/>
                </a:cubicBezTo>
                <a:cubicBezTo>
                  <a:pt x="39903" y="30750"/>
                  <a:pt x="41781" y="26015"/>
                  <a:pt x="41781" y="20944"/>
                </a:cubicBezTo>
                <a:cubicBezTo>
                  <a:pt x="41781" y="9366"/>
                  <a:pt x="32408" y="1"/>
                  <a:pt x="20838" y="1"/>
                </a:cubicBezTo>
                <a:close/>
              </a:path>
            </a:pathLst>
          </a:custGeom>
          <a:solidFill>
            <a:srgbClr val="01F9C0">
              <a:alpha val="4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7" name="Google Shape;457;p36"/>
          <p:cNvSpPr/>
          <p:nvPr/>
        </p:nvSpPr>
        <p:spPr>
          <a:xfrm>
            <a:off x="3792613" y="1487708"/>
            <a:ext cx="1558782" cy="1558484"/>
          </a:xfrm>
          <a:custGeom>
            <a:rect b="b" l="l" r="r" t="t"/>
            <a:pathLst>
              <a:path extrusionOk="0" h="41774" w="41782">
                <a:moveTo>
                  <a:pt x="20838" y="1"/>
                </a:moveTo>
                <a:cubicBezTo>
                  <a:pt x="14224" y="1"/>
                  <a:pt x="8378" y="3087"/>
                  <a:pt x="4524" y="7823"/>
                </a:cubicBezTo>
                <a:cubicBezTo>
                  <a:pt x="1658" y="11465"/>
                  <a:pt x="0" y="15980"/>
                  <a:pt x="0" y="20944"/>
                </a:cubicBezTo>
                <a:cubicBezTo>
                  <a:pt x="0" y="25795"/>
                  <a:pt x="1658" y="30310"/>
                  <a:pt x="4524" y="33951"/>
                </a:cubicBezTo>
                <a:cubicBezTo>
                  <a:pt x="8378" y="38687"/>
                  <a:pt x="14224" y="41773"/>
                  <a:pt x="20838" y="41773"/>
                </a:cubicBezTo>
                <a:cubicBezTo>
                  <a:pt x="27231" y="41773"/>
                  <a:pt x="32963" y="38907"/>
                  <a:pt x="36817" y="34392"/>
                </a:cubicBezTo>
                <a:cubicBezTo>
                  <a:pt x="39903" y="30750"/>
                  <a:pt x="41781" y="26015"/>
                  <a:pt x="41781" y="20944"/>
                </a:cubicBezTo>
                <a:cubicBezTo>
                  <a:pt x="41781" y="9366"/>
                  <a:pt x="32408" y="1"/>
                  <a:pt x="20838" y="1"/>
                </a:cubicBezTo>
                <a:close/>
              </a:path>
            </a:pathLst>
          </a:custGeom>
          <a:solidFill>
            <a:srgbClr val="AAEAEA">
              <a:alpha val="4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" name="Google Shape;458;p36"/>
          <p:cNvSpPr/>
          <p:nvPr/>
        </p:nvSpPr>
        <p:spPr>
          <a:xfrm>
            <a:off x="1365788" y="1487708"/>
            <a:ext cx="1558782" cy="1558484"/>
          </a:xfrm>
          <a:custGeom>
            <a:rect b="b" l="l" r="r" t="t"/>
            <a:pathLst>
              <a:path extrusionOk="0" h="41774" w="41782">
                <a:moveTo>
                  <a:pt x="20838" y="1"/>
                </a:moveTo>
                <a:cubicBezTo>
                  <a:pt x="14224" y="1"/>
                  <a:pt x="8378" y="3087"/>
                  <a:pt x="4524" y="7823"/>
                </a:cubicBezTo>
                <a:cubicBezTo>
                  <a:pt x="1658" y="11465"/>
                  <a:pt x="0" y="15980"/>
                  <a:pt x="0" y="20944"/>
                </a:cubicBezTo>
                <a:cubicBezTo>
                  <a:pt x="0" y="25795"/>
                  <a:pt x="1658" y="30310"/>
                  <a:pt x="4524" y="33951"/>
                </a:cubicBezTo>
                <a:cubicBezTo>
                  <a:pt x="8378" y="38687"/>
                  <a:pt x="14224" y="41773"/>
                  <a:pt x="20838" y="41773"/>
                </a:cubicBezTo>
                <a:cubicBezTo>
                  <a:pt x="27231" y="41773"/>
                  <a:pt x="32963" y="38907"/>
                  <a:pt x="36817" y="34392"/>
                </a:cubicBezTo>
                <a:cubicBezTo>
                  <a:pt x="39903" y="30750"/>
                  <a:pt x="41781" y="26015"/>
                  <a:pt x="41781" y="20944"/>
                </a:cubicBezTo>
                <a:cubicBezTo>
                  <a:pt x="41781" y="9366"/>
                  <a:pt x="32408" y="1"/>
                  <a:pt x="20838" y="1"/>
                </a:cubicBezTo>
                <a:close/>
              </a:path>
            </a:pathLst>
          </a:custGeom>
          <a:solidFill>
            <a:srgbClr val="FFFFFF">
              <a:alpha val="65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" name="Google Shape;459;p36"/>
          <p:cNvGrpSpPr/>
          <p:nvPr/>
        </p:nvGrpSpPr>
        <p:grpSpPr>
          <a:xfrm>
            <a:off x="4361042" y="2045983"/>
            <a:ext cx="421928" cy="441940"/>
            <a:chOff x="-24328675" y="1971025"/>
            <a:chExt cx="282000" cy="295375"/>
          </a:xfrm>
        </p:grpSpPr>
        <p:sp>
          <p:nvSpPr>
            <p:cNvPr id="460" name="Google Shape;460;p36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36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" name="Google Shape;462;p36"/>
          <p:cNvSpPr/>
          <p:nvPr/>
        </p:nvSpPr>
        <p:spPr>
          <a:xfrm>
            <a:off x="1943650" y="2046551"/>
            <a:ext cx="403076" cy="440781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3" name="Google Shape;463;p36"/>
          <p:cNvGrpSpPr/>
          <p:nvPr/>
        </p:nvGrpSpPr>
        <p:grpSpPr>
          <a:xfrm>
            <a:off x="6797312" y="2045983"/>
            <a:ext cx="443137" cy="441940"/>
            <a:chOff x="-23599325" y="1971025"/>
            <a:chExt cx="296175" cy="295375"/>
          </a:xfrm>
        </p:grpSpPr>
        <p:sp>
          <p:nvSpPr>
            <p:cNvPr id="464" name="Google Shape;464;p36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36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6" name="Google Shape;466;p36"/>
          <p:cNvSpPr txBox="1"/>
          <p:nvPr/>
        </p:nvSpPr>
        <p:spPr>
          <a:xfrm>
            <a:off x="1511688" y="3440264"/>
            <a:ext cx="1247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MERCURY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467" name="Google Shape;467;p36"/>
          <p:cNvSpPr txBox="1"/>
          <p:nvPr/>
        </p:nvSpPr>
        <p:spPr>
          <a:xfrm>
            <a:off x="3790319" y="3386189"/>
            <a:ext cx="15633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VENUS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468" name="Google Shape;468;p36"/>
          <p:cNvSpPr txBox="1"/>
          <p:nvPr/>
        </p:nvSpPr>
        <p:spPr>
          <a:xfrm>
            <a:off x="6237225" y="3386064"/>
            <a:ext cx="15633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MARS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469" name="Google Shape;469;p36"/>
          <p:cNvSpPr txBox="1"/>
          <p:nvPr/>
        </p:nvSpPr>
        <p:spPr>
          <a:xfrm>
            <a:off x="1353888" y="3693275"/>
            <a:ext cx="1563300" cy="56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Mercury is the closest planet to the Sun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470" name="Google Shape;470;p36"/>
          <p:cNvSpPr txBox="1"/>
          <p:nvPr/>
        </p:nvSpPr>
        <p:spPr>
          <a:xfrm>
            <a:off x="3790331" y="3693275"/>
            <a:ext cx="1563300" cy="56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Venus has a beautiful name, but it’s very hot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471" name="Google Shape;471;p36"/>
          <p:cNvSpPr txBox="1"/>
          <p:nvPr/>
        </p:nvSpPr>
        <p:spPr>
          <a:xfrm>
            <a:off x="6237226" y="3693150"/>
            <a:ext cx="1563300" cy="56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Despite being red, Mars is a cold place, not hot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75" name="Shape 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" name="Google Shape;476;p37"/>
          <p:cNvSpPr/>
          <p:nvPr/>
        </p:nvSpPr>
        <p:spPr>
          <a:xfrm>
            <a:off x="335" y="1192675"/>
            <a:ext cx="9143700" cy="1587300"/>
          </a:xfrm>
          <a:prstGeom prst="rect">
            <a:avLst/>
          </a:prstGeom>
          <a:solidFill>
            <a:srgbClr val="AAEAEA">
              <a:alpha val="8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7" name="Google Shape;477;p37"/>
          <p:cNvSpPr/>
          <p:nvPr/>
        </p:nvSpPr>
        <p:spPr>
          <a:xfrm>
            <a:off x="146" y="2965200"/>
            <a:ext cx="9143700" cy="1587300"/>
          </a:xfrm>
          <a:prstGeom prst="rect">
            <a:avLst/>
          </a:prstGeom>
          <a:solidFill>
            <a:srgbClr val="01F9C0">
              <a:alpha val="4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" name="Google Shape;478;p37"/>
          <p:cNvSpPr txBox="1"/>
          <p:nvPr/>
        </p:nvSpPr>
        <p:spPr>
          <a:xfrm>
            <a:off x="1365726" y="289400"/>
            <a:ext cx="64125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QUALITY IMPROVEMENT MEASURES</a:t>
            </a:r>
            <a:endParaRPr sz="2400"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479" name="Google Shape;479;p37"/>
          <p:cNvSpPr/>
          <p:nvPr/>
        </p:nvSpPr>
        <p:spPr>
          <a:xfrm>
            <a:off x="6076804" y="1521970"/>
            <a:ext cx="312241" cy="27812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" name="Google Shape;480;p37"/>
          <p:cNvGrpSpPr/>
          <p:nvPr/>
        </p:nvGrpSpPr>
        <p:grpSpPr>
          <a:xfrm>
            <a:off x="2773319" y="1504893"/>
            <a:ext cx="275612" cy="312267"/>
            <a:chOff x="-27710725" y="1959200"/>
            <a:chExt cx="260725" cy="295400"/>
          </a:xfrm>
        </p:grpSpPr>
        <p:sp>
          <p:nvSpPr>
            <p:cNvPr id="481" name="Google Shape;481;p37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7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" name="Google Shape;483;p37"/>
          <p:cNvGrpSpPr/>
          <p:nvPr/>
        </p:nvGrpSpPr>
        <p:grpSpPr>
          <a:xfrm>
            <a:off x="2754582" y="3199530"/>
            <a:ext cx="313087" cy="295592"/>
            <a:chOff x="-25844850" y="2357750"/>
            <a:chExt cx="296175" cy="279625"/>
          </a:xfrm>
        </p:grpSpPr>
        <p:sp>
          <p:nvSpPr>
            <p:cNvPr id="484" name="Google Shape;484;p37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37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7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37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37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7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" name="Google Shape;490;p37"/>
          <p:cNvGrpSpPr/>
          <p:nvPr/>
        </p:nvGrpSpPr>
        <p:grpSpPr>
          <a:xfrm>
            <a:off x="4470847" y="3191195"/>
            <a:ext cx="202355" cy="312267"/>
            <a:chOff x="-23917525" y="1970225"/>
            <a:chExt cx="191425" cy="295400"/>
          </a:xfrm>
        </p:grpSpPr>
        <p:sp>
          <p:nvSpPr>
            <p:cNvPr id="491" name="Google Shape;491;p37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37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7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" name="Google Shape;494;p37"/>
          <p:cNvSpPr/>
          <p:nvPr/>
        </p:nvSpPr>
        <p:spPr>
          <a:xfrm>
            <a:off x="4451700" y="1504876"/>
            <a:ext cx="240649" cy="312294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" name="Google Shape;495;p37"/>
          <p:cNvSpPr/>
          <p:nvPr/>
        </p:nvSpPr>
        <p:spPr>
          <a:xfrm>
            <a:off x="6076381" y="3191203"/>
            <a:ext cx="313087" cy="312241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" name="Google Shape;496;p37"/>
          <p:cNvSpPr txBox="1"/>
          <p:nvPr/>
        </p:nvSpPr>
        <p:spPr>
          <a:xfrm>
            <a:off x="3272700" y="4749850"/>
            <a:ext cx="5340300" cy="31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OUR HEALTHCARE CENTER</a:t>
            </a:r>
            <a:endParaRPr sz="8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497" name="Google Shape;497;p37"/>
          <p:cNvSpPr txBox="1"/>
          <p:nvPr/>
        </p:nvSpPr>
        <p:spPr>
          <a:xfrm>
            <a:off x="8556784" y="4742824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‹#›</a:t>
            </a:fld>
            <a:endParaRPr sz="8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498" name="Google Shape;498;p37"/>
          <p:cNvSpPr txBox="1"/>
          <p:nvPr/>
        </p:nvSpPr>
        <p:spPr>
          <a:xfrm>
            <a:off x="2287425" y="2002975"/>
            <a:ext cx="1247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MERCURY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499" name="Google Shape;499;p37"/>
          <p:cNvSpPr txBox="1"/>
          <p:nvPr/>
        </p:nvSpPr>
        <p:spPr>
          <a:xfrm>
            <a:off x="3790519" y="1948900"/>
            <a:ext cx="15633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VENUS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500" name="Google Shape;500;p37"/>
          <p:cNvSpPr txBox="1"/>
          <p:nvPr/>
        </p:nvSpPr>
        <p:spPr>
          <a:xfrm>
            <a:off x="5451425" y="1948900"/>
            <a:ext cx="15633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MARS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501" name="Google Shape;501;p37"/>
          <p:cNvSpPr txBox="1"/>
          <p:nvPr/>
        </p:nvSpPr>
        <p:spPr>
          <a:xfrm>
            <a:off x="2129625" y="3609375"/>
            <a:ext cx="15633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SATURN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502" name="Google Shape;502;p37"/>
          <p:cNvSpPr txBox="1"/>
          <p:nvPr/>
        </p:nvSpPr>
        <p:spPr>
          <a:xfrm>
            <a:off x="3790525" y="3609375"/>
            <a:ext cx="15633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JUPITER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503" name="Google Shape;503;p37"/>
          <p:cNvSpPr txBox="1"/>
          <p:nvPr/>
        </p:nvSpPr>
        <p:spPr>
          <a:xfrm>
            <a:off x="5451425" y="3609375"/>
            <a:ext cx="15633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NEPTUNE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504" name="Google Shape;504;p37"/>
          <p:cNvSpPr txBox="1"/>
          <p:nvPr/>
        </p:nvSpPr>
        <p:spPr>
          <a:xfrm>
            <a:off x="2129625" y="2280150"/>
            <a:ext cx="1563300" cy="56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Mercury is the closest planet to the Sun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05" name="Google Shape;505;p37"/>
          <p:cNvSpPr txBox="1"/>
          <p:nvPr/>
        </p:nvSpPr>
        <p:spPr>
          <a:xfrm>
            <a:off x="3790531" y="2280150"/>
            <a:ext cx="1563300" cy="56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Venus has a beautiful name, but it’s very hot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06" name="Google Shape;506;p37"/>
          <p:cNvSpPr txBox="1"/>
          <p:nvPr/>
        </p:nvSpPr>
        <p:spPr>
          <a:xfrm>
            <a:off x="5451426" y="2280150"/>
            <a:ext cx="1563300" cy="56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Despite being red, Mars is a cold place, not hot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07" name="Google Shape;507;p37"/>
          <p:cNvSpPr txBox="1"/>
          <p:nvPr/>
        </p:nvSpPr>
        <p:spPr>
          <a:xfrm>
            <a:off x="2129625" y="3940725"/>
            <a:ext cx="1563300" cy="52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Yes, this is the ringed one. It’s a gas giant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08" name="Google Shape;508;p37"/>
          <p:cNvSpPr txBox="1"/>
          <p:nvPr/>
        </p:nvSpPr>
        <p:spPr>
          <a:xfrm>
            <a:off x="3790531" y="3940725"/>
            <a:ext cx="1563300" cy="52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It’s the biggest planet in our Solar System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09" name="Google Shape;509;p37"/>
          <p:cNvSpPr txBox="1"/>
          <p:nvPr/>
        </p:nvSpPr>
        <p:spPr>
          <a:xfrm>
            <a:off x="5451426" y="3940725"/>
            <a:ext cx="1563300" cy="52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It’s the farthest planet from the Sun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13" name="Shape 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" name="Google Shape;514;p38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TESTIMONIALS</a:t>
            </a:r>
            <a:endParaRPr/>
          </a:p>
        </p:txBody>
      </p:sp>
      <p:sp>
        <p:nvSpPr>
          <p:cNvPr id="515" name="Google Shape;515;p38"/>
          <p:cNvSpPr txBox="1"/>
          <p:nvPr/>
        </p:nvSpPr>
        <p:spPr>
          <a:xfrm>
            <a:off x="5304225" y="2071475"/>
            <a:ext cx="2191800" cy="73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“</a:t>
            </a:r>
            <a:r>
              <a:rPr lang="es" sz="12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Mercury is the closest planet to the Sun and the smallest one in the Solar System”</a:t>
            </a:r>
            <a:endParaRPr sz="12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16" name="Google Shape;516;p38"/>
          <p:cNvSpPr txBox="1"/>
          <p:nvPr/>
        </p:nvSpPr>
        <p:spPr>
          <a:xfrm>
            <a:off x="1818950" y="2071475"/>
            <a:ext cx="2191800" cy="73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“</a:t>
            </a:r>
            <a:r>
              <a:rPr lang="es" sz="12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Neptune is the fourth-largest planet in our Solar System and the farthest from the Sun”</a:t>
            </a:r>
            <a:endParaRPr sz="12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cxnSp>
        <p:nvCxnSpPr>
          <p:cNvPr id="517" name="Google Shape;517;p38"/>
          <p:cNvCxnSpPr/>
          <p:nvPr/>
        </p:nvCxnSpPr>
        <p:spPr>
          <a:xfrm>
            <a:off x="1073702" y="1942219"/>
            <a:ext cx="6996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18" name="Google Shape;518;p38"/>
          <p:cNvSpPr txBox="1"/>
          <p:nvPr/>
        </p:nvSpPr>
        <p:spPr>
          <a:xfrm>
            <a:off x="5304225" y="3668250"/>
            <a:ext cx="2191800" cy="73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“</a:t>
            </a:r>
            <a:r>
              <a:rPr lang="es" sz="12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Saturn is the ringed one. It’s a gas giant, composed mostly of hydrogen and helium”</a:t>
            </a:r>
            <a:endParaRPr sz="12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19" name="Google Shape;519;p38"/>
          <p:cNvSpPr txBox="1"/>
          <p:nvPr/>
        </p:nvSpPr>
        <p:spPr>
          <a:xfrm>
            <a:off x="1870775" y="3668250"/>
            <a:ext cx="2088300" cy="735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“</a:t>
            </a:r>
            <a:r>
              <a:rPr lang="es" sz="12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Despite being red, Mars is a cold place, not hot. The planet is full of iron oxide dust”</a:t>
            </a:r>
            <a:endParaRPr sz="12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cxnSp>
        <p:nvCxnSpPr>
          <p:cNvPr id="520" name="Google Shape;520;p38"/>
          <p:cNvCxnSpPr/>
          <p:nvPr/>
        </p:nvCxnSpPr>
        <p:spPr>
          <a:xfrm>
            <a:off x="1073702" y="3538994"/>
            <a:ext cx="6996600" cy="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21" name="Google Shape;521;p38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  <p:sp>
        <p:nvSpPr>
          <p:cNvPr id="522" name="Google Shape;522;p38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23" name="Google Shape;523;p38"/>
          <p:cNvSpPr txBox="1"/>
          <p:nvPr/>
        </p:nvSpPr>
        <p:spPr>
          <a:xfrm>
            <a:off x="1745600" y="3040900"/>
            <a:ext cx="2338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FRED BLOGGS, 31</a:t>
            </a:r>
            <a:endParaRPr sz="12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24" name="Google Shape;524;p38"/>
          <p:cNvSpPr txBox="1"/>
          <p:nvPr/>
        </p:nvSpPr>
        <p:spPr>
          <a:xfrm>
            <a:off x="4938375" y="3040900"/>
            <a:ext cx="29235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HELENA PATTERSON, 58</a:t>
            </a:r>
            <a:endParaRPr sz="12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25" name="Google Shape;525;p38"/>
          <p:cNvSpPr txBox="1"/>
          <p:nvPr/>
        </p:nvSpPr>
        <p:spPr>
          <a:xfrm>
            <a:off x="1968125" y="1392109"/>
            <a:ext cx="18936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JENNA DOE, 25</a:t>
            </a:r>
            <a:endParaRPr sz="12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26" name="Google Shape;526;p38"/>
          <p:cNvSpPr txBox="1"/>
          <p:nvPr/>
        </p:nvSpPr>
        <p:spPr>
          <a:xfrm>
            <a:off x="5453325" y="1392109"/>
            <a:ext cx="18936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JOHN JAMES, 36</a:t>
            </a:r>
            <a:endParaRPr sz="12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30" name="Shape 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" name="Google Shape;531;p39"/>
          <p:cNvSpPr txBox="1"/>
          <p:nvPr>
            <p:ph type="ctrTitle"/>
          </p:nvPr>
        </p:nvSpPr>
        <p:spPr>
          <a:xfrm>
            <a:off x="1365726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AWARDS</a:t>
            </a:r>
            <a:endParaRPr/>
          </a:p>
        </p:txBody>
      </p:sp>
      <p:grpSp>
        <p:nvGrpSpPr>
          <p:cNvPr id="532" name="Google Shape;532;p39"/>
          <p:cNvGrpSpPr/>
          <p:nvPr/>
        </p:nvGrpSpPr>
        <p:grpSpPr>
          <a:xfrm>
            <a:off x="711025" y="1374274"/>
            <a:ext cx="7722132" cy="2873021"/>
            <a:chOff x="711025" y="1374274"/>
            <a:chExt cx="7722132" cy="2873021"/>
          </a:xfrm>
        </p:grpSpPr>
        <p:grpSp>
          <p:nvGrpSpPr>
            <p:cNvPr id="533" name="Google Shape;533;p39"/>
            <p:cNvGrpSpPr/>
            <p:nvPr/>
          </p:nvGrpSpPr>
          <p:grpSpPr>
            <a:xfrm>
              <a:off x="711025" y="3016190"/>
              <a:ext cx="7722132" cy="1231105"/>
              <a:chOff x="0" y="3685721"/>
              <a:chExt cx="9144028" cy="1457791"/>
            </a:xfrm>
          </p:grpSpPr>
          <p:sp>
            <p:nvSpPr>
              <p:cNvPr id="534" name="Google Shape;534;p39"/>
              <p:cNvSpPr/>
              <p:nvPr/>
            </p:nvSpPr>
            <p:spPr>
              <a:xfrm>
                <a:off x="0" y="3685721"/>
                <a:ext cx="2923472" cy="1457791"/>
              </a:xfrm>
              <a:custGeom>
                <a:rect b="b" l="l" r="r" t="t"/>
                <a:pathLst>
                  <a:path extrusionOk="0" h="19401" w="38907">
                    <a:moveTo>
                      <a:pt x="19506" y="0"/>
                    </a:moveTo>
                    <a:cubicBezTo>
                      <a:pt x="8704" y="0"/>
                      <a:pt x="0" y="8713"/>
                      <a:pt x="0" y="19400"/>
                    </a:cubicBezTo>
                    <a:lnTo>
                      <a:pt x="38907" y="19400"/>
                    </a:lnTo>
                    <a:cubicBezTo>
                      <a:pt x="38907" y="8713"/>
                      <a:pt x="30203" y="0"/>
                      <a:pt x="19506" y="0"/>
                    </a:cubicBezTo>
                    <a:close/>
                  </a:path>
                </a:pathLst>
              </a:custGeom>
              <a:solidFill>
                <a:srgbClr val="AAEAEA">
                  <a:alpha val="4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39"/>
              <p:cNvSpPr/>
              <p:nvPr/>
            </p:nvSpPr>
            <p:spPr>
              <a:xfrm>
                <a:off x="2078578" y="3685721"/>
                <a:ext cx="2915507" cy="1457791"/>
              </a:xfrm>
              <a:custGeom>
                <a:rect b="b" l="l" r="r" t="t"/>
                <a:pathLst>
                  <a:path extrusionOk="0" h="19401" w="38801">
                    <a:moveTo>
                      <a:pt x="19401" y="0"/>
                    </a:moveTo>
                    <a:cubicBezTo>
                      <a:pt x="8713" y="0"/>
                      <a:pt x="0" y="8713"/>
                      <a:pt x="0" y="19400"/>
                    </a:cubicBezTo>
                    <a:lnTo>
                      <a:pt x="38801" y="19400"/>
                    </a:lnTo>
                    <a:cubicBezTo>
                      <a:pt x="38801" y="8713"/>
                      <a:pt x="30097" y="0"/>
                      <a:pt x="19401" y="0"/>
                    </a:cubicBezTo>
                    <a:close/>
                  </a:path>
                </a:pathLst>
              </a:custGeom>
              <a:solidFill>
                <a:srgbClr val="AAEAEA">
                  <a:alpha val="800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39"/>
              <p:cNvSpPr/>
              <p:nvPr/>
            </p:nvSpPr>
            <p:spPr>
              <a:xfrm>
                <a:off x="4149192" y="3685721"/>
                <a:ext cx="2924148" cy="1457791"/>
              </a:xfrm>
              <a:custGeom>
                <a:rect b="b" l="l" r="r" t="t"/>
                <a:pathLst>
                  <a:path extrusionOk="0" h="19401" w="38916">
                    <a:moveTo>
                      <a:pt x="19401" y="0"/>
                    </a:moveTo>
                    <a:cubicBezTo>
                      <a:pt x="8713" y="0"/>
                      <a:pt x="1" y="8713"/>
                      <a:pt x="1" y="19400"/>
                    </a:cubicBezTo>
                    <a:lnTo>
                      <a:pt x="38916" y="19400"/>
                    </a:lnTo>
                    <a:cubicBezTo>
                      <a:pt x="38916" y="8713"/>
                      <a:pt x="30203" y="0"/>
                      <a:pt x="19401" y="0"/>
                    </a:cubicBezTo>
                    <a:close/>
                  </a:path>
                </a:pathLst>
              </a:custGeom>
              <a:solidFill>
                <a:srgbClr val="01F9C0">
                  <a:alpha val="4000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39"/>
              <p:cNvSpPr/>
              <p:nvPr/>
            </p:nvSpPr>
            <p:spPr>
              <a:xfrm>
                <a:off x="6219805" y="3685721"/>
                <a:ext cx="2924223" cy="1457791"/>
              </a:xfrm>
              <a:custGeom>
                <a:rect b="b" l="l" r="r" t="t"/>
                <a:pathLst>
                  <a:path extrusionOk="0" h="19401" w="38917">
                    <a:moveTo>
                      <a:pt x="19401" y="0"/>
                    </a:moveTo>
                    <a:cubicBezTo>
                      <a:pt x="8713" y="0"/>
                      <a:pt x="1" y="8713"/>
                      <a:pt x="1" y="19400"/>
                    </a:cubicBezTo>
                    <a:lnTo>
                      <a:pt x="38916" y="19400"/>
                    </a:lnTo>
                    <a:cubicBezTo>
                      <a:pt x="38916" y="8713"/>
                      <a:pt x="30204" y="0"/>
                      <a:pt x="19401" y="0"/>
                    </a:cubicBezTo>
                    <a:close/>
                  </a:path>
                </a:pathLst>
              </a:custGeom>
              <a:solidFill>
                <a:srgbClr val="FFFFFF">
                  <a:alpha val="47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8" name="Google Shape;538;p39"/>
            <p:cNvGrpSpPr/>
            <p:nvPr/>
          </p:nvGrpSpPr>
          <p:grpSpPr>
            <a:xfrm>
              <a:off x="1520712" y="1374274"/>
              <a:ext cx="6091440" cy="1640800"/>
              <a:chOff x="958777" y="1741475"/>
              <a:chExt cx="7213073" cy="1942925"/>
            </a:xfrm>
          </p:grpSpPr>
          <p:grpSp>
            <p:nvGrpSpPr>
              <p:cNvPr id="539" name="Google Shape;539;p39"/>
              <p:cNvGrpSpPr/>
              <p:nvPr/>
            </p:nvGrpSpPr>
            <p:grpSpPr>
              <a:xfrm>
                <a:off x="958777" y="1742925"/>
                <a:ext cx="1005900" cy="1941475"/>
                <a:chOff x="958777" y="1557400"/>
                <a:chExt cx="1005900" cy="1941475"/>
              </a:xfrm>
            </p:grpSpPr>
            <p:cxnSp>
              <p:nvCxnSpPr>
                <p:cNvPr id="540" name="Google Shape;540;p39"/>
                <p:cNvCxnSpPr/>
                <p:nvPr/>
              </p:nvCxnSpPr>
              <p:spPr>
                <a:xfrm rot="10800000">
                  <a:off x="1461725" y="2563175"/>
                  <a:ext cx="0" cy="9357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41" name="Google Shape;541;p39"/>
                <p:cNvSpPr/>
                <p:nvPr/>
              </p:nvSpPr>
              <p:spPr>
                <a:xfrm>
                  <a:off x="958777" y="1557400"/>
                  <a:ext cx="1005900" cy="1005900"/>
                </a:xfrm>
                <a:prstGeom prst="ellipse">
                  <a:avLst/>
                </a:prstGeom>
                <a:solidFill>
                  <a:srgbClr val="AAEAEA">
                    <a:alpha val="4692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/>
                    <a:t>           </a:t>
                  </a:r>
                  <a:endParaRPr/>
                </a:p>
              </p:txBody>
            </p:sp>
          </p:grpSp>
          <p:grpSp>
            <p:nvGrpSpPr>
              <p:cNvPr id="542" name="Google Shape;542;p39"/>
              <p:cNvGrpSpPr/>
              <p:nvPr/>
            </p:nvGrpSpPr>
            <p:grpSpPr>
              <a:xfrm>
                <a:off x="3039277" y="1742925"/>
                <a:ext cx="1005900" cy="1941475"/>
                <a:chOff x="972977" y="1557400"/>
                <a:chExt cx="1005900" cy="1941475"/>
              </a:xfrm>
            </p:grpSpPr>
            <p:cxnSp>
              <p:nvCxnSpPr>
                <p:cNvPr id="543" name="Google Shape;543;p39"/>
                <p:cNvCxnSpPr/>
                <p:nvPr/>
              </p:nvCxnSpPr>
              <p:spPr>
                <a:xfrm rot="10800000">
                  <a:off x="1461725" y="2563175"/>
                  <a:ext cx="0" cy="9357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44" name="Google Shape;544;p39"/>
                <p:cNvSpPr/>
                <p:nvPr/>
              </p:nvSpPr>
              <p:spPr>
                <a:xfrm>
                  <a:off x="972977" y="1557400"/>
                  <a:ext cx="1005900" cy="1005900"/>
                </a:xfrm>
                <a:prstGeom prst="ellipse">
                  <a:avLst/>
                </a:prstGeom>
                <a:solidFill>
                  <a:srgbClr val="AAEAEA">
                    <a:alpha val="800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/>
                    <a:t>           </a:t>
                  </a:r>
                  <a:endParaRPr/>
                </a:p>
              </p:txBody>
            </p:sp>
          </p:grpSp>
          <p:grpSp>
            <p:nvGrpSpPr>
              <p:cNvPr id="545" name="Google Shape;545;p39"/>
              <p:cNvGrpSpPr/>
              <p:nvPr/>
            </p:nvGrpSpPr>
            <p:grpSpPr>
              <a:xfrm>
                <a:off x="5099687" y="1741475"/>
                <a:ext cx="1005900" cy="1942925"/>
                <a:chOff x="967087" y="1555950"/>
                <a:chExt cx="1005900" cy="1942925"/>
              </a:xfrm>
            </p:grpSpPr>
            <p:cxnSp>
              <p:nvCxnSpPr>
                <p:cNvPr id="546" name="Google Shape;546;p39"/>
                <p:cNvCxnSpPr/>
                <p:nvPr/>
              </p:nvCxnSpPr>
              <p:spPr>
                <a:xfrm rot="10800000">
                  <a:off x="1461725" y="2563175"/>
                  <a:ext cx="0" cy="9357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47" name="Google Shape;547;p39"/>
                <p:cNvSpPr/>
                <p:nvPr/>
              </p:nvSpPr>
              <p:spPr>
                <a:xfrm>
                  <a:off x="967087" y="1555950"/>
                  <a:ext cx="1005900" cy="1005900"/>
                </a:xfrm>
                <a:prstGeom prst="ellipse">
                  <a:avLst/>
                </a:prstGeom>
                <a:solidFill>
                  <a:srgbClr val="01F9C0">
                    <a:alpha val="400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/>
                    <a:t>           </a:t>
                  </a:r>
                  <a:endParaRPr/>
                </a:p>
              </p:txBody>
            </p:sp>
          </p:grpSp>
          <p:grpSp>
            <p:nvGrpSpPr>
              <p:cNvPr id="548" name="Google Shape;548;p39"/>
              <p:cNvGrpSpPr/>
              <p:nvPr/>
            </p:nvGrpSpPr>
            <p:grpSpPr>
              <a:xfrm>
                <a:off x="7165950" y="1743750"/>
                <a:ext cx="1005900" cy="1940650"/>
                <a:chOff x="967050" y="1558225"/>
                <a:chExt cx="1005900" cy="1940650"/>
              </a:xfrm>
            </p:grpSpPr>
            <p:cxnSp>
              <p:nvCxnSpPr>
                <p:cNvPr id="549" name="Google Shape;549;p39"/>
                <p:cNvCxnSpPr/>
                <p:nvPr/>
              </p:nvCxnSpPr>
              <p:spPr>
                <a:xfrm rot="10800000">
                  <a:off x="1461725" y="2563175"/>
                  <a:ext cx="0" cy="9357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50" name="Google Shape;550;p39"/>
                <p:cNvSpPr/>
                <p:nvPr/>
              </p:nvSpPr>
              <p:spPr>
                <a:xfrm>
                  <a:off x="967050" y="1558225"/>
                  <a:ext cx="1005900" cy="1005900"/>
                </a:xfrm>
                <a:prstGeom prst="ellipse">
                  <a:avLst/>
                </a:prstGeom>
                <a:solidFill>
                  <a:srgbClr val="FFFFFF">
                    <a:alpha val="5769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/>
                    <a:t>           </a:t>
                  </a:r>
                  <a:endParaRPr/>
                </a:p>
              </p:txBody>
            </p:sp>
          </p:grpSp>
          <p:sp>
            <p:nvSpPr>
              <p:cNvPr id="551" name="Google Shape;551;p39"/>
              <p:cNvSpPr/>
              <p:nvPr/>
            </p:nvSpPr>
            <p:spPr>
              <a:xfrm>
                <a:off x="1301121" y="2066023"/>
                <a:ext cx="321192" cy="361570"/>
              </a:xfrm>
              <a:custGeom>
                <a:rect b="b" l="l" r="r" t="t"/>
                <a:pathLst>
                  <a:path extrusionOk="0" h="11847" w="10524">
                    <a:moveTo>
                      <a:pt x="7278" y="662"/>
                    </a:moveTo>
                    <a:cubicBezTo>
                      <a:pt x="7499" y="662"/>
                      <a:pt x="7656" y="820"/>
                      <a:pt x="7656" y="1009"/>
                    </a:cubicBezTo>
                    <a:lnTo>
                      <a:pt x="7656" y="3151"/>
                    </a:lnTo>
                    <a:cubicBezTo>
                      <a:pt x="7404" y="3057"/>
                      <a:pt x="7184" y="2994"/>
                      <a:pt x="6932" y="2994"/>
                    </a:cubicBezTo>
                    <a:lnTo>
                      <a:pt x="6932" y="1009"/>
                    </a:lnTo>
                    <a:cubicBezTo>
                      <a:pt x="6932" y="820"/>
                      <a:pt x="7089" y="662"/>
                      <a:pt x="7278" y="662"/>
                    </a:cubicBezTo>
                    <a:close/>
                    <a:moveTo>
                      <a:pt x="3120" y="662"/>
                    </a:moveTo>
                    <a:cubicBezTo>
                      <a:pt x="3309" y="662"/>
                      <a:pt x="3466" y="820"/>
                      <a:pt x="3466" y="1009"/>
                    </a:cubicBezTo>
                    <a:lnTo>
                      <a:pt x="3466" y="2994"/>
                    </a:lnTo>
                    <a:cubicBezTo>
                      <a:pt x="3246" y="3025"/>
                      <a:pt x="2994" y="3057"/>
                      <a:pt x="2773" y="3183"/>
                    </a:cubicBezTo>
                    <a:lnTo>
                      <a:pt x="2773" y="1009"/>
                    </a:lnTo>
                    <a:cubicBezTo>
                      <a:pt x="2773" y="820"/>
                      <a:pt x="2931" y="662"/>
                      <a:pt x="3120" y="662"/>
                    </a:cubicBezTo>
                    <a:close/>
                    <a:moveTo>
                      <a:pt x="4506" y="1702"/>
                    </a:moveTo>
                    <a:cubicBezTo>
                      <a:pt x="4695" y="1702"/>
                      <a:pt x="4852" y="1860"/>
                      <a:pt x="4852" y="2049"/>
                    </a:cubicBezTo>
                    <a:lnTo>
                      <a:pt x="4852" y="3309"/>
                    </a:lnTo>
                    <a:cubicBezTo>
                      <a:pt x="4663" y="3183"/>
                      <a:pt x="4411" y="3057"/>
                      <a:pt x="4128" y="3025"/>
                    </a:cubicBezTo>
                    <a:lnTo>
                      <a:pt x="4128" y="2049"/>
                    </a:lnTo>
                    <a:cubicBezTo>
                      <a:pt x="4128" y="1860"/>
                      <a:pt x="4285" y="1702"/>
                      <a:pt x="4506" y="1702"/>
                    </a:cubicBezTo>
                    <a:close/>
                    <a:moveTo>
                      <a:pt x="5861" y="1702"/>
                    </a:moveTo>
                    <a:cubicBezTo>
                      <a:pt x="6081" y="1702"/>
                      <a:pt x="6239" y="1860"/>
                      <a:pt x="6239" y="2049"/>
                    </a:cubicBezTo>
                    <a:lnTo>
                      <a:pt x="6239" y="3025"/>
                    </a:lnTo>
                    <a:cubicBezTo>
                      <a:pt x="5987" y="3120"/>
                      <a:pt x="5766" y="3183"/>
                      <a:pt x="5514" y="3340"/>
                    </a:cubicBezTo>
                    <a:lnTo>
                      <a:pt x="5514" y="2049"/>
                    </a:lnTo>
                    <a:cubicBezTo>
                      <a:pt x="5546" y="1860"/>
                      <a:pt x="5703" y="1702"/>
                      <a:pt x="5861" y="1702"/>
                    </a:cubicBezTo>
                    <a:close/>
                    <a:moveTo>
                      <a:pt x="1733" y="1324"/>
                    </a:moveTo>
                    <a:cubicBezTo>
                      <a:pt x="1922" y="1324"/>
                      <a:pt x="2080" y="1482"/>
                      <a:pt x="2080" y="1702"/>
                    </a:cubicBezTo>
                    <a:lnTo>
                      <a:pt x="2080" y="3624"/>
                    </a:lnTo>
                    <a:cubicBezTo>
                      <a:pt x="2017" y="3687"/>
                      <a:pt x="1922" y="3781"/>
                      <a:pt x="1859" y="3907"/>
                    </a:cubicBezTo>
                    <a:cubicBezTo>
                      <a:pt x="1733" y="3687"/>
                      <a:pt x="1576" y="3529"/>
                      <a:pt x="1387" y="3435"/>
                    </a:cubicBezTo>
                    <a:lnTo>
                      <a:pt x="1387" y="1702"/>
                    </a:lnTo>
                    <a:cubicBezTo>
                      <a:pt x="1387" y="1482"/>
                      <a:pt x="1544" y="1324"/>
                      <a:pt x="1733" y="1324"/>
                    </a:cubicBezTo>
                    <a:close/>
                    <a:moveTo>
                      <a:pt x="8665" y="1324"/>
                    </a:moveTo>
                    <a:cubicBezTo>
                      <a:pt x="8854" y="1324"/>
                      <a:pt x="9011" y="1482"/>
                      <a:pt x="9011" y="1702"/>
                    </a:cubicBezTo>
                    <a:lnTo>
                      <a:pt x="9011" y="3466"/>
                    </a:lnTo>
                    <a:cubicBezTo>
                      <a:pt x="8854" y="3592"/>
                      <a:pt x="8759" y="3750"/>
                      <a:pt x="8633" y="3907"/>
                    </a:cubicBezTo>
                    <a:cubicBezTo>
                      <a:pt x="8539" y="3781"/>
                      <a:pt x="8476" y="3687"/>
                      <a:pt x="8381" y="3592"/>
                    </a:cubicBezTo>
                    <a:lnTo>
                      <a:pt x="8349" y="3529"/>
                    </a:lnTo>
                    <a:lnTo>
                      <a:pt x="8349" y="1702"/>
                    </a:lnTo>
                    <a:cubicBezTo>
                      <a:pt x="8318" y="1482"/>
                      <a:pt x="8476" y="1324"/>
                      <a:pt x="8665" y="1324"/>
                    </a:cubicBezTo>
                    <a:close/>
                    <a:moveTo>
                      <a:pt x="6774" y="3647"/>
                    </a:moveTo>
                    <a:cubicBezTo>
                      <a:pt x="7160" y="3647"/>
                      <a:pt x="7546" y="3797"/>
                      <a:pt x="7845" y="4096"/>
                    </a:cubicBezTo>
                    <a:cubicBezTo>
                      <a:pt x="8318" y="4569"/>
                      <a:pt x="8444" y="5294"/>
                      <a:pt x="8066" y="5892"/>
                    </a:cubicBezTo>
                    <a:cubicBezTo>
                      <a:pt x="7089" y="6176"/>
                      <a:pt x="6333" y="7058"/>
                      <a:pt x="6239" y="8098"/>
                    </a:cubicBezTo>
                    <a:lnTo>
                      <a:pt x="5199" y="9043"/>
                    </a:lnTo>
                    <a:lnTo>
                      <a:pt x="4128" y="8035"/>
                    </a:lnTo>
                    <a:cubicBezTo>
                      <a:pt x="4065" y="6995"/>
                      <a:pt x="3309" y="6144"/>
                      <a:pt x="2332" y="5892"/>
                    </a:cubicBezTo>
                    <a:cubicBezTo>
                      <a:pt x="1985" y="5325"/>
                      <a:pt x="2112" y="4569"/>
                      <a:pt x="2553" y="4096"/>
                    </a:cubicBezTo>
                    <a:cubicBezTo>
                      <a:pt x="2836" y="3813"/>
                      <a:pt x="3246" y="3655"/>
                      <a:pt x="3624" y="3655"/>
                    </a:cubicBezTo>
                    <a:cubicBezTo>
                      <a:pt x="4033" y="3655"/>
                      <a:pt x="4411" y="3813"/>
                      <a:pt x="4695" y="4096"/>
                    </a:cubicBezTo>
                    <a:lnTo>
                      <a:pt x="4915" y="4317"/>
                    </a:lnTo>
                    <a:lnTo>
                      <a:pt x="4978" y="4348"/>
                    </a:lnTo>
                    <a:cubicBezTo>
                      <a:pt x="5026" y="4411"/>
                      <a:pt x="5112" y="4443"/>
                      <a:pt x="5203" y="4443"/>
                    </a:cubicBezTo>
                    <a:cubicBezTo>
                      <a:pt x="5294" y="4443"/>
                      <a:pt x="5388" y="4411"/>
                      <a:pt x="5451" y="4348"/>
                    </a:cubicBezTo>
                    <a:lnTo>
                      <a:pt x="5703" y="4096"/>
                    </a:lnTo>
                    <a:cubicBezTo>
                      <a:pt x="6002" y="3797"/>
                      <a:pt x="6388" y="3647"/>
                      <a:pt x="6774" y="3647"/>
                    </a:cubicBezTo>
                    <a:close/>
                    <a:moveTo>
                      <a:pt x="662" y="3813"/>
                    </a:moveTo>
                    <a:cubicBezTo>
                      <a:pt x="1103" y="3970"/>
                      <a:pt x="1418" y="4380"/>
                      <a:pt x="1418" y="4884"/>
                    </a:cubicBezTo>
                    <a:lnTo>
                      <a:pt x="1418" y="6176"/>
                    </a:lnTo>
                    <a:cubicBezTo>
                      <a:pt x="1418" y="6365"/>
                      <a:pt x="1576" y="6522"/>
                      <a:pt x="1765" y="6522"/>
                    </a:cubicBezTo>
                    <a:cubicBezTo>
                      <a:pt x="2679" y="6522"/>
                      <a:pt x="3435" y="7247"/>
                      <a:pt x="3435" y="8161"/>
                    </a:cubicBezTo>
                    <a:lnTo>
                      <a:pt x="3435" y="8224"/>
                    </a:lnTo>
                    <a:lnTo>
                      <a:pt x="3435" y="8980"/>
                    </a:lnTo>
                    <a:cubicBezTo>
                      <a:pt x="3435" y="9169"/>
                      <a:pt x="3592" y="9326"/>
                      <a:pt x="3781" y="9326"/>
                    </a:cubicBezTo>
                    <a:cubicBezTo>
                      <a:pt x="3970" y="9326"/>
                      <a:pt x="4128" y="9169"/>
                      <a:pt x="4128" y="8980"/>
                    </a:cubicBezTo>
                    <a:lnTo>
                      <a:pt x="4852" y="9610"/>
                    </a:lnTo>
                    <a:lnTo>
                      <a:pt x="4852" y="11059"/>
                    </a:lnTo>
                    <a:lnTo>
                      <a:pt x="2080" y="11059"/>
                    </a:lnTo>
                    <a:lnTo>
                      <a:pt x="2080" y="9925"/>
                    </a:lnTo>
                    <a:cubicBezTo>
                      <a:pt x="2080" y="9673"/>
                      <a:pt x="1985" y="9421"/>
                      <a:pt x="1765" y="9200"/>
                    </a:cubicBezTo>
                    <a:lnTo>
                      <a:pt x="1198" y="8633"/>
                    </a:lnTo>
                    <a:cubicBezTo>
                      <a:pt x="883" y="8287"/>
                      <a:pt x="662" y="7877"/>
                      <a:pt x="662" y="7404"/>
                    </a:cubicBezTo>
                    <a:lnTo>
                      <a:pt x="662" y="3813"/>
                    </a:lnTo>
                    <a:close/>
                    <a:moveTo>
                      <a:pt x="9767" y="3844"/>
                    </a:moveTo>
                    <a:lnTo>
                      <a:pt x="9767" y="7436"/>
                    </a:lnTo>
                    <a:cubicBezTo>
                      <a:pt x="9767" y="7909"/>
                      <a:pt x="9578" y="8350"/>
                      <a:pt x="9263" y="8665"/>
                    </a:cubicBezTo>
                    <a:lnTo>
                      <a:pt x="8665" y="9263"/>
                    </a:lnTo>
                    <a:cubicBezTo>
                      <a:pt x="8476" y="9452"/>
                      <a:pt x="8349" y="9704"/>
                      <a:pt x="8349" y="9988"/>
                    </a:cubicBezTo>
                    <a:lnTo>
                      <a:pt x="8349" y="11153"/>
                    </a:lnTo>
                    <a:lnTo>
                      <a:pt x="5514" y="11153"/>
                    </a:lnTo>
                    <a:lnTo>
                      <a:pt x="5514" y="9736"/>
                    </a:lnTo>
                    <a:lnTo>
                      <a:pt x="6239" y="9043"/>
                    </a:lnTo>
                    <a:cubicBezTo>
                      <a:pt x="6270" y="9200"/>
                      <a:pt x="6396" y="9326"/>
                      <a:pt x="6585" y="9326"/>
                    </a:cubicBezTo>
                    <a:cubicBezTo>
                      <a:pt x="6774" y="9326"/>
                      <a:pt x="6932" y="9169"/>
                      <a:pt x="6932" y="8980"/>
                    </a:cubicBezTo>
                    <a:lnTo>
                      <a:pt x="6932" y="8255"/>
                    </a:lnTo>
                    <a:cubicBezTo>
                      <a:pt x="6932" y="7404"/>
                      <a:pt x="7530" y="6711"/>
                      <a:pt x="8349" y="6554"/>
                    </a:cubicBezTo>
                    <a:lnTo>
                      <a:pt x="8665" y="6554"/>
                    </a:lnTo>
                    <a:cubicBezTo>
                      <a:pt x="8854" y="6554"/>
                      <a:pt x="9011" y="6396"/>
                      <a:pt x="9011" y="6207"/>
                    </a:cubicBezTo>
                    <a:lnTo>
                      <a:pt x="9011" y="4916"/>
                    </a:lnTo>
                    <a:cubicBezTo>
                      <a:pt x="9011" y="4443"/>
                      <a:pt x="9326" y="4002"/>
                      <a:pt x="9767" y="3844"/>
                    </a:cubicBezTo>
                    <a:close/>
                    <a:moveTo>
                      <a:pt x="3120" y="1"/>
                    </a:moveTo>
                    <a:cubicBezTo>
                      <a:pt x="2647" y="1"/>
                      <a:pt x="2238" y="316"/>
                      <a:pt x="2143" y="757"/>
                    </a:cubicBezTo>
                    <a:cubicBezTo>
                      <a:pt x="2017" y="694"/>
                      <a:pt x="1891" y="662"/>
                      <a:pt x="1733" y="662"/>
                    </a:cubicBezTo>
                    <a:cubicBezTo>
                      <a:pt x="1135" y="662"/>
                      <a:pt x="725" y="1135"/>
                      <a:pt x="725" y="1702"/>
                    </a:cubicBezTo>
                    <a:lnTo>
                      <a:pt x="725" y="3120"/>
                    </a:lnTo>
                    <a:cubicBezTo>
                      <a:pt x="599" y="3057"/>
                      <a:pt x="473" y="3057"/>
                      <a:pt x="347" y="3057"/>
                    </a:cubicBezTo>
                    <a:cubicBezTo>
                      <a:pt x="158" y="3057"/>
                      <a:pt x="1" y="3214"/>
                      <a:pt x="1" y="3435"/>
                    </a:cubicBezTo>
                    <a:lnTo>
                      <a:pt x="1" y="7436"/>
                    </a:lnTo>
                    <a:cubicBezTo>
                      <a:pt x="1" y="8066"/>
                      <a:pt x="253" y="8696"/>
                      <a:pt x="725" y="9169"/>
                    </a:cubicBezTo>
                    <a:lnTo>
                      <a:pt x="1292" y="9767"/>
                    </a:lnTo>
                    <a:cubicBezTo>
                      <a:pt x="1387" y="9830"/>
                      <a:pt x="1418" y="9925"/>
                      <a:pt x="1418" y="9988"/>
                    </a:cubicBezTo>
                    <a:lnTo>
                      <a:pt x="1418" y="11153"/>
                    </a:lnTo>
                    <a:lnTo>
                      <a:pt x="1072" y="11153"/>
                    </a:lnTo>
                    <a:cubicBezTo>
                      <a:pt x="883" y="11153"/>
                      <a:pt x="725" y="11311"/>
                      <a:pt x="725" y="11500"/>
                    </a:cubicBezTo>
                    <a:cubicBezTo>
                      <a:pt x="725" y="11689"/>
                      <a:pt x="883" y="11847"/>
                      <a:pt x="1072" y="11847"/>
                    </a:cubicBezTo>
                    <a:lnTo>
                      <a:pt x="9389" y="11847"/>
                    </a:lnTo>
                    <a:cubicBezTo>
                      <a:pt x="9578" y="11847"/>
                      <a:pt x="9736" y="11689"/>
                      <a:pt x="9736" y="11500"/>
                    </a:cubicBezTo>
                    <a:cubicBezTo>
                      <a:pt x="9736" y="11311"/>
                      <a:pt x="9578" y="11153"/>
                      <a:pt x="9389" y="11153"/>
                    </a:cubicBezTo>
                    <a:lnTo>
                      <a:pt x="9106" y="11153"/>
                    </a:lnTo>
                    <a:lnTo>
                      <a:pt x="9106" y="9988"/>
                    </a:lnTo>
                    <a:cubicBezTo>
                      <a:pt x="9106" y="9925"/>
                      <a:pt x="9137" y="9799"/>
                      <a:pt x="9232" y="9767"/>
                    </a:cubicBezTo>
                    <a:lnTo>
                      <a:pt x="9830" y="9169"/>
                    </a:lnTo>
                    <a:cubicBezTo>
                      <a:pt x="10271" y="8696"/>
                      <a:pt x="10523" y="8098"/>
                      <a:pt x="10523" y="7436"/>
                    </a:cubicBezTo>
                    <a:lnTo>
                      <a:pt x="10523" y="3466"/>
                    </a:lnTo>
                    <a:cubicBezTo>
                      <a:pt x="10492" y="3214"/>
                      <a:pt x="10334" y="3057"/>
                      <a:pt x="10114" y="3057"/>
                    </a:cubicBezTo>
                    <a:cubicBezTo>
                      <a:pt x="9956" y="3057"/>
                      <a:pt x="9862" y="3057"/>
                      <a:pt x="9704" y="3120"/>
                    </a:cubicBezTo>
                    <a:lnTo>
                      <a:pt x="9704" y="1702"/>
                    </a:lnTo>
                    <a:cubicBezTo>
                      <a:pt x="9704" y="1103"/>
                      <a:pt x="9232" y="662"/>
                      <a:pt x="8665" y="662"/>
                    </a:cubicBezTo>
                    <a:cubicBezTo>
                      <a:pt x="8539" y="662"/>
                      <a:pt x="8413" y="694"/>
                      <a:pt x="8286" y="757"/>
                    </a:cubicBezTo>
                    <a:cubicBezTo>
                      <a:pt x="8160" y="316"/>
                      <a:pt x="7751" y="1"/>
                      <a:pt x="7278" y="1"/>
                    </a:cubicBezTo>
                    <a:cubicBezTo>
                      <a:pt x="6711" y="1"/>
                      <a:pt x="6270" y="473"/>
                      <a:pt x="6270" y="1009"/>
                    </a:cubicBezTo>
                    <a:lnTo>
                      <a:pt x="6270" y="1103"/>
                    </a:lnTo>
                    <a:cubicBezTo>
                      <a:pt x="6144" y="1072"/>
                      <a:pt x="6050" y="1009"/>
                      <a:pt x="5924" y="1009"/>
                    </a:cubicBezTo>
                    <a:cubicBezTo>
                      <a:pt x="5640" y="1009"/>
                      <a:pt x="5388" y="1135"/>
                      <a:pt x="5199" y="1292"/>
                    </a:cubicBezTo>
                    <a:cubicBezTo>
                      <a:pt x="5010" y="1135"/>
                      <a:pt x="4758" y="1009"/>
                      <a:pt x="4506" y="1009"/>
                    </a:cubicBezTo>
                    <a:cubicBezTo>
                      <a:pt x="4380" y="1009"/>
                      <a:pt x="4254" y="1072"/>
                      <a:pt x="4128" y="1103"/>
                    </a:cubicBezTo>
                    <a:lnTo>
                      <a:pt x="4128" y="1009"/>
                    </a:lnTo>
                    <a:cubicBezTo>
                      <a:pt x="4128" y="442"/>
                      <a:pt x="3655" y="1"/>
                      <a:pt x="312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52" name="Google Shape;552;p39"/>
              <p:cNvGrpSpPr/>
              <p:nvPr/>
            </p:nvGrpSpPr>
            <p:grpSpPr>
              <a:xfrm>
                <a:off x="3355696" y="2061654"/>
                <a:ext cx="373054" cy="370306"/>
                <a:chOff x="-40137294" y="2817690"/>
                <a:chExt cx="258294" cy="256392"/>
              </a:xfrm>
            </p:grpSpPr>
            <p:sp>
              <p:nvSpPr>
                <p:cNvPr id="553" name="Google Shape;553;p39"/>
                <p:cNvSpPr/>
                <p:nvPr/>
              </p:nvSpPr>
              <p:spPr>
                <a:xfrm>
                  <a:off x="-40053752" y="2884653"/>
                  <a:ext cx="38926" cy="47590"/>
                </a:xfrm>
                <a:custGeom>
                  <a:rect b="b" l="l" r="r" t="t"/>
                  <a:pathLst>
                    <a:path extrusionOk="0" h="2351" w="1923">
                      <a:moveTo>
                        <a:pt x="442" y="0"/>
                      </a:moveTo>
                      <a:cubicBezTo>
                        <a:pt x="190" y="0"/>
                        <a:pt x="1" y="158"/>
                        <a:pt x="32" y="410"/>
                      </a:cubicBezTo>
                      <a:cubicBezTo>
                        <a:pt x="32" y="1261"/>
                        <a:pt x="505" y="1985"/>
                        <a:pt x="1261" y="2300"/>
                      </a:cubicBezTo>
                      <a:cubicBezTo>
                        <a:pt x="1322" y="2335"/>
                        <a:pt x="1386" y="2351"/>
                        <a:pt x="1448" y="2351"/>
                      </a:cubicBezTo>
                      <a:cubicBezTo>
                        <a:pt x="1607" y="2351"/>
                        <a:pt x="1751" y="2247"/>
                        <a:pt x="1796" y="2111"/>
                      </a:cubicBezTo>
                      <a:cubicBezTo>
                        <a:pt x="1922" y="1891"/>
                        <a:pt x="1796" y="1639"/>
                        <a:pt x="1607" y="1576"/>
                      </a:cubicBezTo>
                      <a:cubicBezTo>
                        <a:pt x="1135" y="1355"/>
                        <a:pt x="851" y="945"/>
                        <a:pt x="851" y="410"/>
                      </a:cubicBezTo>
                      <a:cubicBezTo>
                        <a:pt x="851" y="189"/>
                        <a:pt x="662" y="0"/>
                        <a:pt x="442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4343"/>
                    </a:solidFill>
                  </a:endParaRPr>
                </a:p>
              </p:txBody>
            </p:sp>
            <p:sp>
              <p:nvSpPr>
                <p:cNvPr id="554" name="Google Shape;554;p39"/>
                <p:cNvSpPr/>
                <p:nvPr/>
              </p:nvSpPr>
              <p:spPr>
                <a:xfrm>
                  <a:off x="-40137294" y="2817690"/>
                  <a:ext cx="258294" cy="256392"/>
                </a:xfrm>
                <a:custGeom>
                  <a:rect b="b" l="l" r="r" t="t"/>
                  <a:pathLst>
                    <a:path extrusionOk="0" h="12666" w="12760">
                      <a:moveTo>
                        <a:pt x="2489" y="1639"/>
                      </a:moveTo>
                      <a:lnTo>
                        <a:pt x="2489" y="3718"/>
                      </a:lnTo>
                      <a:cubicBezTo>
                        <a:pt x="2489" y="4127"/>
                        <a:pt x="2552" y="4506"/>
                        <a:pt x="2678" y="4884"/>
                      </a:cubicBezTo>
                      <a:cubicBezTo>
                        <a:pt x="1639" y="4600"/>
                        <a:pt x="820" y="3623"/>
                        <a:pt x="820" y="2458"/>
                      </a:cubicBezTo>
                      <a:lnTo>
                        <a:pt x="820" y="2048"/>
                      </a:lnTo>
                      <a:cubicBezTo>
                        <a:pt x="820" y="1796"/>
                        <a:pt x="1009" y="1639"/>
                        <a:pt x="1261" y="1639"/>
                      </a:cubicBezTo>
                      <a:close/>
                      <a:moveTo>
                        <a:pt x="11500" y="1639"/>
                      </a:moveTo>
                      <a:cubicBezTo>
                        <a:pt x="11720" y="1639"/>
                        <a:pt x="11878" y="1828"/>
                        <a:pt x="11878" y="2048"/>
                      </a:cubicBezTo>
                      <a:lnTo>
                        <a:pt x="11878" y="2426"/>
                      </a:lnTo>
                      <a:cubicBezTo>
                        <a:pt x="11878" y="3623"/>
                        <a:pt x="11090" y="4569"/>
                        <a:pt x="10019" y="4884"/>
                      </a:cubicBezTo>
                      <a:cubicBezTo>
                        <a:pt x="10145" y="4506"/>
                        <a:pt x="10240" y="4127"/>
                        <a:pt x="10240" y="3718"/>
                      </a:cubicBezTo>
                      <a:lnTo>
                        <a:pt x="10240" y="1639"/>
                      </a:lnTo>
                      <a:close/>
                      <a:moveTo>
                        <a:pt x="9389" y="788"/>
                      </a:moveTo>
                      <a:lnTo>
                        <a:pt x="9389" y="3686"/>
                      </a:lnTo>
                      <a:cubicBezTo>
                        <a:pt x="9389" y="4789"/>
                        <a:pt x="8759" y="5860"/>
                        <a:pt x="7656" y="6333"/>
                      </a:cubicBezTo>
                      <a:cubicBezTo>
                        <a:pt x="7247" y="6522"/>
                        <a:pt x="6932" y="6963"/>
                        <a:pt x="6932" y="7467"/>
                      </a:cubicBezTo>
                      <a:cubicBezTo>
                        <a:pt x="6932" y="7467"/>
                        <a:pt x="6932" y="7908"/>
                        <a:pt x="7026" y="8507"/>
                      </a:cubicBezTo>
                      <a:cubicBezTo>
                        <a:pt x="7121" y="8759"/>
                        <a:pt x="7247" y="9074"/>
                        <a:pt x="7341" y="9357"/>
                      </a:cubicBezTo>
                      <a:lnTo>
                        <a:pt x="5356" y="9357"/>
                      </a:lnTo>
                      <a:cubicBezTo>
                        <a:pt x="5671" y="8759"/>
                        <a:pt x="5766" y="8066"/>
                        <a:pt x="5766" y="7498"/>
                      </a:cubicBezTo>
                      <a:cubicBezTo>
                        <a:pt x="5766" y="6994"/>
                        <a:pt x="5451" y="6553"/>
                        <a:pt x="5041" y="6364"/>
                      </a:cubicBezTo>
                      <a:cubicBezTo>
                        <a:pt x="4569" y="6144"/>
                        <a:pt x="4128" y="5766"/>
                        <a:pt x="3813" y="5293"/>
                      </a:cubicBezTo>
                      <a:cubicBezTo>
                        <a:pt x="3498" y="4821"/>
                        <a:pt x="3340" y="4285"/>
                        <a:pt x="3340" y="3686"/>
                      </a:cubicBezTo>
                      <a:lnTo>
                        <a:pt x="3340" y="788"/>
                      </a:lnTo>
                      <a:close/>
                      <a:moveTo>
                        <a:pt x="8696" y="10176"/>
                      </a:moveTo>
                      <a:lnTo>
                        <a:pt x="9263" y="11846"/>
                      </a:lnTo>
                      <a:lnTo>
                        <a:pt x="3498" y="11846"/>
                      </a:lnTo>
                      <a:lnTo>
                        <a:pt x="4033" y="10176"/>
                      </a:lnTo>
                      <a:close/>
                      <a:moveTo>
                        <a:pt x="2930" y="0"/>
                      </a:moveTo>
                      <a:cubicBezTo>
                        <a:pt x="2710" y="0"/>
                        <a:pt x="2552" y="189"/>
                        <a:pt x="2552" y="410"/>
                      </a:cubicBezTo>
                      <a:lnTo>
                        <a:pt x="2552" y="851"/>
                      </a:lnTo>
                      <a:lnTo>
                        <a:pt x="1324" y="851"/>
                      </a:lnTo>
                      <a:cubicBezTo>
                        <a:pt x="1302" y="850"/>
                        <a:pt x="1280" y="850"/>
                        <a:pt x="1258" y="850"/>
                      </a:cubicBezTo>
                      <a:cubicBezTo>
                        <a:pt x="506" y="850"/>
                        <a:pt x="1" y="1374"/>
                        <a:pt x="1" y="2048"/>
                      </a:cubicBezTo>
                      <a:lnTo>
                        <a:pt x="1" y="2426"/>
                      </a:lnTo>
                      <a:cubicBezTo>
                        <a:pt x="1" y="4190"/>
                        <a:pt x="1355" y="5608"/>
                        <a:pt x="3088" y="5766"/>
                      </a:cubicBezTo>
                      <a:cubicBezTo>
                        <a:pt x="3498" y="6364"/>
                        <a:pt x="4033" y="6837"/>
                        <a:pt x="4726" y="7120"/>
                      </a:cubicBezTo>
                      <a:cubicBezTo>
                        <a:pt x="4884" y="7183"/>
                        <a:pt x="4947" y="7309"/>
                        <a:pt x="4947" y="7498"/>
                      </a:cubicBezTo>
                      <a:cubicBezTo>
                        <a:pt x="4947" y="8097"/>
                        <a:pt x="4726" y="8885"/>
                        <a:pt x="4348" y="9357"/>
                      </a:cubicBezTo>
                      <a:lnTo>
                        <a:pt x="3718" y="9357"/>
                      </a:lnTo>
                      <a:cubicBezTo>
                        <a:pt x="3529" y="9357"/>
                        <a:pt x="3372" y="9483"/>
                        <a:pt x="3340" y="9641"/>
                      </a:cubicBezTo>
                      <a:lnTo>
                        <a:pt x="2521" y="12130"/>
                      </a:lnTo>
                      <a:cubicBezTo>
                        <a:pt x="2426" y="12382"/>
                        <a:pt x="2615" y="12665"/>
                        <a:pt x="2899" y="12665"/>
                      </a:cubicBezTo>
                      <a:lnTo>
                        <a:pt x="9799" y="12665"/>
                      </a:lnTo>
                      <a:cubicBezTo>
                        <a:pt x="10082" y="12665"/>
                        <a:pt x="10271" y="12382"/>
                        <a:pt x="10177" y="12130"/>
                      </a:cubicBezTo>
                      <a:lnTo>
                        <a:pt x="9357" y="9641"/>
                      </a:lnTo>
                      <a:cubicBezTo>
                        <a:pt x="9326" y="9483"/>
                        <a:pt x="9168" y="9357"/>
                        <a:pt x="8979" y="9357"/>
                      </a:cubicBezTo>
                      <a:lnTo>
                        <a:pt x="8349" y="9357"/>
                      </a:lnTo>
                      <a:cubicBezTo>
                        <a:pt x="7971" y="8885"/>
                        <a:pt x="7751" y="8097"/>
                        <a:pt x="7751" y="7498"/>
                      </a:cubicBezTo>
                      <a:cubicBezTo>
                        <a:pt x="7751" y="7341"/>
                        <a:pt x="7877" y="7183"/>
                        <a:pt x="7971" y="7152"/>
                      </a:cubicBezTo>
                      <a:cubicBezTo>
                        <a:pt x="8601" y="6868"/>
                        <a:pt x="9200" y="6396"/>
                        <a:pt x="9610" y="5829"/>
                      </a:cubicBezTo>
                      <a:cubicBezTo>
                        <a:pt x="10901" y="5734"/>
                        <a:pt x="12004" y="4947"/>
                        <a:pt x="12476" y="3781"/>
                      </a:cubicBezTo>
                      <a:cubicBezTo>
                        <a:pt x="12760" y="3056"/>
                        <a:pt x="12760" y="2552"/>
                        <a:pt x="12760" y="2080"/>
                      </a:cubicBezTo>
                      <a:cubicBezTo>
                        <a:pt x="12760" y="1435"/>
                        <a:pt x="12221" y="850"/>
                        <a:pt x="11581" y="850"/>
                      </a:cubicBezTo>
                      <a:cubicBezTo>
                        <a:pt x="11565" y="850"/>
                        <a:pt x="11548" y="850"/>
                        <a:pt x="11531" y="851"/>
                      </a:cubicBezTo>
                      <a:lnTo>
                        <a:pt x="10271" y="851"/>
                      </a:lnTo>
                      <a:lnTo>
                        <a:pt x="10271" y="410"/>
                      </a:lnTo>
                      <a:cubicBezTo>
                        <a:pt x="10271" y="189"/>
                        <a:pt x="10082" y="0"/>
                        <a:pt x="9830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34343"/>
                    </a:solidFill>
                  </a:endParaRPr>
                </a:p>
              </p:txBody>
            </p:sp>
          </p:grpSp>
          <p:grpSp>
            <p:nvGrpSpPr>
              <p:cNvPr id="555" name="Google Shape;555;p39"/>
              <p:cNvGrpSpPr/>
              <p:nvPr/>
            </p:nvGrpSpPr>
            <p:grpSpPr>
              <a:xfrm>
                <a:off x="5416106" y="2059579"/>
                <a:ext cx="373054" cy="371534"/>
                <a:chOff x="-42031672" y="2426913"/>
                <a:chExt cx="258294" cy="257242"/>
              </a:xfrm>
            </p:grpSpPr>
            <p:sp>
              <p:nvSpPr>
                <p:cNvPr id="556" name="Google Shape;556;p39"/>
                <p:cNvSpPr/>
                <p:nvPr/>
              </p:nvSpPr>
              <p:spPr>
                <a:xfrm>
                  <a:off x="-41945677" y="2568454"/>
                  <a:ext cx="87070" cy="78805"/>
                </a:xfrm>
                <a:custGeom>
                  <a:rect b="b" l="l" r="r" t="t"/>
                  <a:pathLst>
                    <a:path extrusionOk="0" h="4507" w="4979">
                      <a:moveTo>
                        <a:pt x="2521" y="1371"/>
                      </a:moveTo>
                      <a:lnTo>
                        <a:pt x="2773" y="1812"/>
                      </a:lnTo>
                      <a:cubicBezTo>
                        <a:pt x="2836" y="1938"/>
                        <a:pt x="2931" y="2001"/>
                        <a:pt x="3088" y="2064"/>
                      </a:cubicBezTo>
                      <a:lnTo>
                        <a:pt x="3592" y="2127"/>
                      </a:lnTo>
                      <a:lnTo>
                        <a:pt x="3151" y="2473"/>
                      </a:lnTo>
                      <a:cubicBezTo>
                        <a:pt x="3088" y="2568"/>
                        <a:pt x="2994" y="2725"/>
                        <a:pt x="3057" y="2851"/>
                      </a:cubicBezTo>
                      <a:lnTo>
                        <a:pt x="3120" y="3355"/>
                      </a:lnTo>
                      <a:lnTo>
                        <a:pt x="2679" y="3103"/>
                      </a:lnTo>
                      <a:cubicBezTo>
                        <a:pt x="2631" y="3072"/>
                        <a:pt x="2568" y="3056"/>
                        <a:pt x="2501" y="3056"/>
                      </a:cubicBezTo>
                      <a:cubicBezTo>
                        <a:pt x="2434" y="3056"/>
                        <a:pt x="2364" y="3072"/>
                        <a:pt x="2301" y="3103"/>
                      </a:cubicBezTo>
                      <a:lnTo>
                        <a:pt x="1860" y="3355"/>
                      </a:lnTo>
                      <a:lnTo>
                        <a:pt x="1954" y="2851"/>
                      </a:lnTo>
                      <a:cubicBezTo>
                        <a:pt x="1986" y="2725"/>
                        <a:pt x="1891" y="2568"/>
                        <a:pt x="1828" y="2473"/>
                      </a:cubicBezTo>
                      <a:lnTo>
                        <a:pt x="1481" y="2127"/>
                      </a:lnTo>
                      <a:lnTo>
                        <a:pt x="1986" y="2064"/>
                      </a:lnTo>
                      <a:cubicBezTo>
                        <a:pt x="2112" y="2064"/>
                        <a:pt x="2206" y="1938"/>
                        <a:pt x="2301" y="1812"/>
                      </a:cubicBezTo>
                      <a:lnTo>
                        <a:pt x="2521" y="1371"/>
                      </a:lnTo>
                      <a:close/>
                      <a:moveTo>
                        <a:pt x="2474" y="0"/>
                      </a:moveTo>
                      <a:cubicBezTo>
                        <a:pt x="2332" y="0"/>
                        <a:pt x="2190" y="79"/>
                        <a:pt x="2112" y="236"/>
                      </a:cubicBezTo>
                      <a:lnTo>
                        <a:pt x="1576" y="1276"/>
                      </a:lnTo>
                      <a:lnTo>
                        <a:pt x="473" y="1434"/>
                      </a:lnTo>
                      <a:cubicBezTo>
                        <a:pt x="127" y="1465"/>
                        <a:pt x="1" y="1906"/>
                        <a:pt x="253" y="2127"/>
                      </a:cubicBezTo>
                      <a:lnTo>
                        <a:pt x="1040" y="2914"/>
                      </a:lnTo>
                      <a:lnTo>
                        <a:pt x="851" y="4017"/>
                      </a:lnTo>
                      <a:cubicBezTo>
                        <a:pt x="802" y="4291"/>
                        <a:pt x="1028" y="4506"/>
                        <a:pt x="1249" y="4506"/>
                      </a:cubicBezTo>
                      <a:cubicBezTo>
                        <a:pt x="1308" y="4506"/>
                        <a:pt x="1366" y="4491"/>
                        <a:pt x="1418" y="4458"/>
                      </a:cubicBezTo>
                      <a:lnTo>
                        <a:pt x="2427" y="3954"/>
                      </a:lnTo>
                      <a:lnTo>
                        <a:pt x="3403" y="4458"/>
                      </a:lnTo>
                      <a:cubicBezTo>
                        <a:pt x="3465" y="4489"/>
                        <a:pt x="3528" y="4503"/>
                        <a:pt x="3589" y="4503"/>
                      </a:cubicBezTo>
                      <a:cubicBezTo>
                        <a:pt x="3839" y="4503"/>
                        <a:pt x="4052" y="4270"/>
                        <a:pt x="4002" y="4017"/>
                      </a:cubicBezTo>
                      <a:lnTo>
                        <a:pt x="3781" y="2914"/>
                      </a:lnTo>
                      <a:lnTo>
                        <a:pt x="4569" y="2127"/>
                      </a:lnTo>
                      <a:cubicBezTo>
                        <a:pt x="4978" y="1906"/>
                        <a:pt x="4821" y="1465"/>
                        <a:pt x="4474" y="1434"/>
                      </a:cubicBezTo>
                      <a:lnTo>
                        <a:pt x="3372" y="1276"/>
                      </a:lnTo>
                      <a:lnTo>
                        <a:pt x="2836" y="236"/>
                      </a:lnTo>
                      <a:cubicBezTo>
                        <a:pt x="2757" y="79"/>
                        <a:pt x="2616" y="0"/>
                        <a:pt x="2474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" name="Google Shape;557;p39"/>
                <p:cNvSpPr/>
                <p:nvPr/>
              </p:nvSpPr>
              <p:spPr>
                <a:xfrm>
                  <a:off x="-42031672" y="2426913"/>
                  <a:ext cx="258294" cy="257242"/>
                </a:xfrm>
                <a:custGeom>
                  <a:rect b="b" l="l" r="r" t="t"/>
                  <a:pathLst>
                    <a:path extrusionOk="0" h="12708" w="12760">
                      <a:moveTo>
                        <a:pt x="9610" y="851"/>
                      </a:moveTo>
                      <a:lnTo>
                        <a:pt x="8129" y="2615"/>
                      </a:lnTo>
                      <a:cubicBezTo>
                        <a:pt x="8097" y="2584"/>
                        <a:pt x="8034" y="2584"/>
                        <a:pt x="7940" y="2584"/>
                      </a:cubicBezTo>
                      <a:lnTo>
                        <a:pt x="4821" y="2584"/>
                      </a:lnTo>
                      <a:cubicBezTo>
                        <a:pt x="4758" y="2584"/>
                        <a:pt x="4726" y="2584"/>
                        <a:pt x="4632" y="2615"/>
                      </a:cubicBezTo>
                      <a:lnTo>
                        <a:pt x="3183" y="851"/>
                      </a:lnTo>
                      <a:close/>
                      <a:moveTo>
                        <a:pt x="7530" y="3371"/>
                      </a:moveTo>
                      <a:lnTo>
                        <a:pt x="6396" y="4726"/>
                      </a:lnTo>
                      <a:lnTo>
                        <a:pt x="5293" y="3371"/>
                      </a:lnTo>
                      <a:close/>
                      <a:moveTo>
                        <a:pt x="10555" y="1009"/>
                      </a:moveTo>
                      <a:lnTo>
                        <a:pt x="11783" y="2237"/>
                      </a:lnTo>
                      <a:lnTo>
                        <a:pt x="8759" y="5923"/>
                      </a:lnTo>
                      <a:cubicBezTo>
                        <a:pt x="8255" y="5545"/>
                        <a:pt x="7719" y="5262"/>
                        <a:pt x="7121" y="5136"/>
                      </a:cubicBezTo>
                      <a:lnTo>
                        <a:pt x="10555" y="1009"/>
                      </a:lnTo>
                      <a:close/>
                      <a:moveTo>
                        <a:pt x="2269" y="1040"/>
                      </a:moveTo>
                      <a:lnTo>
                        <a:pt x="5703" y="5199"/>
                      </a:lnTo>
                      <a:cubicBezTo>
                        <a:pt x="5104" y="5293"/>
                        <a:pt x="4506" y="5545"/>
                        <a:pt x="4033" y="5986"/>
                      </a:cubicBezTo>
                      <a:cubicBezTo>
                        <a:pt x="3214" y="4947"/>
                        <a:pt x="1040" y="2269"/>
                        <a:pt x="1040" y="2269"/>
                      </a:cubicBezTo>
                      <a:lnTo>
                        <a:pt x="2269" y="1040"/>
                      </a:lnTo>
                      <a:close/>
                      <a:moveTo>
                        <a:pt x="6349" y="5978"/>
                      </a:moveTo>
                      <a:cubicBezTo>
                        <a:pt x="7097" y="5978"/>
                        <a:pt x="7845" y="6254"/>
                        <a:pt x="8412" y="6805"/>
                      </a:cubicBezTo>
                      <a:lnTo>
                        <a:pt x="8538" y="6932"/>
                      </a:lnTo>
                      <a:cubicBezTo>
                        <a:pt x="8633" y="7026"/>
                        <a:pt x="8727" y="7152"/>
                        <a:pt x="8822" y="7278"/>
                      </a:cubicBezTo>
                      <a:cubicBezTo>
                        <a:pt x="9452" y="8097"/>
                        <a:pt x="9484" y="9168"/>
                        <a:pt x="9137" y="10082"/>
                      </a:cubicBezTo>
                      <a:cubicBezTo>
                        <a:pt x="8662" y="11199"/>
                        <a:pt x="7524" y="11885"/>
                        <a:pt x="6358" y="11885"/>
                      </a:cubicBezTo>
                      <a:cubicBezTo>
                        <a:pt x="5978" y="11885"/>
                        <a:pt x="5595" y="11812"/>
                        <a:pt x="5230" y="11657"/>
                      </a:cubicBezTo>
                      <a:cubicBezTo>
                        <a:pt x="3340" y="10870"/>
                        <a:pt x="2805" y="8412"/>
                        <a:pt x="4159" y="6932"/>
                      </a:cubicBezTo>
                      <a:lnTo>
                        <a:pt x="4285" y="6805"/>
                      </a:lnTo>
                      <a:cubicBezTo>
                        <a:pt x="4852" y="6254"/>
                        <a:pt x="5601" y="5978"/>
                        <a:pt x="6349" y="5978"/>
                      </a:cubicBezTo>
                      <a:close/>
                      <a:moveTo>
                        <a:pt x="2269" y="0"/>
                      </a:moveTo>
                      <a:cubicBezTo>
                        <a:pt x="2143" y="0"/>
                        <a:pt x="2048" y="32"/>
                        <a:pt x="1954" y="95"/>
                      </a:cubicBezTo>
                      <a:lnTo>
                        <a:pt x="158" y="1922"/>
                      </a:lnTo>
                      <a:cubicBezTo>
                        <a:pt x="1" y="2080"/>
                        <a:pt x="1" y="2300"/>
                        <a:pt x="95" y="2458"/>
                      </a:cubicBezTo>
                      <a:lnTo>
                        <a:pt x="3372" y="6522"/>
                      </a:lnTo>
                      <a:cubicBezTo>
                        <a:pt x="1985" y="8255"/>
                        <a:pt x="2395" y="10807"/>
                        <a:pt x="4254" y="12035"/>
                      </a:cubicBezTo>
                      <a:cubicBezTo>
                        <a:pt x="4911" y="12489"/>
                        <a:pt x="5659" y="12708"/>
                        <a:pt x="6397" y="12708"/>
                      </a:cubicBezTo>
                      <a:cubicBezTo>
                        <a:pt x="7606" y="12708"/>
                        <a:pt x="8791" y="12122"/>
                        <a:pt x="9515" y="11027"/>
                      </a:cubicBezTo>
                      <a:cubicBezTo>
                        <a:pt x="10429" y="9641"/>
                        <a:pt x="10397" y="7814"/>
                        <a:pt x="9326" y="6522"/>
                      </a:cubicBezTo>
                      <a:lnTo>
                        <a:pt x="12634" y="2458"/>
                      </a:lnTo>
                      <a:cubicBezTo>
                        <a:pt x="12760" y="2300"/>
                        <a:pt x="12760" y="2080"/>
                        <a:pt x="12603" y="1922"/>
                      </a:cubicBezTo>
                      <a:lnTo>
                        <a:pt x="10775" y="95"/>
                      </a:lnTo>
                      <a:cubicBezTo>
                        <a:pt x="10712" y="32"/>
                        <a:pt x="10555" y="0"/>
                        <a:pt x="10429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8" name="Google Shape;558;p39"/>
              <p:cNvGrpSpPr/>
              <p:nvPr/>
            </p:nvGrpSpPr>
            <p:grpSpPr>
              <a:xfrm>
                <a:off x="7482369" y="2057943"/>
                <a:ext cx="376352" cy="379472"/>
                <a:chOff x="-61752687" y="2776272"/>
                <a:chExt cx="256423" cy="258549"/>
              </a:xfrm>
            </p:grpSpPr>
            <p:sp>
              <p:nvSpPr>
                <p:cNvPr id="559" name="Google Shape;559;p39"/>
                <p:cNvSpPr/>
                <p:nvPr/>
              </p:nvSpPr>
              <p:spPr>
                <a:xfrm>
                  <a:off x="-61752687" y="2776272"/>
                  <a:ext cx="256423" cy="258549"/>
                </a:xfrm>
                <a:custGeom>
                  <a:rect b="b" l="l" r="r" t="t"/>
                  <a:pathLst>
                    <a:path extrusionOk="0" h="12771" w="12666">
                      <a:moveTo>
                        <a:pt x="10208" y="851"/>
                      </a:moveTo>
                      <a:cubicBezTo>
                        <a:pt x="10366" y="1670"/>
                        <a:pt x="10996" y="2300"/>
                        <a:pt x="11815" y="2457"/>
                      </a:cubicBezTo>
                      <a:lnTo>
                        <a:pt x="11815" y="6679"/>
                      </a:lnTo>
                      <a:lnTo>
                        <a:pt x="11783" y="6679"/>
                      </a:lnTo>
                      <a:cubicBezTo>
                        <a:pt x="10964" y="6837"/>
                        <a:pt x="10334" y="7467"/>
                        <a:pt x="10177" y="8286"/>
                      </a:cubicBezTo>
                      <a:lnTo>
                        <a:pt x="9011" y="8286"/>
                      </a:lnTo>
                      <a:cubicBezTo>
                        <a:pt x="9105" y="8002"/>
                        <a:pt x="9168" y="7719"/>
                        <a:pt x="9168" y="7467"/>
                      </a:cubicBezTo>
                      <a:cubicBezTo>
                        <a:pt x="9168" y="6081"/>
                        <a:pt x="8066" y="4978"/>
                        <a:pt x="6711" y="4978"/>
                      </a:cubicBezTo>
                      <a:cubicBezTo>
                        <a:pt x="5325" y="4978"/>
                        <a:pt x="4222" y="6081"/>
                        <a:pt x="4222" y="7467"/>
                      </a:cubicBezTo>
                      <a:cubicBezTo>
                        <a:pt x="4222" y="7719"/>
                        <a:pt x="4254" y="8002"/>
                        <a:pt x="4380" y="8286"/>
                      </a:cubicBezTo>
                      <a:lnTo>
                        <a:pt x="2395" y="8286"/>
                      </a:lnTo>
                      <a:cubicBezTo>
                        <a:pt x="2237" y="7467"/>
                        <a:pt x="1607" y="6837"/>
                        <a:pt x="788" y="6679"/>
                      </a:cubicBezTo>
                      <a:lnTo>
                        <a:pt x="788" y="2457"/>
                      </a:lnTo>
                      <a:cubicBezTo>
                        <a:pt x="1607" y="2300"/>
                        <a:pt x="2237" y="1670"/>
                        <a:pt x="2395" y="851"/>
                      </a:cubicBezTo>
                      <a:close/>
                      <a:moveTo>
                        <a:pt x="6711" y="5797"/>
                      </a:moveTo>
                      <a:cubicBezTo>
                        <a:pt x="7593" y="5797"/>
                        <a:pt x="8349" y="6553"/>
                        <a:pt x="8349" y="7467"/>
                      </a:cubicBezTo>
                      <a:cubicBezTo>
                        <a:pt x="8349" y="8349"/>
                        <a:pt x="7593" y="9105"/>
                        <a:pt x="6711" y="9105"/>
                      </a:cubicBezTo>
                      <a:cubicBezTo>
                        <a:pt x="5797" y="9105"/>
                        <a:pt x="5041" y="8349"/>
                        <a:pt x="5041" y="7467"/>
                      </a:cubicBezTo>
                      <a:cubicBezTo>
                        <a:pt x="5041" y="6553"/>
                        <a:pt x="5797" y="5797"/>
                        <a:pt x="6711" y="5797"/>
                      </a:cubicBezTo>
                      <a:close/>
                      <a:moveTo>
                        <a:pt x="7530" y="9767"/>
                      </a:moveTo>
                      <a:lnTo>
                        <a:pt x="7530" y="11468"/>
                      </a:lnTo>
                      <a:lnTo>
                        <a:pt x="6932" y="11090"/>
                      </a:lnTo>
                      <a:cubicBezTo>
                        <a:pt x="6853" y="11043"/>
                        <a:pt x="6774" y="11019"/>
                        <a:pt x="6695" y="11019"/>
                      </a:cubicBezTo>
                      <a:cubicBezTo>
                        <a:pt x="6616" y="11019"/>
                        <a:pt x="6538" y="11043"/>
                        <a:pt x="6459" y="11090"/>
                      </a:cubicBezTo>
                      <a:lnTo>
                        <a:pt x="5860" y="11468"/>
                      </a:lnTo>
                      <a:lnTo>
                        <a:pt x="5860" y="9767"/>
                      </a:lnTo>
                      <a:cubicBezTo>
                        <a:pt x="6144" y="9861"/>
                        <a:pt x="6427" y="9924"/>
                        <a:pt x="6711" y="9924"/>
                      </a:cubicBezTo>
                      <a:cubicBezTo>
                        <a:pt x="6995" y="9924"/>
                        <a:pt x="7247" y="9893"/>
                        <a:pt x="7530" y="9767"/>
                      </a:cubicBezTo>
                      <a:close/>
                      <a:moveTo>
                        <a:pt x="2048" y="0"/>
                      </a:moveTo>
                      <a:cubicBezTo>
                        <a:pt x="1828" y="0"/>
                        <a:pt x="1670" y="221"/>
                        <a:pt x="1670" y="441"/>
                      </a:cubicBezTo>
                      <a:cubicBezTo>
                        <a:pt x="1670" y="1103"/>
                        <a:pt x="1103" y="1670"/>
                        <a:pt x="410" y="1670"/>
                      </a:cubicBezTo>
                      <a:cubicBezTo>
                        <a:pt x="158" y="1670"/>
                        <a:pt x="0" y="1859"/>
                        <a:pt x="0" y="2111"/>
                      </a:cubicBezTo>
                      <a:lnTo>
                        <a:pt x="0" y="7057"/>
                      </a:lnTo>
                      <a:cubicBezTo>
                        <a:pt x="0" y="7278"/>
                        <a:pt x="189" y="7498"/>
                        <a:pt x="410" y="7498"/>
                      </a:cubicBezTo>
                      <a:cubicBezTo>
                        <a:pt x="1072" y="7498"/>
                        <a:pt x="1670" y="8034"/>
                        <a:pt x="1670" y="8758"/>
                      </a:cubicBezTo>
                      <a:cubicBezTo>
                        <a:pt x="1670" y="8979"/>
                        <a:pt x="1859" y="9136"/>
                        <a:pt x="2048" y="9136"/>
                      </a:cubicBezTo>
                      <a:lnTo>
                        <a:pt x="4884" y="9136"/>
                      </a:lnTo>
                      <a:lnTo>
                        <a:pt x="5073" y="9326"/>
                      </a:lnTo>
                      <a:lnTo>
                        <a:pt x="5073" y="12318"/>
                      </a:lnTo>
                      <a:cubicBezTo>
                        <a:pt x="5073" y="12562"/>
                        <a:pt x="5298" y="12749"/>
                        <a:pt x="5517" y="12749"/>
                      </a:cubicBezTo>
                      <a:cubicBezTo>
                        <a:pt x="5581" y="12749"/>
                        <a:pt x="5645" y="12732"/>
                        <a:pt x="5703" y="12697"/>
                      </a:cubicBezTo>
                      <a:lnTo>
                        <a:pt x="6743" y="12003"/>
                      </a:lnTo>
                      <a:lnTo>
                        <a:pt x="7782" y="12697"/>
                      </a:lnTo>
                      <a:cubicBezTo>
                        <a:pt x="7850" y="12747"/>
                        <a:pt x="7926" y="12771"/>
                        <a:pt x="8002" y="12771"/>
                      </a:cubicBezTo>
                      <a:cubicBezTo>
                        <a:pt x="8210" y="12771"/>
                        <a:pt x="8412" y="12595"/>
                        <a:pt x="8412" y="12318"/>
                      </a:cubicBezTo>
                      <a:lnTo>
                        <a:pt x="8412" y="9262"/>
                      </a:lnTo>
                      <a:lnTo>
                        <a:pt x="8601" y="9073"/>
                      </a:lnTo>
                      <a:lnTo>
                        <a:pt x="10618" y="9073"/>
                      </a:lnTo>
                      <a:cubicBezTo>
                        <a:pt x="10838" y="9073"/>
                        <a:pt x="10996" y="8884"/>
                        <a:pt x="10996" y="8664"/>
                      </a:cubicBezTo>
                      <a:cubicBezTo>
                        <a:pt x="10996" y="8002"/>
                        <a:pt x="11563" y="7404"/>
                        <a:pt x="12224" y="7404"/>
                      </a:cubicBezTo>
                      <a:cubicBezTo>
                        <a:pt x="12445" y="7404"/>
                        <a:pt x="12665" y="7215"/>
                        <a:pt x="12665" y="6994"/>
                      </a:cubicBezTo>
                      <a:lnTo>
                        <a:pt x="12665" y="2016"/>
                      </a:lnTo>
                      <a:cubicBezTo>
                        <a:pt x="12602" y="1827"/>
                        <a:pt x="12445" y="1670"/>
                        <a:pt x="12224" y="1670"/>
                      </a:cubicBezTo>
                      <a:cubicBezTo>
                        <a:pt x="11531" y="1670"/>
                        <a:pt x="10996" y="1103"/>
                        <a:pt x="10996" y="441"/>
                      </a:cubicBezTo>
                      <a:cubicBezTo>
                        <a:pt x="10996" y="221"/>
                        <a:pt x="10807" y="0"/>
                        <a:pt x="10586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" name="Google Shape;560;p39"/>
                <p:cNvSpPr/>
                <p:nvPr/>
              </p:nvSpPr>
              <p:spPr>
                <a:xfrm>
                  <a:off x="-61701425" y="2840781"/>
                  <a:ext cx="151250" cy="21275"/>
                </a:xfrm>
                <a:custGeom>
                  <a:rect b="b" l="l" r="r" t="t"/>
                  <a:pathLst>
                    <a:path extrusionOk="0" h="851" w="6050">
                      <a:moveTo>
                        <a:pt x="410" y="0"/>
                      </a:moveTo>
                      <a:cubicBezTo>
                        <a:pt x="189" y="0"/>
                        <a:pt x="0" y="189"/>
                        <a:pt x="0" y="410"/>
                      </a:cubicBezTo>
                      <a:cubicBezTo>
                        <a:pt x="0" y="662"/>
                        <a:pt x="189" y="851"/>
                        <a:pt x="410" y="851"/>
                      </a:cubicBezTo>
                      <a:lnTo>
                        <a:pt x="5671" y="851"/>
                      </a:lnTo>
                      <a:cubicBezTo>
                        <a:pt x="5892" y="851"/>
                        <a:pt x="6049" y="662"/>
                        <a:pt x="6049" y="410"/>
                      </a:cubicBezTo>
                      <a:cubicBezTo>
                        <a:pt x="6049" y="189"/>
                        <a:pt x="5860" y="0"/>
                        <a:pt x="5671" y="0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561" name="Google Shape;561;p39"/>
          <p:cNvSpPr txBox="1"/>
          <p:nvPr/>
        </p:nvSpPr>
        <p:spPr>
          <a:xfrm>
            <a:off x="1148720" y="3552758"/>
            <a:ext cx="1599000" cy="442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NEPTUNE</a:t>
            </a:r>
            <a:endParaRPr sz="1800"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2015-2016</a:t>
            </a:r>
            <a:endParaRPr sz="12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62" name="Google Shape;562;p39"/>
          <p:cNvSpPr txBox="1"/>
          <p:nvPr/>
        </p:nvSpPr>
        <p:spPr>
          <a:xfrm>
            <a:off x="2999836" y="3552758"/>
            <a:ext cx="1441500" cy="442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MARS</a:t>
            </a:r>
            <a:endParaRPr sz="1800"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2018</a:t>
            </a:r>
            <a:endParaRPr sz="12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63" name="Google Shape;563;p39"/>
          <p:cNvSpPr txBox="1"/>
          <p:nvPr/>
        </p:nvSpPr>
        <p:spPr>
          <a:xfrm>
            <a:off x="4668111" y="3552758"/>
            <a:ext cx="1599000" cy="442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MERCURY</a:t>
            </a:r>
            <a:endParaRPr sz="1800"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2015-2016</a:t>
            </a:r>
            <a:endParaRPr sz="12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64" name="Google Shape;564;p39"/>
          <p:cNvSpPr txBox="1"/>
          <p:nvPr/>
        </p:nvSpPr>
        <p:spPr>
          <a:xfrm>
            <a:off x="6493978" y="3552758"/>
            <a:ext cx="1441500" cy="442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VENUS</a:t>
            </a:r>
            <a:endParaRPr sz="1800"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2018</a:t>
            </a:r>
            <a:endParaRPr sz="12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cxnSp>
        <p:nvCxnSpPr>
          <p:cNvPr id="565" name="Google Shape;565;p39"/>
          <p:cNvCxnSpPr/>
          <p:nvPr/>
        </p:nvCxnSpPr>
        <p:spPr>
          <a:xfrm>
            <a:off x="509975" y="4250775"/>
            <a:ext cx="81240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66" name="Google Shape;566;p39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8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‹#›</a:t>
            </a:fld>
            <a:endParaRPr sz="8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67" name="Google Shape;567;p39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7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2" name="Google Shape;572;p40"/>
          <p:cNvPicPr preferRelativeResize="0"/>
          <p:nvPr/>
        </p:nvPicPr>
        <p:blipFill rotWithShape="1">
          <a:blip r:embed="rId3">
            <a:alphaModFix/>
          </a:blip>
          <a:srcRect b="55073" l="0" r="0" t="7748"/>
          <a:stretch/>
        </p:blipFill>
        <p:spPr>
          <a:xfrm>
            <a:off x="0" y="1249425"/>
            <a:ext cx="9143996" cy="2266499"/>
          </a:xfrm>
          <a:prstGeom prst="rect">
            <a:avLst/>
          </a:prstGeom>
          <a:noFill/>
          <a:ln>
            <a:noFill/>
          </a:ln>
        </p:spPr>
      </p:pic>
      <p:sp>
        <p:nvSpPr>
          <p:cNvPr id="573" name="Google Shape;573;p40"/>
          <p:cNvSpPr/>
          <p:nvPr/>
        </p:nvSpPr>
        <p:spPr>
          <a:xfrm>
            <a:off x="-9450" y="1249375"/>
            <a:ext cx="9162900" cy="2266500"/>
          </a:xfrm>
          <a:prstGeom prst="rect">
            <a:avLst/>
          </a:prstGeom>
          <a:gradFill>
            <a:gsLst>
              <a:gs pos="0">
                <a:srgbClr val="FFFFFF">
                  <a:alpha val="36470"/>
                </a:srgbClr>
              </a:gs>
              <a:gs pos="39000">
                <a:srgbClr val="FFFFFF">
                  <a:alpha val="36470"/>
                </a:srgbClr>
              </a:gs>
              <a:gs pos="100000">
                <a:srgbClr val="AAEAEA">
                  <a:alpha val="70196"/>
                </a:srgbClr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" name="Google Shape;574;p40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  <p:sp>
        <p:nvSpPr>
          <p:cNvPr id="575" name="Google Shape;575;p40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76" name="Google Shape;576;p40"/>
          <p:cNvSpPr txBox="1"/>
          <p:nvPr/>
        </p:nvSpPr>
        <p:spPr>
          <a:xfrm>
            <a:off x="1284825" y="3642375"/>
            <a:ext cx="15633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NURSE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577" name="Google Shape;577;p40"/>
          <p:cNvSpPr txBox="1"/>
          <p:nvPr/>
        </p:nvSpPr>
        <p:spPr>
          <a:xfrm>
            <a:off x="3790375" y="3642375"/>
            <a:ext cx="15633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DOCTOR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578" name="Google Shape;578;p40"/>
          <p:cNvSpPr txBox="1"/>
          <p:nvPr/>
        </p:nvSpPr>
        <p:spPr>
          <a:xfrm>
            <a:off x="6295925" y="3642375"/>
            <a:ext cx="1563300" cy="447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Condensed"/>
                <a:ea typeface="Ubuntu Condensed"/>
                <a:cs typeface="Ubuntu Condensed"/>
                <a:sym typeface="Ubuntu Condensed"/>
              </a:rPr>
              <a:t>SURGEON</a:t>
            </a:r>
            <a:endParaRPr>
              <a:solidFill>
                <a:srgbClr val="434343"/>
              </a:solidFill>
              <a:latin typeface="Ubuntu Condensed"/>
              <a:ea typeface="Ubuntu Condensed"/>
              <a:cs typeface="Ubuntu Condensed"/>
              <a:sym typeface="Ubuntu Condensed"/>
            </a:endParaRPr>
          </a:p>
        </p:txBody>
      </p:sp>
      <p:sp>
        <p:nvSpPr>
          <p:cNvPr id="579" name="Google Shape;579;p40"/>
          <p:cNvSpPr txBox="1"/>
          <p:nvPr/>
        </p:nvSpPr>
        <p:spPr>
          <a:xfrm>
            <a:off x="1284825" y="3925655"/>
            <a:ext cx="1563300" cy="52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Here you could talk a bit about this person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80" name="Google Shape;580;p40"/>
          <p:cNvSpPr txBox="1"/>
          <p:nvPr/>
        </p:nvSpPr>
        <p:spPr>
          <a:xfrm>
            <a:off x="3790381" y="3925655"/>
            <a:ext cx="1563300" cy="52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Here you could talk a bit about this person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81" name="Google Shape;581;p40"/>
          <p:cNvSpPr txBox="1"/>
          <p:nvPr/>
        </p:nvSpPr>
        <p:spPr>
          <a:xfrm>
            <a:off x="6295926" y="3925655"/>
            <a:ext cx="1563300" cy="52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uli Regular"/>
                <a:ea typeface="Muli Regular"/>
                <a:cs typeface="Muli Regular"/>
                <a:sym typeface="Muli Regular"/>
              </a:rPr>
              <a:t>Here you could talk a bit about this person</a:t>
            </a:r>
            <a:endParaRPr sz="1000">
              <a:solidFill>
                <a:srgbClr val="434343"/>
              </a:solidFill>
              <a:latin typeface="Muli Regular"/>
              <a:ea typeface="Muli Regular"/>
              <a:cs typeface="Muli Regular"/>
              <a:sym typeface="Muli Regular"/>
            </a:endParaRPr>
          </a:p>
        </p:txBody>
      </p:sp>
      <p:sp>
        <p:nvSpPr>
          <p:cNvPr id="582" name="Google Shape;582;p40"/>
          <p:cNvSpPr txBox="1"/>
          <p:nvPr>
            <p:ph type="ctrTitle"/>
          </p:nvPr>
        </p:nvSpPr>
        <p:spPr>
          <a:xfrm>
            <a:off x="1365751" y="289400"/>
            <a:ext cx="641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86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" name="Google Shape;587;p41"/>
          <p:cNvSpPr txBox="1"/>
          <p:nvPr>
            <p:ph type="ctrTitle"/>
          </p:nvPr>
        </p:nvSpPr>
        <p:spPr>
          <a:xfrm flipH="1">
            <a:off x="1521851" y="1744050"/>
            <a:ext cx="2919000" cy="16554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CONTACT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588" name="Google Shape;588;p41"/>
          <p:cNvSpPr txBox="1"/>
          <p:nvPr>
            <p:ph idx="2" type="subTitle"/>
          </p:nvPr>
        </p:nvSpPr>
        <p:spPr>
          <a:xfrm>
            <a:off x="4632975" y="2416050"/>
            <a:ext cx="27519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Does anyone have any questions?</a:t>
            </a:r>
            <a:endParaRPr>
              <a:solidFill>
                <a:srgbClr val="43434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addyouremail@freepik.com </a:t>
            </a:r>
            <a:endParaRPr>
              <a:solidFill>
                <a:srgbClr val="43434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+91  620 421 838 </a:t>
            </a:r>
            <a:endParaRPr>
              <a:solidFill>
                <a:srgbClr val="43434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yourcompany.com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589" name="Google Shape;589;p41"/>
          <p:cNvSpPr/>
          <p:nvPr/>
        </p:nvSpPr>
        <p:spPr>
          <a:xfrm>
            <a:off x="5330768" y="3276530"/>
            <a:ext cx="167027" cy="159511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90" name="Google Shape;590;p41"/>
          <p:cNvSpPr/>
          <p:nvPr/>
        </p:nvSpPr>
        <p:spPr>
          <a:xfrm>
            <a:off x="4991118" y="3307960"/>
            <a:ext cx="185661" cy="12808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91" name="Google Shape;591;p41"/>
          <p:cNvSpPr/>
          <p:nvPr/>
        </p:nvSpPr>
        <p:spPr>
          <a:xfrm>
            <a:off x="4750771" y="3250380"/>
            <a:ext cx="86334" cy="185661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92" name="Google Shape;592;p41"/>
          <p:cNvSpPr txBox="1"/>
          <p:nvPr>
            <p:ph idx="1" type="subTitle"/>
          </p:nvPr>
        </p:nvSpPr>
        <p:spPr>
          <a:xfrm>
            <a:off x="3272700" y="4749850"/>
            <a:ext cx="5340300" cy="31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HEALTHCARE CENTER</a:t>
            </a:r>
            <a:endParaRPr/>
          </a:p>
        </p:txBody>
      </p:sp>
      <p:sp>
        <p:nvSpPr>
          <p:cNvPr id="593" name="Google Shape;593;p41"/>
          <p:cNvSpPr txBox="1"/>
          <p:nvPr>
            <p:ph idx="12" type="sldNum"/>
          </p:nvPr>
        </p:nvSpPr>
        <p:spPr>
          <a:xfrm>
            <a:off x="8556784" y="474282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97" name="Shape 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" name="Google Shape;598;p42"/>
          <p:cNvSpPr txBox="1"/>
          <p:nvPr>
            <p:ph type="ctrTitle"/>
          </p:nvPr>
        </p:nvSpPr>
        <p:spPr>
          <a:xfrm flipH="1">
            <a:off x="2429100" y="1892300"/>
            <a:ext cx="43047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02" name="Shape 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" name="Google Shape;603;p43"/>
          <p:cNvSpPr txBox="1"/>
          <p:nvPr>
            <p:ph type="ctrTitle"/>
          </p:nvPr>
        </p:nvSpPr>
        <p:spPr>
          <a:xfrm flipH="1">
            <a:off x="1135426" y="1744050"/>
            <a:ext cx="2919000" cy="1655400"/>
          </a:xfrm>
          <a:prstGeom prst="rect">
            <a:avLst/>
          </a:prstGeom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604" name="Google Shape;604;p43"/>
          <p:cNvSpPr txBox="1"/>
          <p:nvPr>
            <p:ph idx="1" type="subTitle"/>
          </p:nvPr>
        </p:nvSpPr>
        <p:spPr>
          <a:xfrm>
            <a:off x="4246550" y="1325850"/>
            <a:ext cx="3475500" cy="249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where you give credit to the ones who are part of this project.</a:t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Did you like the resources on this template? Get them for free at our other websites.</a:t>
            </a:r>
            <a:endParaRPr/>
          </a:p>
          <a:p>
            <a:pPr indent="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2921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Muli Regular"/>
              <a:buChar char="◂"/>
            </a:pPr>
            <a:r>
              <a:rPr lang="es"/>
              <a:t>Presentation template by </a:t>
            </a:r>
            <a:r>
              <a:rPr lang="es">
                <a:uFill>
                  <a:noFill/>
                </a:uFill>
                <a:hlinkClick r:id="rId3"/>
              </a:rPr>
              <a:t>Slidesgo</a:t>
            </a:r>
            <a:endParaRPr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Muli Regular"/>
              <a:buChar char="◂"/>
            </a:pPr>
            <a:r>
              <a:rPr lang="es"/>
              <a:t>Icons by </a:t>
            </a:r>
            <a:r>
              <a:rPr lang="es">
                <a:uFill>
                  <a:noFill/>
                </a:uFill>
                <a:hlinkClick r:id="rId4"/>
              </a:rPr>
              <a:t>Flaticon</a:t>
            </a:r>
            <a:endParaRPr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Muli Regular"/>
              <a:buChar char="◂"/>
            </a:pPr>
            <a:r>
              <a:rPr lang="es"/>
              <a:t>Infographics by </a:t>
            </a:r>
            <a:r>
              <a:rPr lang="es">
                <a:uFill>
                  <a:noFill/>
                </a:uFill>
                <a:hlinkClick r:id="rId5"/>
              </a:rPr>
              <a:t>Freepik</a:t>
            </a:r>
            <a:endParaRPr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Muli Regular"/>
              <a:buChar char="◂"/>
            </a:pPr>
            <a:r>
              <a:rPr lang="es"/>
              <a:t>Images created by Freepik</a:t>
            </a:r>
            <a:endParaRPr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Muli Regular"/>
              <a:buChar char="◂"/>
            </a:pPr>
            <a:r>
              <a:rPr lang="es"/>
              <a:t>Author introduction slide photo created by Freepik</a:t>
            </a:r>
            <a:endParaRPr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Muli Regular"/>
              <a:buChar char="◂"/>
            </a:pPr>
            <a:r>
              <a:rPr lang="es"/>
              <a:t>Text &amp; Image slide photo created by Freepik.com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08" name="Shape 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Google Shape;609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10" name="Google Shape;610;p44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611" name="Google Shape;611;p44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5" name="Shape 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" name="Google Shape;616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17" name="Google Shape;617;p45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618" name="Google Shape;618;p45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Ubuntu condensed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https://fonts.google.com/specimen/Ubuntu+Condensed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Barlow Semi Condensed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https://fonts.google.com/specimen/Muli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619" name="Google Shape;619;p45"/>
          <p:cNvGrpSpPr/>
          <p:nvPr/>
        </p:nvGrpSpPr>
        <p:grpSpPr>
          <a:xfrm>
            <a:off x="2150626" y="3550879"/>
            <a:ext cx="760615" cy="724862"/>
            <a:chOff x="2072503" y="3521476"/>
            <a:chExt cx="791400" cy="754200"/>
          </a:xfrm>
        </p:grpSpPr>
        <p:sp>
          <p:nvSpPr>
            <p:cNvPr id="620" name="Google Shape;620;p45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3434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621" name="Google Shape;621;p45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#434343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622" name="Google Shape;622;p45"/>
          <p:cNvGrpSpPr/>
          <p:nvPr/>
        </p:nvGrpSpPr>
        <p:grpSpPr>
          <a:xfrm>
            <a:off x="3171160" y="3550879"/>
            <a:ext cx="760615" cy="724862"/>
            <a:chOff x="3134343" y="3521476"/>
            <a:chExt cx="791400" cy="754200"/>
          </a:xfrm>
        </p:grpSpPr>
        <p:sp>
          <p:nvSpPr>
            <p:cNvPr id="623" name="Google Shape;623;p45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1F9C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5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#01f9c0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625" name="Google Shape;625;p45"/>
          <p:cNvGrpSpPr/>
          <p:nvPr/>
        </p:nvGrpSpPr>
        <p:grpSpPr>
          <a:xfrm>
            <a:off x="4191689" y="3550879"/>
            <a:ext cx="760620" cy="724862"/>
            <a:chOff x="4196177" y="3521476"/>
            <a:chExt cx="791405" cy="754200"/>
          </a:xfrm>
        </p:grpSpPr>
        <p:sp>
          <p:nvSpPr>
            <p:cNvPr id="626" name="Google Shape;626;p45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AAEAE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627" name="Google Shape;627;p45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#aaeaea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628" name="Google Shape;628;p45"/>
          <p:cNvGrpSpPr/>
          <p:nvPr/>
        </p:nvGrpSpPr>
        <p:grpSpPr>
          <a:xfrm>
            <a:off x="5212219" y="3550879"/>
            <a:ext cx="760625" cy="724862"/>
            <a:chOff x="5258012" y="3521476"/>
            <a:chExt cx="791411" cy="754200"/>
          </a:xfrm>
        </p:grpSpPr>
        <p:sp>
          <p:nvSpPr>
            <p:cNvPr id="629" name="Google Shape;629;p45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95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630" name="Google Shape;630;p45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#0095ff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631" name="Google Shape;631;p45"/>
          <p:cNvGrpSpPr/>
          <p:nvPr/>
        </p:nvGrpSpPr>
        <p:grpSpPr>
          <a:xfrm>
            <a:off x="6232764" y="3550879"/>
            <a:ext cx="760620" cy="724862"/>
            <a:chOff x="4196177" y="3521476"/>
            <a:chExt cx="791405" cy="754200"/>
          </a:xfrm>
        </p:grpSpPr>
        <p:sp>
          <p:nvSpPr>
            <p:cNvPr id="632" name="Google Shape;632;p45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633" name="Google Shape;633;p45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#ffffff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37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39" name="Google Shape;639;p46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640" name="Google Shape;640;p46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641" name="Google Shape;641;p46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6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6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6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6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6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6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6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6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6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6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6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6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" name="Google Shape;654;p46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655" name="Google Shape;655;p46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6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" name="Google Shape;657;p46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658" name="Google Shape;658;p46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6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6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6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" name="Google Shape;662;p46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663" name="Google Shape;663;p46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6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" name="Google Shape;665;p46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666" name="Google Shape;666;p46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6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6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" name="Google Shape;669;p46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670" name="Google Shape;670;p46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6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6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" name="Google Shape;673;p46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674" name="Google Shape;674;p46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6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" name="Google Shape;676;p46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677" name="Google Shape;677;p46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6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6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6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" name="Google Shape;681;p46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682" name="Google Shape;682;p46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6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6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6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" name="Google Shape;686;p46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687" name="Google Shape;687;p46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6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6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6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6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" name="Google Shape;692;p46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693" name="Google Shape;693;p46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6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6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6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6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6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6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6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6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6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6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6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6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6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6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6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6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6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6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6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6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6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" name="Google Shape;715;p46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716" name="Google Shape;716;p46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6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6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6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6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6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6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6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6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6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6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6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6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6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6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6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6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6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6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6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6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6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6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6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6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6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6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6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6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6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6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6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6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6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6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6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6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6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6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6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6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6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6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6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6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6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6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6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6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6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6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6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6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6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6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6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6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6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6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" name="Google Shape;775;p46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776" name="Google Shape;776;p46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6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6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6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6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6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6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6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6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6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" name="Google Shape;788;p46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789" name="Google Shape;789;p46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6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6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6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6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6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6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6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6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6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" name="Google Shape;799;p46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800" name="Google Shape;800;p46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6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6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6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" name="Google Shape;804;p46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805" name="Google Shape;805;p46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6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6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" name="Google Shape;808;p46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809" name="Google Shape;809;p46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6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6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6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6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6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" name="Google Shape;815;p46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816" name="Google Shape;816;p46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6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6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6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6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6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6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" name="Google Shape;823;p46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824" name="Google Shape;824;p46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6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6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6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6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" name="Google Shape;829;p46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830" name="Google Shape;830;p46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6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6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46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6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6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6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6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6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6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" name="Google Shape;840;p46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" name="Google Shape;841;p46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" name="Google Shape;842;p46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" name="Google Shape;843;p46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" name="Google Shape;844;p46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845" name="Google Shape;845;p46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6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" name="Google Shape;847;p46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848" name="Google Shape;848;p46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6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" name="Google Shape;850;p46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851" name="Google Shape;851;p46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6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" name="Google Shape;853;p46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854" name="Google Shape;854;p46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6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" name="Google Shape;856;p46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857" name="Google Shape;857;p46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6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" name="Google Shape;859;p46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860" name="Google Shape;860;p46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6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" name="Google Shape;862;p46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863" name="Google Shape;863;p46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6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" name="Google Shape;865;p46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866" name="Google Shape;866;p46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6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6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" name="Google Shape;869;p46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870" name="Google Shape;870;p46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6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6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" name="Google Shape;873;p46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874" name="Google Shape;874;p46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6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6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" name="Google Shape;877;p46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878" name="Google Shape;878;p46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6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6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" name="Google Shape;881;p46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882" name="Google Shape;882;p46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6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6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" name="Google Shape;885;p46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886" name="Google Shape;886;p46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6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6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" name="Google Shape;889;p46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890" name="Google Shape;890;p46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6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" name="Google Shape;892;p46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" name="Google Shape;893;p46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" name="Google Shape;894;p46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" name="Google Shape;895;p46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" name="Google Shape;896;p46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" name="Google Shape;897;p46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" name="Google Shape;898;p46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" name="Google Shape;899;p46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" name="Google Shape;900;p46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" name="Google Shape;901;p46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" name="Google Shape;902;p46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" name="Google Shape;903;p46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904" name="Google Shape;904;p46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6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6" name="Google Shape;906;p46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7" name="Google Shape;907;p46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908" name="Google Shape;908;p46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6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" name="Google Shape;910;p46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911" name="Google Shape;911;p46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6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" name="Google Shape;913;p46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" name="Google Shape;914;p46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" name="Google Shape;915;p46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" name="Google Shape;916;p46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917" name="Google Shape;917;p46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6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6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6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6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6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6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6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6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" name="Google Shape;926;p46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927" name="Google Shape;927;p46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6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6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6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6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6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6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6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6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6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6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6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6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6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6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6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" name="Google Shape;943;p46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944" name="Google Shape;944;p46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6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" name="Google Shape;946;p46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947" name="Google Shape;947;p46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6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6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6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6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6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6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6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6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6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6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6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6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6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6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6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6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6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6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6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" name="Google Shape;967;p46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968" name="Google Shape;968;p46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6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6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6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6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6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6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6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6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6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6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6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6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6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6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6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6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6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6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6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6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6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6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6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6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6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6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6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6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6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6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6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6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6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6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6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6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6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6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6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6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6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6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6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6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6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6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6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6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6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6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6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6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6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6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6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6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6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6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6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6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6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6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6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6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6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6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6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6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6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6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6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6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6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6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6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6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6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6" name="Google Shape;1046;p46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" name="Google Shape;1047;p46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" name="Google Shape;1048;p46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" name="Google Shape;1049;p46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" name="Google Shape;1050;p46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" name="Google Shape;1051;p46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" name="Google Shape;1052;p46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" name="Google Shape;1053;p46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" name="Google Shape;1054;p46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" name="Google Shape;1055;p46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" name="Google Shape;1056;p46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" name="Google Shape;1057;p46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" name="Google Shape;1058;p46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" name="Google Shape;1059;p46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" name="Google Shape;1060;p46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" name="Google Shape;1061;p46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" name="Google Shape;1062;p46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" name="Google Shape;1063;p46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" name="Google Shape;1064;p46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" name="Google Shape;1065;p46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" name="Google Shape;1066;p46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" name="Google Shape;1067;p46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" name="Google Shape;1068;p46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9" name="Google Shape;1069;p46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070" name="Google Shape;1070;p46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6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6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6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6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6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6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6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6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6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6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6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6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6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6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6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6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6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6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6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6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6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6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6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6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6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6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6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6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6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6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6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6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6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6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6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6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6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6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6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6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6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6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6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6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6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6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6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6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6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6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6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6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6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6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6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6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6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6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6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6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6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6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6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6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6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6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6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6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6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6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6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6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6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6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6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6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6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6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6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6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6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6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6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6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6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6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6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6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6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6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6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6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6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6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6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6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6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6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6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6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6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6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6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6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6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6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6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6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6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6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6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6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6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6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6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6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6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6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6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6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6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6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6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6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6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6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6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6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6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6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6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6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6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6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6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6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6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6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6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6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6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6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6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6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6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6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6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6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6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6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6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6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6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6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6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6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6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6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6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6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6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6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6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6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6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6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6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6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6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6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6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6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6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6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6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6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6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6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6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53" name="Shape 1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4" name="Google Shape;1254;p47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255" name="Google Shape;1255;p47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7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7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" name="Google Shape;1258;p47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259" name="Google Shape;1259;p47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7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" name="Google Shape;1261;p47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262" name="Google Shape;1262;p47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7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" name="Google Shape;1264;p47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265" name="Google Shape;1265;p47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7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" name="Google Shape;1267;p47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268" name="Google Shape;1268;p47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69" name="Google Shape;1269;p47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270" name="Google Shape;1270;p47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" name="Google Shape;1271;p47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" name="Google Shape;1272;p47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73" name="Google Shape;1273;p47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274" name="Google Shape;1274;p47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75" name="Google Shape;1275;p47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276" name="Google Shape;1276;p47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47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78" name="Google Shape;1278;p47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279" name="Google Shape;1279;p47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7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" name="Google Shape;1281;p47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282" name="Google Shape;1282;p47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283" name="Google Shape;1283;p47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84" name="Google Shape;1284;p47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285" name="Google Shape;1285;p47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" name="Google Shape;1286;p47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287" name="Google Shape;1287;p47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" name="Google Shape;1288;p47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289" name="Google Shape;1289;p47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7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93" name="Google Shape;1293;p47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294" name="Google Shape;1294;p47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47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47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47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98" name="Google Shape;1298;p47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299" name="Google Shape;1299;p47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300" name="Google Shape;1300;p47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301" name="Google Shape;1301;p47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02" name="Google Shape;1302;p47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03" name="Google Shape;1303;p47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304" name="Google Shape;1304;p47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305" name="Google Shape;1305;p47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306" name="Google Shape;1306;p47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307" name="Google Shape;1307;p47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308" name="Google Shape;1308;p47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309" name="Google Shape;1309;p47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" name="Google Shape;1310;p47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11" name="Google Shape;1311;p47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312" name="Google Shape;1312;p47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313" name="Google Shape;1313;p47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314" name="Google Shape;1314;p47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47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316" name="Google Shape;1316;p47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7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7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" name="Google Shape;1319;p47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320" name="Google Shape;1320;p47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7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7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7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" name="Google Shape;1324;p47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325" name="Google Shape;1325;p47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7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7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7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7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7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" name="Google Shape;1331;p47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332" name="Google Shape;1332;p47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7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334" name="Google Shape;1334;p47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" name="Google Shape;1335;p47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336" name="Google Shape;1336;p47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337" name="Google Shape;1337;p47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" name="Google Shape;1338;p47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" name="Google Shape;1339;p47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0" name="Google Shape;1340;p47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341" name="Google Shape;1341;p47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" name="Google Shape;1342;p47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" name="Google Shape;1343;p47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4" name="Google Shape;1344;p47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345" name="Google Shape;1345;p47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" name="Google Shape;1346;p47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" name="Google Shape;1347;p47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8" name="Google Shape;1348;p47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349" name="Google Shape;1349;p47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7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" name="Google Shape;1351;p47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352" name="Google Shape;1352;p47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353" name="Google Shape;1353;p4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" name="Google Shape;1354;p4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5" name="Google Shape;1355;p47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356" name="Google Shape;1356;p4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" name="Google Shape;1357;p4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8" name="Google Shape;1358;p47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359" name="Google Shape;1359;p47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" name="Google Shape;1360;p47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1" name="Google Shape;1361;p47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362" name="Google Shape;1362;p4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" name="Google Shape;1363;p4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64" name="Google Shape;1364;p47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365" name="Google Shape;1365;p47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7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" name="Google Shape;1367;p47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368" name="Google Shape;1368;p47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7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7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7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7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7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7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7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7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7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" name="Google Shape;1378;p47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379" name="Google Shape;1379;p47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380" name="Google Shape;1380;p47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47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382" name="Google Shape;1382;p47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383" name="Google Shape;1383;p47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384" name="Google Shape;1384;p47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5" name="Google Shape;1385;p47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86" name="Google Shape;1386;p47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387" name="Google Shape;1387;p47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8" name="Google Shape;1388;p47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89" name="Google Shape;1389;p47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390" name="Google Shape;1390;p47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1" name="Google Shape;1391;p47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92" name="Google Shape;1392;p47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393" name="Google Shape;1393;p47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4" name="Google Shape;1394;p47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95" name="Google Shape;1395;p47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6" name="Google Shape;1396;p47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397" name="Google Shape;1397;p47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398" name="Google Shape;1398;p47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47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47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1" name="Google Shape;1401;p47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402" name="Google Shape;1402;p47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47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47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5" name="Google Shape;1405;p47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406" name="Google Shape;1406;p47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47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47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9" name="Google Shape;1409;p47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410" name="Google Shape;1410;p47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" name="Google Shape;1411;p47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" name="Google Shape;1412;p47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3" name="Google Shape;1413;p47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414" name="Google Shape;1414;p47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" name="Google Shape;1415;p47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" name="Google Shape;1416;p47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17" name="Google Shape;1417;p47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418" name="Google Shape;1418;p47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7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7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7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7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7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7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7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7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7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7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7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7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7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7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7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7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5" name="Google Shape;1435;p47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36" name="Google Shape;1436;p47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437" name="Google Shape;1437;p47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7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" name="Google Shape;1439;p47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440" name="Google Shape;1440;p47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7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7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7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7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7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7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7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7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7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7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1" name="Google Shape;1451;p47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452" name="Google Shape;1452;p47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7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7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7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7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7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7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7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47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47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47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47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7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47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7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7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47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7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47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7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7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7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7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47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7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7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47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9" name="Google Shape;1479;p47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480" name="Google Shape;1480;p47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81" name="Google Shape;1481;p47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82" name="Google Shape;1482;p47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47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84" name="Google Shape;1484;p47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7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47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87" name="Google Shape;1487;p47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88" name="Google Shape;1488;p47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89" name="Google Shape;1489;p47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7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7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7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7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94" name="Google Shape;1494;p47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7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7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7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7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7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500" name="Google Shape;1500;p47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7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7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7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7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7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7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7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7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7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47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47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7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7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4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4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47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47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7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47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47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47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47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47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47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47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47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47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47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47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47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47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47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" name="Google Shape;1535;p47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536" name="Google Shape;1536;p47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37" name="Google Shape;1537;p47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538" name="Google Shape;1538;p47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47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47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47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2" name="Google Shape;1542;p47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543" name="Google Shape;1543;p47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47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47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47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47" name="Google Shape;1547;p47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548" name="Google Shape;1548;p47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47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47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47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" name="Google Shape;1552;p47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553" name="Google Shape;1553;p47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554" name="Google Shape;1554;p47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47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47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47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8" name="Google Shape;1558;p47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559" name="Google Shape;1559;p47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47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47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2" name="Google Shape;1562;p47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563" name="Google Shape;1563;p47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64" name="Google Shape;1564;p47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47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566" name="Google Shape;1566;p47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567" name="Google Shape;1567;p47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47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47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47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1" name="Google Shape;1571;p47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572" name="Google Shape;1572;p47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47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47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5" name="Google Shape;1575;p47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576" name="Google Shape;1576;p47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47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78" name="Google Shape;1578;p47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579" name="Google Shape;1579;p47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580" name="Google Shape;1580;p47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47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47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47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47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47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47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47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47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47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47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47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47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47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47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47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47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47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47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47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47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47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47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47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47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47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47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47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47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47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47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47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47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3" name="Google Shape;1613;p47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614" name="Google Shape;1614;p47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47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47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47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47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47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47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1" name="Google Shape;1621;p47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622" name="Google Shape;1622;p47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47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47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47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47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47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8" name="Google Shape;1628;p47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629" name="Google Shape;1629;p47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47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47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47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3" name="Google Shape;1633;p47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634" name="Google Shape;1634;p47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7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7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7" name="Google Shape;1637;p47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638" name="Google Shape;1638;p47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639" name="Google Shape;1639;p47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47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1" name="Google Shape;1641;p47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642" name="Google Shape;1642;p47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47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4" name="Google Shape;1644;p47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645" name="Google Shape;1645;p47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47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47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48" name="Google Shape;1648;p47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649" name="Google Shape;1649;p47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650" name="Google Shape;1650;p47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47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47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3" name="Google Shape;1653;p47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654" name="Google Shape;1654;p47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47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47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7" name="Google Shape;1657;p47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658" name="Google Shape;1658;p47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47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60" name="Google Shape;1660;p47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661" name="Google Shape;1661;p47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47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47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47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47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47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47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47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47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7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7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47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47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4" name="Google Shape;1674;p47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675" name="Google Shape;1675;p47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676" name="Google Shape;1676;p47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47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47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9" name="Google Shape;1679;p47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680" name="Google Shape;1680;p47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47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47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3" name="Google Shape;1683;p47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684" name="Google Shape;1684;p47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47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47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87" name="Google Shape;1687;p47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688" name="Google Shape;1688;p47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7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7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7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7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7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7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7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7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7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7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9" name="Google Shape;1699;p47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700" name="Google Shape;1700;p47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7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2" name="Google Shape;1702;p47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703" name="Google Shape;1703;p47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7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7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7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7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7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7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7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7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7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7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7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7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7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7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7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7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7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7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7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7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7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7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7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7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7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7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7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7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7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7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7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7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7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7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47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47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0" name="Google Shape;1740;p47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741" name="Google Shape;1741;p47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47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47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7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47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47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47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47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47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47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47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47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47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7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47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6" name="Google Shape;1756;p47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757" name="Google Shape;1757;p47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758" name="Google Shape;1758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0" name="Google Shape;1760;p47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761" name="Google Shape;1761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3" name="Google Shape;1763;p47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764" name="Google Shape;1764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65" name="Google Shape;1765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766" name="Google Shape;1766;p47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767" name="Google Shape;1767;p4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68" name="Google Shape;1768;p4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69" name="Google Shape;1769;p47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770" name="Google Shape;1770;p47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771" name="Google Shape;1771;p47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" name="Google Shape;1772;p47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47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4" name="Google Shape;1774;p47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775" name="Google Shape;1775;p47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47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47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8" name="Google Shape;1778;p47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779" name="Google Shape;1779;p47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" name="Google Shape;1780;p47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47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2" name="Google Shape;1782;p47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783" name="Google Shape;1783;p47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47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47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6" name="Google Shape;1786;p47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787" name="Google Shape;1787;p47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47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47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0" name="Google Shape;1790;p47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791" name="Google Shape;1791;p47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47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47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4" name="Google Shape;1794;p47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795" name="Google Shape;1795;p47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" name="Google Shape;1796;p47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47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8" name="Google Shape;1798;p47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799" name="Google Shape;1799;p47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" name="Google Shape;1800;p47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" name="Google Shape;1801;p47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2" name="Google Shape;1802;p47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803" name="Google Shape;1803;p47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" name="Google Shape;1804;p47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" name="Google Shape;1805;p47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6" name="Google Shape;1806;p47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807" name="Google Shape;1807;p47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" name="Google Shape;1808;p47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47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10" name="Google Shape;1810;p47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811" name="Google Shape;1811;p47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812" name="Google Shape;1812;p47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47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4" name="Google Shape;1814;p47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815" name="Google Shape;1815;p47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47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7" name="Google Shape;1817;p47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818" name="Google Shape;1818;p47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47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0" name="Google Shape;1820;p47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821" name="Google Shape;1821;p47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47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3" name="Google Shape;1823;p47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824" name="Google Shape;1824;p47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47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6" name="Google Shape;1826;p47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827" name="Google Shape;1827;p47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47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9" name="Google Shape;1829;p47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830" name="Google Shape;1830;p47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47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2" name="Google Shape;1832;p47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833" name="Google Shape;1833;p47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47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5" name="Google Shape;1835;p47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836" name="Google Shape;1836;p47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47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8" name="Google Shape;1838;p47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839" name="Google Shape;1839;p47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47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841" name="Google Shape;1841;p47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" name="Google Shape;1842;p47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" name="Google Shape;1843;p47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" name="Google Shape;1844;p47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5" name="Google Shape;1845;p47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6" name="Google Shape;1846;p47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7" name="Google Shape;1847;p47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" name="Google Shape;1848;p47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" name="Google Shape;1849;p47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" name="Google Shape;1850;p47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1" name="Google Shape;1851;p47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2" name="Google Shape;1852;p47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3" name="Google Shape;1853;p47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4" name="Google Shape;1854;p47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5" name="Google Shape;1855;p47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" name="Google Shape;1856;p47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7" name="Google Shape;1857;p47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8" name="Google Shape;1858;p47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9" name="Google Shape;1859;p47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0" name="Google Shape;1860;p47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1" name="Google Shape;1861;p47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2" name="Google Shape;1862;p47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3" name="Google Shape;1863;p47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4" name="Google Shape;1864;p47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5" name="Google Shape;1865;p47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6" name="Google Shape;1866;p47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7" name="Google Shape;1867;p47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8" name="Google Shape;1868;p47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9" name="Google Shape;1869;p47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0" name="Google Shape;1870;p47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1" name="Google Shape;1871;p47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2" name="Google Shape;1872;p47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3" name="Google Shape;1873;p47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4" name="Google Shape;1874;p47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5" name="Google Shape;1875;p47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76" name="Google Shape;1876;p47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877" name="Google Shape;1877;p47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7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7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7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7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7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7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7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7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7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7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7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7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7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7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7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7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7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7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7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7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7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7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7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7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7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7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7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7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7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7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7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7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7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7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7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7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7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7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7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7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7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7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7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7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7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7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7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7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7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7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7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7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7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7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7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7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7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7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7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7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7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7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7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7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7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7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7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7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7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7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7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7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7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7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7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7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7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7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7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7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7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7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7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7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7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7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7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7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7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7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7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7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7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7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7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7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7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7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7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7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7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7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7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7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7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7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7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7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7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7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7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7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7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7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7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7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7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7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7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7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7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7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7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7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7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7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7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7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7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7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7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7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7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7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7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7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7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7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7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7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7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7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7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7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7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7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7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7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7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7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7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47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47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47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47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47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47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47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47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47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47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47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47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47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47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7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7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7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7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7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7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7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7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7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7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7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7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7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7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7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7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7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7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7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7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7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7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7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7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7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7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7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7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7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7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7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7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7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7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7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7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7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7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7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7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7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7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7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7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7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7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7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7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47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47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47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7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7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7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47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7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7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7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7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7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7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7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7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7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7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7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7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7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7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7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7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7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7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7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7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7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7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7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7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7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7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7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7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7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7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7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7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7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7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7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7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7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7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7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7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7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7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7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7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7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7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7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7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7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7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7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7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7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7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7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7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7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7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7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7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7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7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7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7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7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7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7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7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7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7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7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7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7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7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7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7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7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7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7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7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7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7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7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7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7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7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7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7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7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7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7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7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7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7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7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7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7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7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7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7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7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7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7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7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7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7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7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7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7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7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7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7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7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7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7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7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7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7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7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7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7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7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7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7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7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7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7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7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7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7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7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7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7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7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7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7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7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7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7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7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7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7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7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7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7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7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7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7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7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7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7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7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7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7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7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7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7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7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7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7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7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7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7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7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7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7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7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7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7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7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47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7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7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7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7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7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7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7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7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7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7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7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7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7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7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7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7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7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7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7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7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7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7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7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7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7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7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7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7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7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7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7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7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7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7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7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7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7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7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7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7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7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7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7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7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7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7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7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7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7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7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7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7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7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7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7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7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7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7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7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7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7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7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7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7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7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7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7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47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47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7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7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7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7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7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7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7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7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7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7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7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7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7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7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7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7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7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7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7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7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7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7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7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7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7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7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7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7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7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7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7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7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7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7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7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7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7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7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7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7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7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7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7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7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7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7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7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7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7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7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47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47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7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47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47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47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47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7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7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7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7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7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7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7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7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7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7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7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7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7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7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7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7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7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7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7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7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7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7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7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47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7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7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7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7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7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7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7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7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7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7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7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7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7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7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7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7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7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7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7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7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7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7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7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7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7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7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47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47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7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47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47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7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47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7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7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7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7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7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7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47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47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47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47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47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47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47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47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7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47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47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7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7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7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7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7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7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7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7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7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7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7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7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7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7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7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7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7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7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7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7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7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7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7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47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7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7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7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7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7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7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7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47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47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47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7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7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47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7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7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7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7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7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7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7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7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7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7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7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7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7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7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7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47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47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47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47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47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47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47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47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7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7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7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7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7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7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7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7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47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7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47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47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47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47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47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47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7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7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7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7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7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7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7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7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47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47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47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47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47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47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47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47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47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47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47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47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47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47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47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47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7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47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47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7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7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7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7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7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7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7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7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7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7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7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7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7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7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7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7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7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7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7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7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7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7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7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7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7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7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7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7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7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7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7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7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7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7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7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7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7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7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7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7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7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7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7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7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7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7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7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7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7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7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7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7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7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7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7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7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7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7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7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7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7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7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7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7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7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7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7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7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47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47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7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7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47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47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7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7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47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47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47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47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47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47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47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47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47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47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47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47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7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7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7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7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7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47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47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47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47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47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47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7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47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47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7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7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7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7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7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7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7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7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7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7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7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7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7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7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7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7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7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7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7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7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7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7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7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7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7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7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7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7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47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47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47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47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47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47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47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47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47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7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7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7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7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7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7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7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7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47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47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7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47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47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7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7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47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7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7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47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47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47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47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47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47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47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47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47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47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47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47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7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7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7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7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47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47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47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47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47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47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47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47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47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47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7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7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7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7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7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7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7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7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7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7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7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7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7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7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7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7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7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7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7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7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7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7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7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7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7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7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7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7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7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47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47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7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7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7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7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7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7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47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7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7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7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7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7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7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7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7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7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7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7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7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7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7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7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7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7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7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7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47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47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47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47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47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47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47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47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47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47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47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47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47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47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47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47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47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47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30" name="Google Shape;2830;p47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831" name="Google Shape;2831;p47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832" name="Google Shape;2832;p47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" name="Google Shape;2833;p47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34" name="Google Shape;2834;p47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47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36" name="Google Shape;2836;p47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837" name="Google Shape;2837;p47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838" name="Google Shape;2838;p4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39" name="Google Shape;2839;p4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0" name="Google Shape;2840;p47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841" name="Google Shape;2841;p4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842" name="Google Shape;2842;p4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843" name="Google Shape;2843;p4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844" name="Google Shape;2844;p4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5" name="Google Shape;2845;p4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6" name="Google Shape;2846;p4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7" name="Google Shape;2847;p4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8" name="Google Shape;2848;p4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849" name="Google Shape;2849;p47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850" name="Google Shape;2850;p4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51" name="Google Shape;2851;p4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2" name="Google Shape;2852;p47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853" name="Google Shape;2853;p4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54" name="Google Shape;2854;p4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4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" name="Google Shape;2856;p4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4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4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9" name="Google Shape;2859;p47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860" name="Google Shape;2860;p4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" name="Google Shape;2861;p4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62" name="Google Shape;2862;p47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863" name="Google Shape;2863;p4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4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65" name="Google Shape;2865;p4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66" name="Google Shape;2866;p47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867" name="Google Shape;2867;p4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4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69" name="Google Shape;2869;p47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870" name="Google Shape;2870;p4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71" name="Google Shape;2871;p4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2" name="Google Shape;2872;p47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873" name="Google Shape;2873;p4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874" name="Google Shape;2874;p4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875" name="Google Shape;2875;p4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76" name="Google Shape;2876;p4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877" name="Google Shape;2877;p47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878" name="Google Shape;2878;p4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79" name="Google Shape;2879;p4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0" name="Google Shape;2880;p47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881" name="Google Shape;2881;p4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82" name="Google Shape;2882;p4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3" name="Google Shape;2883;p47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884" name="Google Shape;2884;p4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85" name="Google Shape;2885;p4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86" name="Google Shape;2886;p47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47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7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89" name="Google Shape;2889;p47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890" name="Google Shape;2890;p4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" name="Google Shape;2891;p4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" name="Google Shape;2892;p4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" name="Google Shape;2893;p4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" name="Google Shape;2894;p4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" name="Google Shape;2895;p4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" name="Google Shape;2896;p4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" name="Google Shape;2897;p4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" name="Google Shape;2898;p4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" name="Google Shape;2899;p4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4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" name="Google Shape;2901;p4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" name="Google Shape;2902;p4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4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" name="Google Shape;2904;p4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" name="Google Shape;2905;p4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06" name="Google Shape;2906;p47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7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7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47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47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47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47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47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47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47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47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47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47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7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7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7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7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7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7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47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47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47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28" name="Google Shape;2928;p47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929" name="Google Shape;2929;p4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" name="Google Shape;2930;p4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31" name="Google Shape;2931;p47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32" name="Google Shape;2932;p47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933" name="Google Shape;2933;p4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4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4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4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37" name="Google Shape;2937;p47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7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7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47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7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7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7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44" name="Google Shape;2944;p47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945" name="Google Shape;2945;p4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4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4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4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49" name="Google Shape;2949;p47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7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7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7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7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7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7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7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7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7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47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47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47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47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47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47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47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47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47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47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47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7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7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7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7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47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47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7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47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78" name="Google Shape;2978;p47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979" name="Google Shape;2979;p4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4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81" name="Google Shape;2981;p47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82" name="Google Shape;2982;p47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983" name="Google Shape;2983;p4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4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85" name="Google Shape;2985;p47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986" name="Google Shape;2986;p4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4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88" name="Google Shape;2988;p47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7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47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47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47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47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47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47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96" name="Google Shape;2996;p47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997" name="Google Shape;2997;p4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4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4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4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01" name="Google Shape;3001;p47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47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47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47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47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47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47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47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09" name="Google Shape;3009;p47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010" name="Google Shape;3010;p4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4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4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4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14" name="Google Shape;3014;p47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47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47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47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47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47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47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47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47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47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47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47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47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47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47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47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47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47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47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47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47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47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47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47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47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47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47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47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47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47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47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47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47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47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47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47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47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47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47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47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47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47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56" name="Google Shape;3056;p47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057" name="Google Shape;3057;p4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4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59" name="Google Shape;3059;p47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47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47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47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47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47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47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47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47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47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47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47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47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47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47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47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47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47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47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47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47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47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47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47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47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47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47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47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4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4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47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47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47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47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47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94" name="Google Shape;3094;p47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095" name="Google Shape;3095;p47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096" name="Google Shape;3096;p47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47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47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47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47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47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47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47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47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47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47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47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47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47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47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47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47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47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47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47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47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47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47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47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47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47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47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47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47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47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47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47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47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47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47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47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47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47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47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47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47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47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47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47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47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47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47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47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47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47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47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47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47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47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47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47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47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47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47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47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47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47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47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47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47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47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47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47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47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47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47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47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47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47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47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47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47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47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47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47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47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47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47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47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47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47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47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47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47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47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47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47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47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47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47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47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47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47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47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47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47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47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47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47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47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47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47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47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47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47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47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47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47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47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47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47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47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47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47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47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47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47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47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47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47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47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47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47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47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47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47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47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47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47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47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47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47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47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47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47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47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47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47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47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47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47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47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47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47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47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47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47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47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47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47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47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47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47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47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47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47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47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47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47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47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47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47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47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47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47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47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47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47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47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47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47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47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47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47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47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47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47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47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47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47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47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47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47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47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47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47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47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47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47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47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47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47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47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47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47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47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47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47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47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47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47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47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47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47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47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47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47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47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47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47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47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47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47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47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47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47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47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47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47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47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47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47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47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47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47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47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47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47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47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47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47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47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47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47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47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47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47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47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47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47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47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47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47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47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47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47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47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47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47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47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47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47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47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47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47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47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47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47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47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47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47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47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47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47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47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47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47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47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47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70" name="Google Shape;3370;p47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71" name="Google Shape;3371;p47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372" name="Google Shape;3372;p47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47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47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47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47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47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47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47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47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47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47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47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47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47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47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47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47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47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47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47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47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47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47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47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47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47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47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47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47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47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47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47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47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47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47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47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08" name="Google Shape;3408;p47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409" name="Google Shape;3409;p47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410" name="Google Shape;3410;p47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47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47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47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47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47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47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47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47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47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47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47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47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47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47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47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26" name="Google Shape;3426;p47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427" name="Google Shape;3427;p47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47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47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47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47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47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47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47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47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47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47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47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47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47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47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47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47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47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47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47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47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47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47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47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47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47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47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47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47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47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47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47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47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47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47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47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47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47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47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47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47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47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47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47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47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47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47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47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47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47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47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47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47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47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47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47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47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47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47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47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47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47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47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47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47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47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47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47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47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47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47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47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47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47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47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47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47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47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47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47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47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47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47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47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47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47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47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47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47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47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47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47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47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47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47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47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47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47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47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47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47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47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47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47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47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47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47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47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47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47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47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47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47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47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47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47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47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47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47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47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47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47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47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47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47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47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47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47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47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47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47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47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47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47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47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47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47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47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47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47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47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47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47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47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47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47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47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47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47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47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47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47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47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47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47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47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47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47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47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47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47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47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47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47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47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47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47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47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47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47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47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47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47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47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47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47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47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47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47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47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47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47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47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47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47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47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47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47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47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47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47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47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47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47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47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47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47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47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47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47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47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47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47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47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47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47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47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47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47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47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47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47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47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47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47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47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47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47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47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47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47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47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47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47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47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47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47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47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47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47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47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47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47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47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47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47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47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47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47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47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47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47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47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47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47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47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47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47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47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47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47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47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47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47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47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47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47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47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47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47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47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47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47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47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47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47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47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47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47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47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47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47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47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47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47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47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47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47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47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47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47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47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47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47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47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47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47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47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47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47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47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47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47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47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47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47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47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47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47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47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47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47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47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47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47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47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47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47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47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47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47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47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47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40" name="Google Shape;3740;p47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744" name="Shape 3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5" name="Google Shape;3745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746" name="Google Shape;3746;p48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3747" name="Google Shape;3747;p48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748" name="Google Shape;3748;p48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9" name="Google Shape;3749;p48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0" name="Google Shape;3750;p48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1" name="Google Shape;3751;p48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2" name="Google Shape;3752;p48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3" name="Google Shape;3753;p48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54" name="Google Shape;3754;p48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755" name="Google Shape;3755;p48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6" name="Google Shape;3756;p48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57" name="Google Shape;3757;p48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758" name="Google Shape;3758;p48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9" name="Google Shape;3759;p48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0" name="Google Shape;3760;p48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761" name="Google Shape;3761;p48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2" name="Google Shape;3762;p48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3" name="Google Shape;3763;p48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764" name="Google Shape;3764;p48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5" name="Google Shape;3765;p48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6" name="Google Shape;3766;p48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7" name="Google Shape;3767;p48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8" name="Google Shape;3768;p48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9" name="Google Shape;3769;p48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0" name="Google Shape;3770;p48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771" name="Google Shape;3771;p48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2" name="Google Shape;3772;p48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3" name="Google Shape;3773;p48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4" name="Google Shape;3774;p48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5" name="Google Shape;3775;p48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6" name="Google Shape;3776;p48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7" name="Google Shape;3777;p48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8" name="Google Shape;3778;p48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9" name="Google Shape;3779;p48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780" name="Google Shape;3780;p48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1" name="Google Shape;3781;p48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2" name="Google Shape;3782;p48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783" name="Google Shape;3783;p48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4" name="Google Shape;3784;p48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5" name="Google Shape;3785;p48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786" name="Google Shape;3786;p48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7" name="Google Shape;3787;p48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8" name="Google Shape;3788;p48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789" name="Google Shape;3789;p48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0" name="Google Shape;3790;p48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1" name="Google Shape;3791;p48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2" name="Google Shape;3792;p48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3" name="Google Shape;3793;p48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4" name="Google Shape;3794;p48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795" name="Google Shape;3795;p48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6" name="Google Shape;3796;p48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7" name="Google Shape;3797;p48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8" name="Google Shape;3798;p48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99" name="Google Shape;3799;p48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00" name="Google Shape;3800;p48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801" name="Google Shape;3801;p48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2" name="Google Shape;3802;p48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3" name="Google Shape;3803;p48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04" name="Google Shape;3804;p48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805" name="Google Shape;3805;p48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6" name="Google Shape;3806;p48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07" name="Google Shape;3807;p48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808" name="Google Shape;3808;p48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9" name="Google Shape;3809;p48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0" name="Google Shape;3810;p48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11" name="Google Shape;3811;p48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12" name="Google Shape;3812;p48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813" name="Google Shape;3813;p48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4" name="Google Shape;3814;p48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5" name="Google Shape;3815;p48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6" name="Google Shape;3816;p48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7" name="Google Shape;3817;p48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818" name="Google Shape;3818;p48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9" name="Google Shape;3819;p48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0" name="Google Shape;3820;p48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821" name="Google Shape;3821;p48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2" name="Google Shape;3822;p48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3" name="Google Shape;3823;p48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4" name="Google Shape;3824;p48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5" name="Google Shape;3825;p48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6" name="Google Shape;3826;p48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7" name="Google Shape;3827;p48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3828" name="Google Shape;3828;p48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9" name="Google Shape;3829;p48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0" name="Google Shape;3830;p48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1" name="Google Shape;3831;p48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2" name="Google Shape;3832;p48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3" name="Google Shape;3833;p48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4" name="Google Shape;3834;p48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5" name="Google Shape;3835;p48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3836" name="Google Shape;3836;p48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7" name="Google Shape;3837;p48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8" name="Google Shape;3838;p48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9" name="Google Shape;3839;p48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0" name="Google Shape;3840;p48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3841" name="Google Shape;3841;p48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2" name="Google Shape;3842;p48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3" name="Google Shape;3843;p48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3844" name="Google Shape;3844;p48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5" name="Google Shape;3845;p48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6" name="Google Shape;3846;p48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7" name="Google Shape;3847;p48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3848" name="Google Shape;3848;p48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9" name="Google Shape;3849;p48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0" name="Google Shape;3850;p48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51" name="Google Shape;3851;p48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3852" name="Google Shape;3852;p48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3" name="Google Shape;3853;p48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54" name="Google Shape;3854;p48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3855" name="Google Shape;3855;p48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6" name="Google Shape;3856;p48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48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8" name="Google Shape;3858;p48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9" name="Google Shape;3859;p48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0" name="Google Shape;3860;p48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3861" name="Google Shape;3861;p48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2" name="Google Shape;3862;p48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3" name="Google Shape;3863;p48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4" name="Google Shape;3864;p48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5" name="Google Shape;3865;p48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6" name="Google Shape;3866;p48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7" name="Google Shape;3867;p48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8" name="Google Shape;3868;p48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9" name="Google Shape;3869;p48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0" name="Google Shape;3870;p48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1" name="Google Shape;3871;p48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2" name="Google Shape;3872;p48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3" name="Google Shape;3873;p48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4" name="Google Shape;3874;p48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5" name="Google Shape;3875;p48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6" name="Google Shape;3876;p48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7" name="Google Shape;3877;p48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8" name="Google Shape;3878;p48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9" name="Google Shape;3879;p48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0" name="Google Shape;3880;p48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3881" name="Google Shape;3881;p48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2" name="Google Shape;3882;p48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3" name="Google Shape;3883;p48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4" name="Google Shape;3884;p48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5" name="Google Shape;3885;p48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3886" name="Google Shape;3886;p48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7" name="Google Shape;3887;p48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8" name="Google Shape;3888;p48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9" name="Google Shape;3889;p48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3890" name="Google Shape;3890;p48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1" name="Google Shape;3891;p48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2" name="Google Shape;3892;p48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3" name="Google Shape;3893;p48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4" name="Google Shape;3894;p48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5" name="Google Shape;3895;p48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3896" name="Google Shape;3896;p48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7" name="Google Shape;3897;p48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8" name="Google Shape;3898;p48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9" name="Google Shape;3899;p48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3900" name="Google Shape;3900;p48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1" name="Google Shape;3901;p48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2" name="Google Shape;3902;p48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3" name="Google Shape;3903;p48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3904" name="Google Shape;3904;p48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48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48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7" name="Google Shape;3907;p48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8" name="Google Shape;3908;p48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9" name="Google Shape;3909;p48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3910" name="Google Shape;3910;p48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1" name="Google Shape;3911;p48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2" name="Google Shape;3912;p48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13" name="Google Shape;3913;p48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14" name="Google Shape;3914;p48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3915" name="Google Shape;3915;p48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6" name="Google Shape;3916;p48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7" name="Google Shape;3917;p48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3918" name="Google Shape;3918;p48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9" name="Google Shape;3919;p48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0" name="Google Shape;3920;p48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48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48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3" name="Google Shape;3923;p48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4" name="Google Shape;3924;p48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5" name="Google Shape;3925;p48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6" name="Google Shape;3926;p48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3927" name="Google Shape;3927;p48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8" name="Google Shape;3928;p48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9" name="Google Shape;3929;p48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0" name="Google Shape;3930;p48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3931" name="Google Shape;3931;p48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48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3" name="Google Shape;3933;p48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3934" name="Google Shape;3934;p48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48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6" name="Google Shape;3936;p48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7" name="Google Shape;3937;p48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3938" name="Google Shape;3938;p48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9" name="Google Shape;3939;p48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48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1" name="Google Shape;3941;p48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2" name="Google Shape;3942;p48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3" name="Google Shape;3943;p48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3944" name="Google Shape;3944;p48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5" name="Google Shape;3945;p48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46" name="Google Shape;3946;p48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47" name="Google Shape;3947;p48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3948" name="Google Shape;3948;p48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9" name="Google Shape;3949;p48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48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48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2" name="Google Shape;3952;p48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48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48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5" name="Google Shape;3955;p48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3956" name="Google Shape;3956;p48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7" name="Google Shape;3957;p48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8" name="Google Shape;3958;p48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9" name="Google Shape;3959;p48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3960" name="Google Shape;3960;p48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48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2" name="Google Shape;3962;p48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48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4" name="Google Shape;3964;p48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3965" name="Google Shape;3965;p48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48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7" name="Google Shape;3967;p48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8" name="Google Shape;3968;p48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48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0" name="Google Shape;3970;p48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1" name="Google Shape;3971;p48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3972" name="Google Shape;3972;p48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3" name="Google Shape;3973;p48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4" name="Google Shape;3974;p48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5" name="Google Shape;3975;p48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3976" name="Google Shape;3976;p48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7" name="Google Shape;3977;p48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48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48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0" name="Google Shape;3980;p48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1" name="Google Shape;3981;p48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48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3" name="Google Shape;3983;p48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3984" name="Google Shape;3984;p48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48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6" name="Google Shape;3986;p48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7" name="Google Shape;3987;p48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48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89" name="Google Shape;3989;p48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90" name="Google Shape;3990;p48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3991" name="Google Shape;3991;p48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48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48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4" name="Google Shape;3994;p48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3995" name="Google Shape;3995;p48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48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97" name="Google Shape;3997;p48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98" name="Google Shape;3998;p48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3999" name="Google Shape;3999;p48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48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1" name="Google Shape;4001;p48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002" name="Google Shape;4002;p48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48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04" name="Google Shape;4004;p48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005" name="Google Shape;4005;p48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06" name="Google Shape;4006;p48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007" name="Google Shape;4007;p48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48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48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48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48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2" name="Google Shape;4012;p48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013" name="Google Shape;4013;p48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4" name="Google Shape;4014;p48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5" name="Google Shape;4015;p48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48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48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48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9" name="Google Shape;4019;p48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020" name="Google Shape;4020;p48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48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48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48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4" name="Google Shape;4024;p48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5" name="Google Shape;4025;p48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026" name="Google Shape;4026;p48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48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48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48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0" name="Google Shape;4030;p48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031" name="Google Shape;4031;p48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48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3" name="Google Shape;4033;p48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034" name="Google Shape;4034;p48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48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6" name="Google Shape;4036;p48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037" name="Google Shape;4037;p48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48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9" name="Google Shape;4039;p48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040" name="Google Shape;4040;p48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48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2" name="Google Shape;4042;p48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043" name="Google Shape;4043;p48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48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5" name="Google Shape;4045;p48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48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48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48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9" name="Google Shape;4049;p48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050" name="Google Shape;4050;p48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48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48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3" name="Google Shape;4053;p48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054" name="Google Shape;4054;p48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5" name="Google Shape;4055;p48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48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48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8" name="Google Shape;4058;p48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059" name="Google Shape;4059;p48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48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48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2" name="Google Shape;4062;p48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063" name="Google Shape;4063;p48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48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48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48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48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48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48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48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1" name="Google Shape;4071;p48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072" name="Google Shape;4072;p48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48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48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48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48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7" name="Google Shape;4077;p48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078" name="Google Shape;4078;p48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48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48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48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48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48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4" name="Google Shape;4084;p48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085" name="Google Shape;4085;p48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48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48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48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48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48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48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48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48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48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48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48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7" name="Google Shape;4097;p48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098" name="Google Shape;4098;p48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48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48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48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48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48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48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5" name="Google Shape;4105;p48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106" name="Google Shape;4106;p48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48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48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48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48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1" name="Google Shape;4111;p48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112" name="Google Shape;4112;p48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48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14" name="Google Shape;4114;p48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15" name="Google Shape;4115;p48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116" name="Google Shape;4116;p48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48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8" name="Google Shape;4118;p48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119" name="Google Shape;4119;p48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48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48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2" name="Google Shape;4122;p48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123" name="Google Shape;4123;p48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48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48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6" name="Google Shape;4126;p48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127" name="Google Shape;4127;p48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48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9" name="Google Shape;4129;p48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130" name="Google Shape;4130;p48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48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2" name="Google Shape;4132;p48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133" name="Google Shape;4133;p48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48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48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6" name="Google Shape;4136;p48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137" name="Google Shape;4137;p48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48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48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0" name="Google Shape;4140;p48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141" name="Google Shape;4141;p48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48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48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48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5" name="Google Shape;4145;p48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146" name="Google Shape;4146;p48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48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48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48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0" name="Google Shape;4150;p48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151" name="Google Shape;4151;p48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48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48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48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5" name="Google Shape;4155;p48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156" name="Google Shape;4156;p48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48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48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9" name="Google Shape;4159;p48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160" name="Google Shape;4160;p48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48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2" name="Google Shape;4162;p48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163" name="Google Shape;4163;p48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48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5" name="Google Shape;4165;p48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166" name="Google Shape;4166;p48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48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48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48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0" name="Google Shape;4170;p48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171" name="Google Shape;4171;p48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48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48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48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48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6" name="Google Shape;4176;p48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177" name="Google Shape;4177;p48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48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48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4" name="Google Shape;4184;p48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5" name="Google Shape;4185;p48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186" name="Google Shape;4186;p48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0" name="Google Shape;4190;p48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191" name="Google Shape;4191;p48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1" name="Google Shape;4201;p48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202" name="Google Shape;4202;p48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5" name="Google Shape;4205;p48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206" name="Google Shape;4206;p48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10" name="Google Shape;4210;p48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11" name="Google Shape;4211;p48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12" name="Google Shape;4212;p48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213" name="Google Shape;4213;p48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6" name="Google Shape;4216;p48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217" name="Google Shape;4217;p48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0" name="Google Shape;4220;p48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221" name="Google Shape;4221;p48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5" name="Google Shape;4225;p48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226" name="Google Shape;4226;p48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9" name="Google Shape;4229;p48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230" name="Google Shape;4230;p48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32" name="Google Shape;4232;p48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33" name="Google Shape;4233;p48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234" name="Google Shape;4234;p48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6" name="Google Shape;4236;p48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237" name="Google Shape;4237;p48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1" name="Google Shape;4241;p48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42" name="Google Shape;4242;p48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43" name="Google Shape;4243;p48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244" name="Google Shape;4244;p48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48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48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7" name="Google Shape;4247;p48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248" name="Google Shape;4248;p48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1" name="Google Shape;4251;p48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252" name="Google Shape;4252;p48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55" name="Google Shape;4255;p48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56" name="Google Shape;4256;p48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57" name="Google Shape;4257;p48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258" name="Google Shape;4258;p48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48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0" name="Google Shape;4260;p48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261" name="Google Shape;4261;p48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48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4" name="Google Shape;4264;p48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65" name="Google Shape;4265;p48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266" name="Google Shape;4266;p48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48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48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48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0" name="Google Shape;4270;p48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271" name="Google Shape;4271;p48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48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48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48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48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48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7" name="Google Shape;4277;p48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278" name="Google Shape;4278;p48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48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0" name="Google Shape;4280;p48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281" name="Google Shape;4281;p48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48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48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48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85" name="Google Shape;4285;p48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86" name="Google Shape;4286;p48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87" name="Google Shape;4287;p48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288" name="Google Shape;4288;p48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48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48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48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48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48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48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48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96" name="Google Shape;4296;p48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97" name="Google Shape;4297;p48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298" name="Google Shape;4298;p48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48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48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1" name="Google Shape;4301;p48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302" name="Google Shape;4302;p48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48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48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5" name="Google Shape;4305;p48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306" name="Google Shape;4306;p48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48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48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9" name="Google Shape;4309;p48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310" name="Google Shape;4310;p48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48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48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48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4" name="Google Shape;4314;p48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315" name="Google Shape;4315;p48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48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48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48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9" name="Google Shape;4319;p48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320" name="Google Shape;4320;p48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48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22" name="Google Shape;4322;p48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23" name="Google Shape;4323;p48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24" name="Google Shape;4324;p48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25" name="Google Shape;4325;p48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326" name="Google Shape;4326;p48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48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8" name="Google Shape;4328;p48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329" name="Google Shape;4329;p48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48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48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48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48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34" name="Google Shape;4334;p48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35" name="Google Shape;4335;p48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336" name="Google Shape;4336;p48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48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48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39" name="Google Shape;4339;p48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40" name="Google Shape;4340;p48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41" name="Google Shape;4341;p48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342" name="Google Shape;4342;p48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48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4" name="Google Shape;4344;p48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345" name="Google Shape;4345;p48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48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7" name="Google Shape;4347;p48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348" name="Google Shape;4348;p48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48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50" name="Google Shape;4350;p48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51" name="Google Shape;4351;p48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352" name="Google Shape;4352;p48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48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48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48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48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7" name="Google Shape;4357;p48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358" name="Google Shape;4358;p48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48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48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1" name="Google Shape;4361;p48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362" name="Google Shape;4362;p48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3" name="Google Shape;4363;p48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64" name="Google Shape;4364;p48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65" name="Google Shape;4365;p48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366" name="Google Shape;4366;p48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48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8" name="Google Shape;4368;p48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369" name="Google Shape;4369;p48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48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48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48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73" name="Google Shape;4373;p48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74" name="Google Shape;4374;p48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75" name="Google Shape;4375;p48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376" name="Google Shape;4376;p48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48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48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48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0" name="Google Shape;4380;p48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381" name="Google Shape;4381;p48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48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48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48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5" name="Google Shape;4385;p48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386" name="Google Shape;4386;p48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48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48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48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0" name="Google Shape;4390;p48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391" name="Google Shape;4391;p48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48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48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48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5" name="Google Shape;4395;p48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396" name="Google Shape;4396;p48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48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48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9" name="Google Shape;4399;p48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400" name="Google Shape;4400;p48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48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48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48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4" name="Google Shape;4404;p48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405" name="Google Shape;4405;p48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48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07" name="Google Shape;4407;p48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08" name="Google Shape;4408;p48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409" name="Google Shape;4409;p48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48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1" name="Google Shape;4411;p48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412" name="Google Shape;4412;p48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48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14" name="Google Shape;4414;p48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15" name="Google Shape;4415;p48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416" name="Google Shape;4416;p48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48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48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9" name="Google Shape;4419;p48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420" name="Google Shape;4420;p48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48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2" name="Google Shape;4422;p48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423" name="Google Shape;4423;p48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48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48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6" name="Google Shape;4426;p48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427" name="Google Shape;4427;p48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48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48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0" name="Google Shape;4430;p48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431" name="Google Shape;4431;p48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48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3" name="Google Shape;4433;p48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434" name="Google Shape;4434;p48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48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6" name="Google Shape;4436;p48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437" name="Google Shape;4437;p48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48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48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0" name="Google Shape;4440;p48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441" name="Google Shape;4441;p48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48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48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44" name="Google Shape;4444;p48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45" name="Google Shape;4445;p48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446" name="Google Shape;4446;p48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48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8" name="Google Shape;4448;p48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449" name="Google Shape;4449;p48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48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54" name="Shape 4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5" name="Google Shape;4455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456" name="Google Shape;4456;p49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457" name="Google Shape;4457;p49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49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9" name="Google Shape;4459;p49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460" name="Google Shape;4460;p49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49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2" name="Google Shape;4462;p49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463" name="Google Shape;4463;p49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49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5" name="Google Shape;4465;p49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466" name="Google Shape;4466;p49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49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8" name="Google Shape;4468;p49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9" name="Google Shape;4469;p49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470" name="Google Shape;4470;p49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49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2" name="Google Shape;4472;p49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473" name="Google Shape;4473;p49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49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49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49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7" name="Google Shape;4477;p49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478" name="Google Shape;4478;p49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49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49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1" name="Google Shape;4481;p49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482" name="Google Shape;4482;p49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49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49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49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49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7" name="Google Shape;4487;p49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488" name="Google Shape;4488;p49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49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49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1" name="Google Shape;4491;p49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492" name="Google Shape;4492;p49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49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4" name="Google Shape;4494;p49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495" name="Google Shape;4495;p49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49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97" name="Google Shape;4497;p49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98" name="Google Shape;4498;p49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499" name="Google Shape;4499;p49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49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1" name="Google Shape;4501;p49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502" name="Google Shape;4502;p49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49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49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5" name="Google Shape;4505;p49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506" name="Google Shape;4506;p49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49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08" name="Google Shape;4508;p49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09" name="Google Shape;4509;p49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510" name="Google Shape;4510;p49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49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49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49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49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49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6" name="Google Shape;4516;p49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517" name="Google Shape;4517;p49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49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9" name="Google Shape;4519;p49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520" name="Google Shape;4520;p49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49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49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49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49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49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6" name="Google Shape;4526;p49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527" name="Google Shape;4527;p49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49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49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0" name="Google Shape;4530;p49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531" name="Google Shape;4531;p49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49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33" name="Google Shape;4533;p49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34" name="Google Shape;4534;p49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535" name="Google Shape;4535;p49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49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7" name="Google Shape;4537;p49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538" name="Google Shape;4538;p49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49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0" name="Google Shape;4540;p49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541" name="Google Shape;4541;p49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49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3" name="Google Shape;4543;p49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544" name="Google Shape;4544;p49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49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6" name="Google Shape;4546;p49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547" name="Google Shape;4547;p49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49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49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0" name="Google Shape;4550;p49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551" name="Google Shape;4551;p49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49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3" name="Google Shape;4553;p49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554" name="Google Shape;4554;p49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49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49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49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49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49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49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1" name="Google Shape;4561;p49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2" name="Google Shape;4562;p49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63" name="Google Shape;4563;p49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564" name="Google Shape;4564;p49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49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6" name="Google Shape;4566;p49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567" name="Google Shape;4567;p49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49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9" name="Google Shape;4569;p49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570" name="Google Shape;4570;p49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49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49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49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49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5" name="Google Shape;4575;p49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576" name="Google Shape;4576;p49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49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49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49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0" name="Google Shape;4580;p49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581" name="Google Shape;4581;p49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49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49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49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5" name="Google Shape;4585;p49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586" name="Google Shape;4586;p49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87" name="Google Shape;4587;p49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588" name="Google Shape;4588;p49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49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49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49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49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49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49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95" name="Google Shape;4595;p49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596" name="Google Shape;4596;p49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49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8" name="Google Shape;4598;p49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599" name="Google Shape;4599;p49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49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49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49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49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49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49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49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49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49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9" name="Google Shape;4609;p49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610" name="Google Shape;4610;p49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49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2" name="Google Shape;4612;p49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613" name="Google Shape;4613;p49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49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5" name="Google Shape;4615;p49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616" name="Google Shape;4616;p49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49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8" name="Google Shape;4618;p49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619" name="Google Shape;4619;p49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49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49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49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3" name="Google Shape;4623;p49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624" name="Google Shape;4624;p49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49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6" name="Google Shape;4626;p49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627" name="Google Shape;4627;p49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49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49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0" name="Google Shape;4630;p49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631" name="Google Shape;4631;p49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49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49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49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35" name="Google Shape;4635;p49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36" name="Google Shape;4636;p49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637" name="Google Shape;4637;p49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49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49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49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1" name="Google Shape;4641;p49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642" name="Google Shape;4642;p49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49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44" name="Google Shape;4644;p49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45" name="Google Shape;4645;p49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646" name="Google Shape;4646;p49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49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8" name="Google Shape;4648;p49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649" name="Google Shape;4649;p49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49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49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52" name="Google Shape;4652;p49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53" name="Google Shape;4653;p49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654" name="Google Shape;4654;p49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49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49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7" name="Google Shape;4657;p49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658" name="Google Shape;4658;p49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49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49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49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49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49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49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49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49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7" name="Google Shape;4667;p49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668" name="Google Shape;4668;p49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49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49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1" name="Google Shape;4671;p49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672" name="Google Shape;4672;p49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49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49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5" name="Google Shape;4675;p49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676" name="Google Shape;4676;p49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49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8" name="Google Shape;4678;p49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679" name="Google Shape;4679;p49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49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49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49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49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49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49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49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49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8" name="Google Shape;4688;p49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689" name="Google Shape;4689;p49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49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49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49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3" name="Google Shape;4693;p49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94" name="Google Shape;4694;p49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95" name="Google Shape;4695;p49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6" name="Google Shape;4696;p49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697" name="Google Shape;4697;p49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49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49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49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49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49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49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49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49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49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49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49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49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49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1" name="Google Shape;4711;p49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712" name="Google Shape;4712;p49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49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4" name="Google Shape;4714;p49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715" name="Google Shape;4715;p49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49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49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8" name="Google Shape;4718;p49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719" name="Google Shape;4719;p49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49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49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2" name="Google Shape;4722;p49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723" name="Google Shape;4723;p49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49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49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49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49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8" name="Google Shape;4728;p49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729" name="Google Shape;4729;p49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49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49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49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3" name="Google Shape;4733;p49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734" name="Google Shape;4734;p49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49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6" name="Google Shape;4736;p49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37" name="Google Shape;4737;p49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738" name="Google Shape;4738;p49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49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49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41" name="Google Shape;4741;p49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2" name="Google Shape;4742;p49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743" name="Google Shape;4743;p49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49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5" name="Google Shape;4745;p49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746" name="Google Shape;4746;p49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49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49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49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49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1" name="Google Shape;4751;p49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752" name="Google Shape;4752;p49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49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49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49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49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57" name="Google Shape;4757;p49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58" name="Google Shape;4758;p49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759" name="Google Shape;4759;p49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49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49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2" name="Google Shape;4762;p49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763" name="Google Shape;4763;p49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49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49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49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49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49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9" name="Google Shape;4769;p49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770" name="Google Shape;4770;p49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49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49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3" name="Google Shape;4773;p49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774" name="Google Shape;4774;p49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49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49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7" name="Google Shape;4777;p49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778" name="Google Shape;4778;p49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49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49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9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2" name="Google Shape;4782;p49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783" name="Google Shape;4783;p49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49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5" name="Google Shape;4785;p49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786" name="Google Shape;4786;p49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49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8" name="Google Shape;4788;p49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789" name="Google Shape;4789;p49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49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49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49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3" name="Google Shape;4793;p49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794" name="Google Shape;4794;p49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49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49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49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8" name="Google Shape;4798;p49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799" name="Google Shape;4799;p49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49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49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49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49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49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49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6" name="Google Shape;4806;p49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807" name="Google Shape;4807;p49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49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9" name="Google Shape;4809;p49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10" name="Google Shape;4810;p49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811" name="Google Shape;4811;p49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49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49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49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5" name="Google Shape;4815;p49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16" name="Google Shape;4816;p49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817" name="Google Shape;4817;p49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49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49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0" name="Google Shape;4820;p49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821" name="Google Shape;4821;p49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49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49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49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49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49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49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8" name="Google Shape;4828;p49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829" name="Google Shape;4829;p49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49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31" name="Google Shape;4831;p49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2" name="Google Shape;4832;p49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3" name="Google Shape;4833;p49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4" name="Google Shape;4834;p49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835" name="Google Shape;4835;p49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49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49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49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9" name="Google Shape;4839;p49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840" name="Google Shape;4840;p49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49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49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49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49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49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49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850" name="Shape 4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1" name="Google Shape;4851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852" name="Google Shape;4852;p50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853" name="Google Shape;4853;p50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0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0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0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7" name="Google Shape;4857;p50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858" name="Google Shape;4858;p50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0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0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0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2" name="Google Shape;4862;p50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863" name="Google Shape;4863;p50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0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0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0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7" name="Google Shape;4867;p50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868" name="Google Shape;4868;p50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0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0" name="Google Shape;4870;p50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871" name="Google Shape;4871;p50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0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0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0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5" name="Google Shape;4875;p50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876" name="Google Shape;4876;p50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0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0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0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0" name="Google Shape;4880;p50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881" name="Google Shape;4881;p50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0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3" name="Google Shape;4883;p50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884" name="Google Shape;4884;p50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0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0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0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8" name="Google Shape;4888;p50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889" name="Google Shape;4889;p50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0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0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0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3" name="Google Shape;4893;p50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894" name="Google Shape;4894;p50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0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0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0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8" name="Google Shape;4898;p50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899" name="Google Shape;4899;p50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0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0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0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3" name="Google Shape;4903;p50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904" name="Google Shape;4904;p50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0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0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0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0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9" name="Google Shape;4909;p50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910" name="Google Shape;4910;p50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0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2" name="Google Shape;4912;p50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913" name="Google Shape;4913;p50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0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0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0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0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0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9" name="Google Shape;4919;p50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920" name="Google Shape;4920;p50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0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0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0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4" name="Google Shape;4924;p50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925" name="Google Shape;4925;p50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0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0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0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50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930" name="Google Shape;4930;p50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0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0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0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4" name="Google Shape;4934;p50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935" name="Google Shape;4935;p50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0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0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0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9" name="Google Shape;4939;p50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940" name="Google Shape;4940;p50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0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0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0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0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5" name="Google Shape;4945;p50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946" name="Google Shape;4946;p50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0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0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0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0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1" name="Google Shape;4951;p50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952" name="Google Shape;4952;p50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0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0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0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6" name="Google Shape;4956;p50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957" name="Google Shape;4957;p50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0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9" name="Google Shape;4959;p50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960" name="Google Shape;4960;p50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0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0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0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0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5" name="Google Shape;4965;p50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966" name="Google Shape;4966;p50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0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0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0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0" name="Google Shape;4970;p50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971" name="Google Shape;4971;p50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0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0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0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5" name="Google Shape;4975;p50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976" name="Google Shape;4976;p50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0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0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9" name="Google Shape;4979;p50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4980" name="Google Shape;4980;p50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0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2" name="Google Shape;4982;p50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4983" name="Google Shape;4983;p50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0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0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0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7" name="Google Shape;4987;p50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4988" name="Google Shape;4988;p50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0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0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0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2" name="Google Shape;4992;p50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4993" name="Google Shape;4993;p50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0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5" name="Google Shape;4995;p50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4996" name="Google Shape;4996;p50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0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0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9" name="Google Shape;4999;p50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000" name="Google Shape;5000;p50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0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0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3" name="Google Shape;5003;p50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004" name="Google Shape;5004;p50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0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0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7" name="Google Shape;5007;p50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008" name="Google Shape;5008;p50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0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0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0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2" name="Google Shape;5012;p50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013" name="Google Shape;5013;p50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0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0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0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7" name="Google Shape;5017;p50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018" name="Google Shape;5018;p50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0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0" name="Google Shape;5020;p50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021" name="Google Shape;5021;p50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0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0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4" name="Google Shape;5024;p50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025" name="Google Shape;5025;p50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0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0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0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50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030" name="Google Shape;5030;p50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0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0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0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4" name="Google Shape;5034;p50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035" name="Google Shape;5035;p50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0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0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8" name="Google Shape;5038;p50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039" name="Google Shape;5039;p50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0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0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0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3" name="Google Shape;5043;p50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044" name="Google Shape;5044;p50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0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0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0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8" name="Google Shape;5048;p50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049" name="Google Shape;5049;p50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0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0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0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0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4" name="Google Shape;5054;p50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055" name="Google Shape;5055;p50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0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0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0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0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0" name="Google Shape;5060;p50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061" name="Google Shape;5061;p50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0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3" name="Google Shape;5063;p50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064" name="Google Shape;5064;p50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0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0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0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8" name="Google Shape;5068;p50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069" name="Google Shape;5069;p50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0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0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0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3" name="Google Shape;5073;p50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074" name="Google Shape;5074;p50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0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0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7" name="Google Shape;5077;p50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078" name="Google Shape;5078;p50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0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0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0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0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0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0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5" name="Google Shape;5085;p50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086" name="Google Shape;5086;p50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0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0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0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0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1" name="Google Shape;5091;p50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092" name="Google Shape;5092;p50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0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0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0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6" name="Google Shape;5096;p50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097" name="Google Shape;5097;p50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0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0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0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1" name="Google Shape;5101;p50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102" name="Google Shape;5102;p50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0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0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0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0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7" name="Google Shape;5107;p50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108" name="Google Shape;5108;p50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0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0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0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0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3" name="Google Shape;5113;p50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114" name="Google Shape;5114;p50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0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0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0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0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0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0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0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2" name="Google Shape;5122;p50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123" name="Google Shape;5123;p50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0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0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0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0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0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9" name="Google Shape;5129;p50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130" name="Google Shape;5130;p50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0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0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0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50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135" name="Google Shape;5135;p50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0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0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0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0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0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0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0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0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0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0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6" name="Google Shape;5146;p50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147" name="Google Shape;5147;p50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0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0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0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0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0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3" name="Google Shape;5153;p50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154" name="Google Shape;5154;p50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0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0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0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8" name="Google Shape;5158;p50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159" name="Google Shape;5159;p50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0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0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0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3" name="Google Shape;5163;p50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164" name="Google Shape;5164;p50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0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0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0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8" name="Google Shape;5168;p50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169" name="Google Shape;5169;p50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0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0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0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3" name="Google Shape;5173;p50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174" name="Google Shape;5174;p50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0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0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0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0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0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50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181" name="Google Shape;5181;p50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0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0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50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185" name="Google Shape;5185;p50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0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0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8" name="Google Shape;5188;p50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189" name="Google Shape;5189;p50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0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50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0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0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0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0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0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7" name="Google Shape;5197;p50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198" name="Google Shape;5198;p50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0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0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0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0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0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0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5" name="Google Shape;5205;p50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206" name="Google Shape;5206;p50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0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0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0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0" name="Google Shape;5210;p50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211" name="Google Shape;5211;p50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0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0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0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0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6" name="Google Shape;5216;p50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217" name="Google Shape;5217;p50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0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0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0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0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0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0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0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5" name="Google Shape;5225;p50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226" name="Google Shape;5226;p50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0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50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229" name="Google Shape;5229;p50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0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0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0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0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4" name="Google Shape;5234;p50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235" name="Google Shape;5235;p50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0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0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8" name="Google Shape;5238;p50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239" name="Google Shape;5239;p50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0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0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0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0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0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0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0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7" name="Google Shape;5247;p50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248" name="Google Shape;5248;p50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0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0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0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0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3" name="Google Shape;5253;p50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254" name="Google Shape;5254;p50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0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0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0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0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0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0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1" name="Google Shape;5261;p50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262" name="Google Shape;5262;p50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0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0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0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0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0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0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0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0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1" name="Google Shape;5271;p50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272" name="Google Shape;5272;p50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0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0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0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0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0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0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9" name="Google Shape;5279;p50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280" name="Google Shape;5280;p50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0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0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0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4" name="Google Shape;5284;p50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285" name="Google Shape;5285;p50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0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0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0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0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0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0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2" name="Google Shape;5292;p50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293" name="Google Shape;5293;p50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0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0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0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0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0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0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0" name="Google Shape;5300;p50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301" name="Google Shape;5301;p50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0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0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0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0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0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0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08" name="Google Shape;5308;p50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09" name="Google Shape;5309;p50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10" name="Google Shape;5310;p50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311" name="Google Shape;5311;p50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0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0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0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0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0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0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8" name="Google Shape;5318;p50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319" name="Google Shape;5319;p50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0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0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0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0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0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0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0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7" name="Google Shape;5327;p50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328" name="Google Shape;5328;p50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0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0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0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0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0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4" name="Google Shape;5334;p50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335" name="Google Shape;5335;p50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0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0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0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0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50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341" name="Google Shape;5341;p50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0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0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0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0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0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0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8" name="Google Shape;5348;p50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349" name="Google Shape;5349;p50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0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0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0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0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0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50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356" name="Google Shape;5356;p50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0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0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9" name="Google Shape;5359;p50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360" name="Google Shape;5360;p50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0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0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0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0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0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0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0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50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369" name="Google Shape;5369;p50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0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0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0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0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0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0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0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0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0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0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0" name="Google Shape;5380;p50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381" name="Google Shape;5381;p50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0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0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0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0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0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7" name="Google Shape;5387;p50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388" name="Google Shape;5388;p50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0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0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0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0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3" name="Google Shape;5393;p50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394" name="Google Shape;5394;p50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0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0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0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0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0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0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0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2" name="Google Shape;5402;p50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403" name="Google Shape;5403;p50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0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0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0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0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0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0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50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411" name="Google Shape;5411;p50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0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0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0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0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0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0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0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9" name="Google Shape;5419;p50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420" name="Google Shape;5420;p50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0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0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0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0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0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0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0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0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50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430" name="Google Shape;5430;p50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0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0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0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0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35" name="Google Shape;5435;p50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36" name="Google Shape;5436;p50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37" name="Google Shape;5437;p50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0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9" name="Google Shape;5439;p50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43" name="Shape 5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4" name="Google Shape;5444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445" name="Google Shape;5445;p51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446" name="Google Shape;5446;p51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1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8" name="Google Shape;5448;p51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449" name="Google Shape;5449;p51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1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51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452" name="Google Shape;5452;p51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1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1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1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1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1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8" name="Google Shape;5458;p51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459" name="Google Shape;5459;p51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1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1" name="Google Shape;5461;p51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462" name="Google Shape;5462;p51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1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1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1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1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1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1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1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0" name="Google Shape;5470;p51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471" name="Google Shape;5471;p51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1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3" name="Google Shape;5473;p51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474" name="Google Shape;5474;p51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1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6" name="Google Shape;5476;p51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477" name="Google Shape;5477;p51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1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9" name="Google Shape;5479;p51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480" name="Google Shape;5480;p51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1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2" name="Google Shape;5482;p51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83" name="Google Shape;5483;p51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484" name="Google Shape;5484;p51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1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6" name="Google Shape;5486;p51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487" name="Google Shape;5487;p51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1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9" name="Google Shape;5489;p51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490" name="Google Shape;5490;p51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1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2" name="Google Shape;5492;p51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493" name="Google Shape;5493;p51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1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1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1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1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1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9" name="Google Shape;5499;p51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500" name="Google Shape;5500;p51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1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1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3" name="Google Shape;5503;p51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504" name="Google Shape;5504;p51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1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1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1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8" name="Google Shape;5508;p51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509" name="Google Shape;5509;p51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1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1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1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3" name="Google Shape;5513;p51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4" name="Google Shape;5514;p51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515" name="Google Shape;5515;p51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1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1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8" name="Google Shape;5518;p51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9" name="Google Shape;5519;p51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520" name="Google Shape;5520;p51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1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1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1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1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1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1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27" name="Google Shape;5527;p51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8" name="Google Shape;5528;p51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29" name="Google Shape;5529;p51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530" name="Google Shape;5530;p51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1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1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3" name="Google Shape;5533;p51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534" name="Google Shape;5534;p51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1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1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1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8" name="Google Shape;5538;p51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539" name="Google Shape;5539;p51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1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1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2" name="Google Shape;5542;p51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543" name="Google Shape;5543;p51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1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1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6" name="Google Shape;5546;p51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547" name="Google Shape;5547;p51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1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1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1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1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1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1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54" name="Google Shape;5554;p51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5" name="Google Shape;5555;p51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6" name="Google Shape;5556;p51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7" name="Google Shape;5557;p51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8" name="Google Shape;5558;p51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59" name="Google Shape;5559;p51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560" name="Google Shape;5560;p51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1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1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3" name="Google Shape;5563;p51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564" name="Google Shape;5564;p51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1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1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1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1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9" name="Google Shape;5569;p51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570" name="Google Shape;5570;p51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1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2" name="Google Shape;5572;p51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573" name="Google Shape;5573;p51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1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1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1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1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1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79" name="Google Shape;5579;p51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0" name="Google Shape;5580;p51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581" name="Google Shape;5581;p51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1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1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1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1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1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1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8" name="Google Shape;5588;p51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589" name="Google Shape;5589;p51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1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1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1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3" name="Google Shape;5593;p51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594" name="Google Shape;5594;p51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1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1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1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1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1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1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1" name="Google Shape;5601;p51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02" name="Google Shape;5602;p51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603" name="Google Shape;5603;p51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1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1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1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7" name="Google Shape;5607;p51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08" name="Google Shape;5608;p51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609" name="Google Shape;5609;p51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1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1" name="Google Shape;5611;p51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612" name="Google Shape;5612;p51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1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1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1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1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7" name="Google Shape;5617;p51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618" name="Google Shape;5618;p51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1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1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1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1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1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1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25" name="Google Shape;5625;p51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26" name="Google Shape;5626;p51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627" name="Google Shape;5627;p51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1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1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1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1" name="Google Shape;5631;p51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632" name="Google Shape;5632;p51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1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1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1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36" name="Google Shape;5636;p51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37" name="Google Shape;5637;p51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638" name="Google Shape;5638;p51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1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1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51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642" name="Google Shape;5642;p51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1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1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1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6" name="Google Shape;5646;p51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647" name="Google Shape;5647;p51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1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1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1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1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2" name="Google Shape;5652;p51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653" name="Google Shape;5653;p51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1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1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6" name="Google Shape;5656;p51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657" name="Google Shape;5657;p51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1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1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1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1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1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1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1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1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1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7" name="Google Shape;5667;p51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668" name="Google Shape;5668;p51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1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1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1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2" name="Google Shape;5672;p51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673" name="Google Shape;5673;p51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1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1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1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1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8" name="Google Shape;5678;p51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679" name="Google Shape;5679;p51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1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1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1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3" name="Google Shape;5683;p51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684" name="Google Shape;5684;p51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1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6" name="Google Shape;5686;p51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687" name="Google Shape;5687;p51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1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1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1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1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2" name="Google Shape;5692;p51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693" name="Google Shape;5693;p51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1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1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1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1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1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1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1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1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1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3" name="Google Shape;5703;p51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704" name="Google Shape;5704;p51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1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6" name="Google Shape;5706;p51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707" name="Google Shape;5707;p51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1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1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0" name="Google Shape;5710;p51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711" name="Google Shape;5711;p51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1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1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1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1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1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1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1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1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0" name="Google Shape;5720;p51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721" name="Google Shape;5721;p51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1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1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4" name="Google Shape;5724;p51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725" name="Google Shape;5725;p51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1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1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1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9" name="Google Shape;5729;p51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730" name="Google Shape;5730;p51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1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1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1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1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5" name="Google Shape;5735;p51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736" name="Google Shape;5736;p51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1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1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1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1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1" name="Google Shape;5741;p51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742" name="Google Shape;5742;p51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1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4" name="Google Shape;5744;p51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745" name="Google Shape;5745;p51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1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1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1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1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0" name="Google Shape;5750;p51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751" name="Google Shape;5751;p51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1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1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1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1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1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1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1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1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0" name="Google Shape;5760;p51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761" name="Google Shape;5761;p51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1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1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1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1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1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1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1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1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1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1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2" name="Google Shape;5772;p51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773" name="Google Shape;5773;p51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1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1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1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7" name="Google Shape;5777;p51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778" name="Google Shape;5778;p51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1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1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1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1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1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4" name="Google Shape;5784;p51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785" name="Google Shape;5785;p51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1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1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1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1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1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1" name="Google Shape;5791;p51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792" name="Google Shape;5792;p51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1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1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1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1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1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1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1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0" name="Google Shape;5800;p51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801" name="Google Shape;5801;p51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1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1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1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1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1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7" name="Google Shape;5807;p51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808" name="Google Shape;5808;p51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1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1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1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51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813" name="Google Shape;5813;p51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1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1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1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1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1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1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1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1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1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3" name="Google Shape;5823;p51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824" name="Google Shape;5824;p51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1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1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1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1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1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0" name="Google Shape;5830;p51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831" name="Google Shape;5831;p51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1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1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1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1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1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1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8" name="Google Shape;5838;p51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839" name="Google Shape;5839;p51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1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1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1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1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1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1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1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1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1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1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0" name="Google Shape;5850;p51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851" name="Google Shape;5851;p51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1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1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1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1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1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1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8" name="Google Shape;5858;p51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859" name="Google Shape;5859;p51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1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1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1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1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1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1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1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1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1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1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1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1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2" name="Google Shape;5872;p51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873" name="Google Shape;5873;p51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1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1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1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1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8" name="Google Shape;5878;p51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879" name="Google Shape;5879;p51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1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1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1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1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4" name="Google Shape;5884;p51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885" name="Google Shape;5885;p51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1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1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8" name="Google Shape;5888;p51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889" name="Google Shape;5889;p51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1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1" name="Google Shape;5891;p51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892" name="Google Shape;5892;p51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1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1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1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1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1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8" name="Google Shape;5898;p51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899" name="Google Shape;5899;p51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1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1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2" name="Google Shape;5902;p51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903" name="Google Shape;5903;p51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1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1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1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51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908" name="Google Shape;5908;p51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1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1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1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1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1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1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1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1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1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8" name="Google Shape;5918;p51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919" name="Google Shape;5919;p51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1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1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1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1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1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51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926" name="Google Shape;5926;p51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1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1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1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1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1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2" name="Google Shape;5932;p51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933" name="Google Shape;5933;p51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1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1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1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1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1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9" name="Google Shape;5939;p51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940" name="Google Shape;5940;p51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1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1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1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4" name="Google Shape;5944;p51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945" name="Google Shape;5945;p51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1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1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8" name="Google Shape;5948;p51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949" name="Google Shape;5949;p51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1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1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1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1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1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5" name="Google Shape;5955;p51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956" name="Google Shape;5956;p51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1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1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1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51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5961" name="Google Shape;5961;p51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1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1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4" name="Google Shape;5964;p51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5965" name="Google Shape;5965;p51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1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1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68" name="Google Shape;5968;p51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969" name="Google Shape;5969;p51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5970" name="Google Shape;5970;p51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1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1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1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1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78" name="Shape 5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9" name="Google Shape;5979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980" name="Google Shape;5980;p52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1" name="Google Shape;5981;p52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2" name="Google Shape;5982;p52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3" name="Google Shape;5983;p52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5984" name="Google Shape;5984;p52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2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2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2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52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5989" name="Google Shape;5989;p52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2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1" name="Google Shape;5991;p52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2" name="Google Shape;5992;p52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3" name="Google Shape;5993;p52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4" name="Google Shape;5994;p52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5" name="Google Shape;5995;p52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6" name="Google Shape;5996;p52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7" name="Google Shape;5997;p52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5998" name="Google Shape;5998;p52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2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2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1" name="Google Shape;6001;p52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002" name="Google Shape;6002;p52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2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4" name="Google Shape;6004;p52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005" name="Google Shape;6005;p52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2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2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2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2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0" name="Google Shape;6010;p52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1" name="Google Shape;6011;p52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2" name="Google Shape;6012;p52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3" name="Google Shape;6013;p52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4" name="Google Shape;6014;p52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5" name="Google Shape;6015;p52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016" name="Google Shape;6016;p52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2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8" name="Google Shape;6018;p52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9" name="Google Shape;6019;p52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0" name="Google Shape;6020;p52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021" name="Google Shape;6021;p52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2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2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2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5" name="Google Shape;6025;p52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6" name="Google Shape;6026;p52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7" name="Google Shape;6027;p52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8" name="Google Shape;6028;p52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9" name="Google Shape;6029;p52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0" name="Google Shape;6030;p52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1" name="Google Shape;6031;p52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032" name="Google Shape;6032;p52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2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4" name="Google Shape;6034;p52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035" name="Google Shape;6035;p52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2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7" name="Google Shape;6037;p52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038" name="Google Shape;6038;p52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2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0" name="Google Shape;6040;p52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1" name="Google Shape;6041;p52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042" name="Google Shape;6042;p52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2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4" name="Google Shape;6044;p52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5" name="Google Shape;6045;p52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046" name="Google Shape;6046;p52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2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2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2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0" name="Google Shape;6050;p52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051" name="Google Shape;6051;p52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2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2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2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5" name="Google Shape;6055;p52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056" name="Google Shape;6056;p52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2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52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059" name="Google Shape;6059;p52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2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1" name="Google Shape;6061;p52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2" name="Google Shape;6062;p52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3" name="Google Shape;6063;p52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064" name="Google Shape;6064;p52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2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2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2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2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9" name="Google Shape;6069;p52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0" name="Google Shape;6070;p52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071" name="Google Shape;6071;p52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2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52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074" name="Google Shape;6074;p52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2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2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7" name="Google Shape;6077;p52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078" name="Google Shape;6078;p52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2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0" name="Google Shape;6080;p52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081" name="Google Shape;6081;p52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2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3" name="Google Shape;6083;p52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4" name="Google Shape;6084;p52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085" name="Google Shape;6085;p52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2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2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8" name="Google Shape;6088;p52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089" name="Google Shape;6089;p52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2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2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2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2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4" name="Google Shape;6094;p52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5" name="Google Shape;6095;p52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6" name="Google Shape;6096;p52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097" name="Google Shape;6097;p52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2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2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0" name="Google Shape;6100;p52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101" name="Google Shape;6101;p52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2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2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4" name="Google Shape;6104;p52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105" name="Google Shape;6105;p52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2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2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52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109" name="Google Shape;6109;p52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2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2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2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3" name="Google Shape;6113;p52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114" name="Google Shape;6114;p52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2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2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7" name="Google Shape;6117;p52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8" name="Google Shape;6118;p52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119" name="Google Shape;6119;p52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2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1" name="Google Shape;6121;p52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122" name="Google Shape;6122;p52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2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4" name="Google Shape;6124;p52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5" name="Google Shape;6125;p52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26" name="Google Shape;6126;p52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127" name="Google Shape;6127;p52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2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2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2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1" name="Google Shape;6131;p52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132" name="Google Shape;6132;p52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2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4" name="Google Shape;6134;p52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5" name="Google Shape;6135;p52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136" name="Google Shape;6136;p52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2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2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2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2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2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2" name="Google Shape;6142;p52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143" name="Google Shape;6143;p52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2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2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2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2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2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2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52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151" name="Google Shape;6151;p52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2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3" name="Google Shape;6153;p52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154" name="Google Shape;6154;p52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2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2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2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8" name="Google Shape;6158;p52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159" name="Google Shape;6159;p52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2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2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2" name="Google Shape;6162;p52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3" name="Google Shape;6163;p52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164" name="Google Shape;6164;p52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2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6" name="Google Shape;6166;p52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7" name="Google Shape;6167;p52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8" name="Google Shape;6168;p52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169" name="Google Shape;6169;p52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2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1" name="Google Shape;6171;p52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172" name="Google Shape;6172;p52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2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2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2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52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177" name="Google Shape;6177;p52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2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2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0" name="Google Shape;6180;p52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1" name="Google Shape;6181;p52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182" name="Google Shape;6182;p52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2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2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5" name="Google Shape;6185;p52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186" name="Google Shape;6186;p52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2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2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2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0" name="Google Shape;6190;p52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191" name="Google Shape;6191;p52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2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3" name="Google Shape;6193;p52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194" name="Google Shape;6194;p52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2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52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197" name="Google Shape;6197;p52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2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2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2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2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52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203" name="Google Shape;6203;p52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2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2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2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7" name="Google Shape;6207;p52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8" name="Google Shape;6208;p52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9" name="Google Shape;6209;p52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210" name="Google Shape;6210;p52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2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2" name="Google Shape;6212;p52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213" name="Google Shape;6213;p52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2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5" name="Google Shape;6215;p52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216" name="Google Shape;6216;p52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2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8" name="Google Shape;6218;p52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219" name="Google Shape;6219;p52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2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2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2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2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2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2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2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52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228" name="Google Shape;6228;p52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2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0" name="Google Shape;6230;p52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1" name="Google Shape;6231;p52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232" name="Google Shape;6232;p52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2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4" name="Google Shape;6234;p52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235" name="Google Shape;6235;p52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2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7" name="Google Shape;6237;p52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238" name="Google Shape;6238;p52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2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2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1" name="Google Shape;6241;p52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242" name="Google Shape;6242;p52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2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4" name="Google Shape;6244;p52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5" name="Google Shape;6245;p52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246" name="Google Shape;6246;p52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2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2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9" name="Google Shape;6249;p52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250" name="Google Shape;6250;p52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2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2" name="Google Shape;6252;p52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253" name="Google Shape;6253;p52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2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5" name="Google Shape;6255;p52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256" name="Google Shape;6256;p52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2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2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9" name="Google Shape;6259;p52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63" name="Shape 6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4" name="Google Shape;6264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265" name="Google Shape;6265;p53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266" name="Google Shape;6266;p53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3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8" name="Google Shape;6268;p53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269" name="Google Shape;6269;p53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3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3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2" name="Google Shape;6272;p53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273" name="Google Shape;6273;p53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3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3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3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3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8" name="Google Shape;6278;p53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279" name="Google Shape;6279;p53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3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3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3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3" name="Google Shape;6283;p53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4" name="Google Shape;6284;p53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285" name="Google Shape;6285;p53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3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3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8" name="Google Shape;6288;p53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289" name="Google Shape;6289;p53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3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3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2" name="Google Shape;6292;p53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293" name="Google Shape;6293;p53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3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5" name="Google Shape;6295;p53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6" name="Google Shape;6296;p53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297" name="Google Shape;6297;p53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3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3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0" name="Google Shape;6300;p53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1" name="Google Shape;6301;p53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302" name="Google Shape;6302;p53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3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3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3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6" name="Google Shape;6306;p53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307" name="Google Shape;6307;p53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3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3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3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1" name="Google Shape;6311;p53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312" name="Google Shape;6312;p53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3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3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5" name="Google Shape;6315;p53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316" name="Google Shape;6316;p53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3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8" name="Google Shape;6318;p53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319" name="Google Shape;6319;p53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3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1" name="Google Shape;6321;p53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2" name="Google Shape;6322;p53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323" name="Google Shape;6323;p53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3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5" name="Google Shape;6325;p53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6" name="Google Shape;6326;p53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327" name="Google Shape;6327;p53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3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3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53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331" name="Google Shape;6331;p53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3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3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3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5" name="Google Shape;6335;p53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336" name="Google Shape;6336;p53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3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3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3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0" name="Google Shape;6340;p53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1" name="Google Shape;6341;p53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342" name="Google Shape;6342;p53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3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3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5" name="Google Shape;6345;p53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6" name="Google Shape;6346;p53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347" name="Google Shape;6347;p53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3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3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3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3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3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3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3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3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3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3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53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359" name="Google Shape;6359;p53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3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3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2" name="Google Shape;6362;p53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3" name="Google Shape;6363;p53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4" name="Google Shape;6364;p53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365" name="Google Shape;6365;p53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3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3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8" name="Google Shape;6368;p53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369" name="Google Shape;6369;p53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3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3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53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373" name="Google Shape;6373;p53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3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3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6" name="Google Shape;6376;p53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377" name="Google Shape;6377;p53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3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9" name="Google Shape;6379;p53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0" name="Google Shape;6380;p53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1" name="Google Shape;6381;p53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382" name="Google Shape;6382;p53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3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3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3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3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3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3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3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3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3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3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3" name="Google Shape;6393;p53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394" name="Google Shape;6394;p53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3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3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7" name="Google Shape;6397;p53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398" name="Google Shape;6398;p53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3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3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3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2" name="Google Shape;6402;p53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3" name="Google Shape;6403;p53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404" name="Google Shape;6404;p53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3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6" name="Google Shape;6406;p53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407" name="Google Shape;6407;p53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3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3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3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3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2" name="Google Shape;6412;p53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413" name="Google Shape;6413;p53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3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3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3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7" name="Google Shape;6417;p53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8" name="Google Shape;6418;p53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9" name="Google Shape;6419;p53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0" name="Google Shape;6420;p53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421" name="Google Shape;6421;p53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3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3" name="Google Shape;6423;p53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424" name="Google Shape;6424;p53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3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3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3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8" name="Google Shape;6428;p53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429" name="Google Shape;6429;p53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3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3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2" name="Google Shape;6432;p53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433" name="Google Shape;6433;p53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3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3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6" name="Google Shape;6436;p53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437" name="Google Shape;6437;p53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3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3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3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3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3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3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4" name="Google Shape;6444;p53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445" name="Google Shape;6445;p53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3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3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3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3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3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3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2" name="Google Shape;6452;p53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3" name="Google Shape;6453;p53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454" name="Google Shape;6454;p53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3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3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3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3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53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460" name="Google Shape;6460;p53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3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3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3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3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5" name="Google Shape;6465;p53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466" name="Google Shape;6466;p53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3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3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9" name="Google Shape;6469;p53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470" name="Google Shape;6470;p53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3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3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3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4" name="Google Shape;6474;p53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5" name="Google Shape;6475;p53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6" name="Google Shape;6476;p53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477" name="Google Shape;6477;p53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3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3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3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3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2" name="Google Shape;6482;p53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483" name="Google Shape;6483;p53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3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3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3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3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3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3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0" name="Google Shape;6490;p53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491" name="Google Shape;6491;p53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3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3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4" name="Google Shape;6494;p53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495" name="Google Shape;6495;p53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3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3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3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3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3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3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3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3" name="Google Shape;6503;p53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504" name="Google Shape;6504;p53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3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3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3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3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3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3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1" name="Google Shape;6511;p53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512" name="Google Shape;6512;p53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3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4" name="Google Shape;6514;p53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515" name="Google Shape;6515;p53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3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3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3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3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3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3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3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3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3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53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526" name="Google Shape;6526;p53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3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3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3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0" name="Google Shape;6530;p53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531" name="Google Shape;6531;p53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3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3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3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3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3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3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8" name="Google Shape;6538;p53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539" name="Google Shape;6539;p53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3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3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2" name="Google Shape;6542;p53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543" name="Google Shape;6543;p53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3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3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3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3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3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9" name="Google Shape;6549;p53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550" name="Google Shape;6550;p53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3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3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3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4" name="Google Shape;6554;p53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555" name="Google Shape;6555;p53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3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7" name="Google Shape;6557;p53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558" name="Google Shape;6558;p53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3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0" name="Google Shape;6560;p53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561" name="Google Shape;6561;p53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3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3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3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3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3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3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8" name="Google Shape;6568;p53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569" name="Google Shape;6569;p53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3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3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3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3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4" name="Google Shape;6574;p53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575" name="Google Shape;6575;p53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3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3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3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9" name="Google Shape;6579;p53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580" name="Google Shape;6580;p53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3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3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3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53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585" name="Google Shape;6585;p53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3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3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3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9" name="Google Shape;6589;p53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590" name="Google Shape;6590;p53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3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2" name="Google Shape;6592;p53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593" name="Google Shape;6593;p53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3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3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3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3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8" name="Google Shape;6598;p53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599" name="Google Shape;6599;p53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3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3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3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3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3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3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6" name="Google Shape;6606;p53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607" name="Google Shape;6607;p53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3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3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0" name="Google Shape;6610;p53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1" name="Google Shape;6611;p53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612" name="Google Shape;6612;p53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3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3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3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3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7" name="Google Shape;6617;p53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618" name="Google Shape;6618;p53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3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3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3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3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53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624" name="Google Shape;6624;p53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3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3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3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3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3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3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3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3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53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634" name="Google Shape;6634;p53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3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3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3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3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3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3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3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2" name="Google Shape;6642;p53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643" name="Google Shape;6643;p53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3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3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3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7" name="Google Shape;6647;p53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648" name="Google Shape;6648;p53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3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0" name="Google Shape;6650;p53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651" name="Google Shape;6651;p53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3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3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3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3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3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7" name="Google Shape;6657;p53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658" name="Google Shape;6658;p53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3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3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3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2" name="Google Shape;6662;p53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663" name="Google Shape;6663;p53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3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3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6" name="Google Shape;6666;p53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667" name="Google Shape;6667;p53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3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3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3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3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3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3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4" name="Google Shape;6674;p53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675" name="Google Shape;6675;p53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3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7" name="Google Shape;6677;p53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678" name="Google Shape;6678;p53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3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0" name="Google Shape;6680;p53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681" name="Google Shape;6681;p53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3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3" name="Google Shape;6683;p53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684" name="Google Shape;6684;p53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3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3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3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3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3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3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1" name="Google Shape;6691;p53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692" name="Google Shape;6692;p53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3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4" name="Google Shape;6694;p53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695" name="Google Shape;6695;p53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3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7" name="Google Shape;6697;p53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8" name="Google Shape;6698;p53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699" name="Google Shape;6699;p53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3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3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705" name="Shape 6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6" name="Google Shape;6706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707" name="Google Shape;6707;p54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8" name="Google Shape;6708;p54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709" name="Google Shape;6709;p54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4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54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712" name="Google Shape;6712;p54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4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4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5" name="Google Shape;6715;p54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716" name="Google Shape;6716;p54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4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4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4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4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54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722" name="Google Shape;6722;p54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4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4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4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4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7" name="Google Shape;6727;p54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728" name="Google Shape;6728;p54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4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4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4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4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4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4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4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4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4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4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4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54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741" name="Google Shape;6741;p54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4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3" name="Google Shape;6743;p54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744" name="Google Shape;6744;p54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4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4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4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8" name="Google Shape;6748;p54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9" name="Google Shape;6749;p54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750" name="Google Shape;6750;p54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4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4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4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4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4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6" name="Google Shape;6756;p54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7" name="Google Shape;6757;p54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8" name="Google Shape;6758;p54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759" name="Google Shape;6759;p54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4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4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4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4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54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765" name="Google Shape;6765;p54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4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4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4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4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4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4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4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3" name="Google Shape;6773;p54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774" name="Google Shape;6774;p54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4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6" name="Google Shape;6776;p54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777" name="Google Shape;6777;p54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4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4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0" name="Google Shape;6780;p54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781" name="Google Shape;6781;p54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4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54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784" name="Google Shape;6784;p54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4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4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4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4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4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4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54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792" name="Google Shape;6792;p54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4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4" name="Google Shape;6794;p54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795" name="Google Shape;6795;p54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4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4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8" name="Google Shape;6798;p54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799" name="Google Shape;6799;p54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4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1" name="Google Shape;6801;p54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802" name="Google Shape;6802;p54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4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4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5" name="Google Shape;6805;p54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6" name="Google Shape;6806;p54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7" name="Google Shape;6807;p54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808" name="Google Shape;6808;p54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4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4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4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4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4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4" name="Google Shape;6814;p54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5" name="Google Shape;6815;p54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816" name="Google Shape;6816;p54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4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4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9" name="Google Shape;6819;p54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820" name="Google Shape;6820;p54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4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2" name="Google Shape;6822;p54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3" name="Google Shape;6823;p54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824" name="Google Shape;6824;p54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4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4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7" name="Google Shape;6827;p54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828" name="Google Shape;6828;p54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4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0" name="Google Shape;6830;p54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1" name="Google Shape;6831;p54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2" name="Google Shape;6832;p54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3" name="Google Shape;6833;p54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834" name="Google Shape;6834;p54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4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6" name="Google Shape;6836;p54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7" name="Google Shape;6837;p54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838" name="Google Shape;6838;p54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4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0" name="Google Shape;6840;p54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1" name="Google Shape;6841;p54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2" name="Google Shape;6842;p54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3" name="Google Shape;6843;p54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844" name="Google Shape;6844;p54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4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4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54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848" name="Google Shape;6848;p54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4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0" name="Google Shape;6850;p54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851" name="Google Shape;6851;p54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4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3" name="Google Shape;6853;p54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4" name="Google Shape;6854;p54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855" name="Google Shape;6855;p54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4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4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4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4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4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4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4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4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4" name="Google Shape;6864;p54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5" name="Google Shape;6865;p54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866" name="Google Shape;6866;p54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4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4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4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0" name="Google Shape;6870;p54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871" name="Google Shape;6871;p54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4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3" name="Google Shape;6873;p54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874" name="Google Shape;6874;p54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4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6" name="Google Shape;6876;p54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7" name="Google Shape;6877;p54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878" name="Google Shape;6878;p54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4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4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54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882" name="Google Shape;6882;p54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4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4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4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4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4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8" name="Google Shape;6888;p54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889" name="Google Shape;6889;p54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4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1" name="Google Shape;6891;p54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892" name="Google Shape;6892;p54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4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4" name="Google Shape;6894;p54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895" name="Google Shape;6895;p54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4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4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4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4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0" name="Google Shape;6900;p54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901" name="Google Shape;6901;p54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4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4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4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5" name="Google Shape;6905;p54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6" name="Google Shape;6906;p54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907" name="Google Shape;6907;p54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4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4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4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1" name="Google Shape;6911;p54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912" name="Google Shape;6912;p54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4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4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54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916" name="Google Shape;6916;p54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4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4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9" name="Google Shape;6919;p54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920" name="Google Shape;6920;p54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4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4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4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4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4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4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4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4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9" name="Google Shape;6929;p54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0" name="Google Shape;6930;p54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931" name="Google Shape;6931;p54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4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4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4" name="Google Shape;6934;p54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935" name="Google Shape;6935;p54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4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7" name="Google Shape;6937;p54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938" name="Google Shape;6938;p54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4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0" name="Google Shape;6940;p54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1" name="Google Shape;6941;p54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942" name="Google Shape;6942;p54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4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54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945" name="Google Shape;6945;p54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4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7" name="Google Shape;6947;p54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948" name="Google Shape;6948;p54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4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0" name="Google Shape;6950;p54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951" name="Google Shape;6951;p54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4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3" name="Google Shape;6953;p54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954" name="Google Shape;6954;p54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4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4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4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8" name="Google Shape;6958;p54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6959" name="Google Shape;6959;p54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4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1" name="Google Shape;6961;p54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6962" name="Google Shape;6962;p54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4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54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6965" name="Google Shape;6965;p54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4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4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4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4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0" name="Google Shape;6970;p54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6971" name="Google Shape;6971;p54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4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4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4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4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4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4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4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9" name="Google Shape;6979;p54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6980" name="Google Shape;6980;p54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4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4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54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6984" name="Google Shape;6984;p54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4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4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4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8" name="Google Shape;6988;p54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6989" name="Google Shape;6989;p54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4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1" name="Google Shape;6991;p54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2" name="Google Shape;6992;p54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6993" name="Google Shape;6993;p54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4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4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4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7" name="Google Shape;6997;p54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6998" name="Google Shape;6998;p54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4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4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4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2" name="Google Shape;7002;p54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003" name="Google Shape;7003;p54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4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4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54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007" name="Google Shape;7007;p54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4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9" name="Google Shape;7009;p54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010" name="Google Shape;7010;p54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4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4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3" name="Google Shape;7013;p54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014" name="Google Shape;7014;p54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4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6" name="Google Shape;7016;p54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017" name="Google Shape;7017;p54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4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9" name="Google Shape;7019;p54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020" name="Google Shape;7020;p54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4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4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4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4" name="Google Shape;7024;p54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5" name="Google Shape;7025;p54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026" name="Google Shape;7026;p54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4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4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9" name="Google Shape;7029;p54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0" name="Google Shape;7030;p54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031" name="Google Shape;7031;p54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4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4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4" name="Google Shape;7034;p54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5" name="Google Shape;7035;p54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036" name="Google Shape;7036;p54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4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4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9" name="Google Shape;7039;p54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040" name="Google Shape;7040;p54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4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4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3" name="Google Shape;7043;p54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044" name="Google Shape;7044;p54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4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4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4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4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9" name="Google Shape;7049;p54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0" name="Google Shape;7050;p54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051" name="Google Shape;7051;p54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4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4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4" name="Google Shape;7054;p54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5" name="Google Shape;7055;p54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056" name="Google Shape;7056;p54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4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4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4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4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4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4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4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4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4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4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7" name="Google Shape;7067;p54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71" name="Shape 7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2" name="Google Shape;7072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73" name="Google Shape;7073;p55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4" name="Google Shape;7074;p55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075" name="Google Shape;7075;p55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5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5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8" name="Google Shape;7078;p55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079" name="Google Shape;7079;p55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5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5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5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5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5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5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5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5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5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5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5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1" name="Google Shape;7091;p55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2" name="Google Shape;7092;p55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3" name="Google Shape;7093;p55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4" name="Google Shape;7094;p55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095" name="Google Shape;7095;p55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5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5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5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9" name="Google Shape;7099;p55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0" name="Google Shape;7100;p55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101" name="Google Shape;7101;p55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5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5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5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5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6" name="Google Shape;7106;p55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7" name="Google Shape;7107;p55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8" name="Google Shape;7108;p55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9" name="Google Shape;7109;p55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110" name="Google Shape;7110;p55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5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2" name="Google Shape;7112;p55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113" name="Google Shape;7113;p55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5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5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5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7" name="Google Shape;7117;p55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8" name="Google Shape;7118;p55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9" name="Google Shape;7119;p55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120" name="Google Shape;7120;p55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5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5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3" name="Google Shape;7123;p55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4" name="Google Shape;7124;p55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125" name="Google Shape;7125;p55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5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5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8" name="Google Shape;7128;p55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9" name="Google Shape;7129;p55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0" name="Google Shape;7130;p55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131" name="Google Shape;7131;p55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5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3" name="Google Shape;7133;p55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134" name="Google Shape;7134;p55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5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6" name="Google Shape;7136;p55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137" name="Google Shape;7137;p55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5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55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140" name="Google Shape;7140;p55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5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5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5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5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5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5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5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5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55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150" name="Google Shape;7150;p55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5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5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3" name="Google Shape;7153;p55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154" name="Google Shape;7154;p55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5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5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5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5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5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5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5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2" name="Google Shape;7162;p55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163" name="Google Shape;7163;p55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5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5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5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5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5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5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0" name="Google Shape;7170;p55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171" name="Google Shape;7171;p55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5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3" name="Google Shape;7173;p55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4" name="Google Shape;7174;p55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175" name="Google Shape;7175;p55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5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5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5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5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5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5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2" name="Google Shape;7182;p55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183" name="Google Shape;7183;p55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5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5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6" name="Google Shape;7186;p55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187" name="Google Shape;7187;p55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5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5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0" name="Google Shape;7190;p55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1" name="Google Shape;7191;p55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192" name="Google Shape;7192;p55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5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5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55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196" name="Google Shape;7196;p55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5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5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9" name="Google Shape;7199;p55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0" name="Google Shape;7200;p55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1" name="Google Shape;7201;p55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202" name="Google Shape;7202;p55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5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5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5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5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7" name="Google Shape;7207;p55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208" name="Google Shape;7208;p55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5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5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5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5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5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55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215" name="Google Shape;7215;p55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5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5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8" name="Google Shape;7218;p55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219" name="Google Shape;7219;p55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5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1" name="Google Shape;7221;p55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222" name="Google Shape;7222;p55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5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5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55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226" name="Google Shape;7226;p55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5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5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5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5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1" name="Google Shape;7231;p55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2" name="Google Shape;7232;p55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3" name="Google Shape;7233;p55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4" name="Google Shape;7234;p55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5" name="Google Shape;7235;p55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236" name="Google Shape;7236;p55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5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5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5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55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241" name="Google Shape;7241;p55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5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5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5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5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5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5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5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5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5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5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5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3" name="Google Shape;7253;p55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254" name="Google Shape;7254;p55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5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5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5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5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5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5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5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5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3" name="Google Shape;7263;p55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264" name="Google Shape;7264;p55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5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5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7" name="Google Shape;7267;p55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268" name="Google Shape;7268;p55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5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5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5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5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5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4" name="Google Shape;7274;p55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275" name="Google Shape;7275;p55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5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5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5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5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0" name="Google Shape;7280;p55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281" name="Google Shape;7281;p55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5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5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5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5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5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5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8" name="Google Shape;7288;p55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289" name="Google Shape;7289;p55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5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5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5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5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5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55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296" name="Google Shape;7296;p55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5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5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5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5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5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5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5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5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5" name="Google Shape;7305;p55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306" name="Google Shape;7306;p55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5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5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9" name="Google Shape;7309;p55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310" name="Google Shape;7310;p55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5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5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5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4" name="Google Shape;7314;p55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315" name="Google Shape;7315;p55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5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7" name="Google Shape;7317;p55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318" name="Google Shape;7318;p55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5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5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5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2" name="Google Shape;7322;p55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323" name="Google Shape;7323;p55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5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5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5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7" name="Google Shape;7327;p55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328" name="Google Shape;7328;p55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5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5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5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5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5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5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5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5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55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338" name="Google Shape;7338;p55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5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55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341" name="Google Shape;7341;p55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5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5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5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5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5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5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8" name="Google Shape;7348;p55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349" name="Google Shape;7349;p55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5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5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5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5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5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5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5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5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5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5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5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5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5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5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5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5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6" name="Google Shape;7366;p55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367" name="Google Shape;7367;p55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5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5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5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5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5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3" name="Google Shape;7373;p55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374" name="Google Shape;7374;p55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5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6" name="Google Shape;7376;p55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377" name="Google Shape;7377;p55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5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5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5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5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5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5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4" name="Google Shape;7384;p55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385" name="Google Shape;7385;p55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5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5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5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5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5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55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392" name="Google Shape;7392;p55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5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5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5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5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7" name="Google Shape;7397;p55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398" name="Google Shape;7398;p55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5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5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5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5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5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5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5" name="Google Shape;7405;p55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406" name="Google Shape;7406;p55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5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5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5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55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411" name="Google Shape;7411;p55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5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5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55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415" name="Google Shape;7415;p55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5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5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8" name="Google Shape;7418;p55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419" name="Google Shape;7419;p55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5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5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5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5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5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5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5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5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8" name="Google Shape;7428;p55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9" name="Google Shape;7429;p55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430" name="Google Shape;7430;p55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5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5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5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5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5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5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7" name="Google Shape;7437;p55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438" name="Google Shape;7438;p55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5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5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5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5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5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4" name="Google Shape;7444;p55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445" name="Google Shape;7445;p55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5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5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5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5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5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5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5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3" name="Google Shape;7453;p55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454" name="Google Shape;7454;p55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5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5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5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5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9" name="Google Shape;7459;p55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460" name="Google Shape;7460;p55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5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5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5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5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5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6" name="Google Shape;7466;p55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467" name="Google Shape;7467;p55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5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5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0" name="Google Shape;7470;p55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471" name="Google Shape;7471;p55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5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5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5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5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5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5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8" name="Google Shape;7478;p55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479" name="Google Shape;7479;p55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5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5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5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5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5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5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6" name="Google Shape;7486;p55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487" name="Google Shape;7487;p55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5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5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5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5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5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5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4" name="Google Shape;7494;p55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495" name="Google Shape;7495;p55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5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5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5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5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0" name="Google Shape;7500;p55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501" name="Google Shape;7501;p55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5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5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4" name="Google Shape;7504;p55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505" name="Google Shape;7505;p55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5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5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5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5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0" name="Google Shape;7510;p55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511" name="Google Shape;7511;p55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5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5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5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5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5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7" name="Google Shape;7517;p55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518" name="Google Shape;7518;p55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5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5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5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5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5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5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5" name="Google Shape;7525;p55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526" name="Google Shape;7526;p55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5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5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5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0" name="Google Shape;7530;p55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531" name="Google Shape;7531;p55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5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5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5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5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5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5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8" name="Google Shape;7538;p55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539" name="Google Shape;7539;p55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5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5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5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3" name="Google Shape;7543;p55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4" name="Google Shape;7544;p55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545" name="Google Shape;7545;p55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5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5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5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9" name="Google Shape;7549;p55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0" name="Google Shape;7550;p55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551" name="Google Shape;7551;p55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5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5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54" name="Google Shape;7554;p55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555" name="Google Shape;7555;p55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6" name="Google Shape;7556;p55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557" name="Google Shape;7557;p55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558" name="Google Shape;7558;p55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5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5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5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5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5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5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5" name="Google Shape;7565;p55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566" name="Google Shape;7566;p55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5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5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5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5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571" name="Google Shape;7571;p55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75" name="Shape 7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6" name="Google Shape;7576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577" name="Google Shape;7577;p56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578" name="Google Shape;7578;p56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6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6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6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6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3" name="Google Shape;7583;p56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4" name="Google Shape;7584;p56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5" name="Google Shape;7585;p56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586" name="Google Shape;7586;p56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6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6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56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590" name="Google Shape;7590;p56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6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56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593" name="Google Shape;7593;p56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6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6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6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7" name="Google Shape;7597;p56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8" name="Google Shape;7598;p56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599" name="Google Shape;7599;p56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6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1" name="Google Shape;7601;p56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2" name="Google Shape;7602;p56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603" name="Google Shape;7603;p56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6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5" name="Google Shape;7605;p56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606" name="Google Shape;7606;p56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6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6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6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6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6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6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6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4" name="Google Shape;7614;p56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615" name="Google Shape;7615;p56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6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56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618" name="Google Shape;7618;p56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6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6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1" name="Google Shape;7621;p56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2" name="Google Shape;7622;p56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3" name="Google Shape;7623;p56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624" name="Google Shape;7624;p56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6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56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627" name="Google Shape;7627;p56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6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6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6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6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6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3" name="Google Shape;7633;p56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4" name="Google Shape;7634;p56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635" name="Google Shape;7635;p56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6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6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6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9" name="Google Shape;7639;p56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640" name="Google Shape;7640;p56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6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6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3" name="Google Shape;7643;p56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4" name="Google Shape;7644;p56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645" name="Google Shape;7645;p56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6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6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6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6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6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6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6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3" name="Google Shape;7653;p56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4" name="Google Shape;7654;p56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655" name="Google Shape;7655;p56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6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6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6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9" name="Google Shape;7659;p56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0" name="Google Shape;7660;p56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1" name="Google Shape;7661;p56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662" name="Google Shape;7662;p56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6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4" name="Google Shape;7664;p56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665" name="Google Shape;7665;p56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6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6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8" name="Google Shape;7668;p56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9" name="Google Shape;7669;p56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670" name="Google Shape;7670;p56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6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6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3" name="Google Shape;7673;p56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674" name="Google Shape;7674;p56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6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6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6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6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6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0" name="Google Shape;7680;p56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681" name="Google Shape;7681;p56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6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6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6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5" name="Google Shape;7685;p56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686" name="Google Shape;7686;p56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6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8" name="Google Shape;7688;p56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9" name="Google Shape;7689;p56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690" name="Google Shape;7690;p56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6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6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6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6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6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6" name="Google Shape;7696;p56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697" name="Google Shape;7697;p56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6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9" name="Google Shape;7699;p56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700" name="Google Shape;7700;p56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6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2" name="Google Shape;7702;p56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3" name="Google Shape;7703;p56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4" name="Google Shape;7704;p56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705" name="Google Shape;7705;p56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6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7" name="Google Shape;7707;p56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708" name="Google Shape;7708;p56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6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6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6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6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6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4" name="Google Shape;7714;p56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5" name="Google Shape;7715;p56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716" name="Google Shape;7716;p56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6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6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56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720" name="Google Shape;7720;p56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6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6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6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6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6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6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7" name="Google Shape;7727;p56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728" name="Google Shape;7728;p56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6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6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6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6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6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4" name="Google Shape;7734;p56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735" name="Google Shape;7735;p56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6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6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6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6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6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1" name="Google Shape;7741;p56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742" name="Google Shape;7742;p56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6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6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5" name="Google Shape;7745;p56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746" name="Google Shape;7746;p56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6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6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6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6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1" name="Google Shape;7751;p56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752" name="Google Shape;7752;p56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6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6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6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6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6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8" name="Google Shape;7758;p56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759" name="Google Shape;7759;p56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6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6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6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6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4" name="Google Shape;7764;p56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765" name="Google Shape;7765;p56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6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6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6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6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6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6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6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6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6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5" name="Google Shape;7775;p56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776" name="Google Shape;7776;p56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6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6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6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6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6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6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6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6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6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6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7" name="Google Shape;7787;p56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788" name="Google Shape;7788;p56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6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6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6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6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3" name="Google Shape;7793;p56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4" name="Google Shape;7794;p56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795" name="Google Shape;7795;p56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6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6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6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6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6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6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6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6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6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6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6" name="Google Shape;7806;p56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807" name="Google Shape;7807;p56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6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6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6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6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6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6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6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5" name="Google Shape;7815;p56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816" name="Google Shape;7816;p56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6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6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9" name="Google Shape;7819;p56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820" name="Google Shape;7820;p56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6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6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3" name="Google Shape;7823;p56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824" name="Google Shape;7824;p56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6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6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6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6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6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56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831" name="Google Shape;7831;p56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6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6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6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6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6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7" name="Google Shape;7837;p56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838" name="Google Shape;7838;p56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6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6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6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2" name="Google Shape;7842;p56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843" name="Google Shape;7843;p56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6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6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6" name="Google Shape;7846;p56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847" name="Google Shape;7847;p56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6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6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6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1" name="Google Shape;7851;p56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852" name="Google Shape;7852;p56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6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6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6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6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6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6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56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860" name="Google Shape;7860;p56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6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6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6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6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6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6" name="Google Shape;7866;p56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867" name="Google Shape;7867;p56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6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6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6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6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2" name="Google Shape;7872;p56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873" name="Google Shape;7873;p56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6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6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6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6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6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6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6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6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2" name="Google Shape;7882;p56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883" name="Google Shape;7883;p56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6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6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6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6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6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6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6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6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2" name="Google Shape;7892;p56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893" name="Google Shape;7893;p56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6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6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6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6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6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6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0" name="Google Shape;7900;p56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901" name="Google Shape;7901;p56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6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6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6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6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6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7" name="Google Shape;7907;p56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908" name="Google Shape;7908;p56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6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6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6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6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6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6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6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6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56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918" name="Google Shape;7918;p56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6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6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6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6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6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56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925" name="Google Shape;7925;p56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6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6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6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56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930" name="Google Shape;7930;p56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6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6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6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6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6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6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6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6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6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0" name="Google Shape;7940;p56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1" name="Google Shape;7941;p56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942" name="Google Shape;7942;p56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6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6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6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6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6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8" name="Google Shape;7948;p56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949" name="Google Shape;7949;p56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6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1" name="Google Shape;7951;p56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952" name="Google Shape;7952;p56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6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4" name="Google Shape;7954;p56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955" name="Google Shape;7955;p56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6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6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6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6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6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1" name="Google Shape;7961;p56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7962" name="Google Shape;7962;p56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6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6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5" name="Google Shape;7965;p56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7966" name="Google Shape;7966;p56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6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71" name="Shape 7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2" name="Google Shape;7972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973" name="Google Shape;7973;p57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4" name="Google Shape;7974;p57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7975" name="Google Shape;7975;p57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7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7" name="Google Shape;7977;p57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8" name="Google Shape;7978;p57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7979" name="Google Shape;7979;p57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7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1" name="Google Shape;7981;p57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2" name="Google Shape;7982;p57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7983" name="Google Shape;7983;p57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7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5" name="Google Shape;7985;p57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7986" name="Google Shape;7986;p57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7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7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57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7990" name="Google Shape;7990;p57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7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7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7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7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5" name="Google Shape;7995;p57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7996" name="Google Shape;7996;p57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7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7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7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7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7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7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7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4" name="Google Shape;8004;p57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5" name="Google Shape;8005;p57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6" name="Google Shape;8006;p57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7" name="Google Shape;8007;p57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008" name="Google Shape;8008;p57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7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7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7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2" name="Google Shape;8012;p57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013" name="Google Shape;8013;p57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7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5" name="Google Shape;8015;p57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016" name="Google Shape;8016;p57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7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8" name="Google Shape;8018;p57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019" name="Google Shape;8019;p57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7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7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7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7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4" name="Google Shape;8024;p57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025" name="Google Shape;8025;p57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7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7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8" name="Google Shape;8028;p57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029" name="Google Shape;8029;p57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7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7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7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7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7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7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6" name="Google Shape;8036;p57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037" name="Google Shape;8037;p57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7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7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0" name="Google Shape;8040;p57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041" name="Google Shape;8041;p57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7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7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7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7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7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7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7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9" name="Google Shape;8049;p57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050" name="Google Shape;8050;p57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7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7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7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7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7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7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7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7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57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060" name="Google Shape;8060;p57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7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2" name="Google Shape;8062;p57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063" name="Google Shape;8063;p57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7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7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6" name="Google Shape;8066;p57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067" name="Google Shape;8067;p57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7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7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0" name="Google Shape;8070;p57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1" name="Google Shape;8071;p57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072" name="Google Shape;8072;p57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7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7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7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7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7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7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9" name="Google Shape;8079;p57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0" name="Google Shape;8080;p57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081" name="Google Shape;8081;p57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7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57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084" name="Google Shape;8084;p57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7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6" name="Google Shape;8086;p57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087" name="Google Shape;8087;p57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7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7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7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1" name="Google Shape;8091;p57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092" name="Google Shape;8092;p57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7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4" name="Google Shape;8094;p57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095" name="Google Shape;8095;p57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7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7" name="Google Shape;8097;p57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098" name="Google Shape;8098;p57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7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0" name="Google Shape;8100;p57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101" name="Google Shape;8101;p57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7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3" name="Google Shape;8103;p57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4" name="Google Shape;8104;p57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5" name="Google Shape;8105;p57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106" name="Google Shape;8106;p57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7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8" name="Google Shape;8108;p57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109" name="Google Shape;8109;p57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7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7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57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113" name="Google Shape;8113;p57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7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7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6" name="Google Shape;8116;p57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7" name="Google Shape;8117;p57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8" name="Google Shape;8118;p57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119" name="Google Shape;8119;p57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7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7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7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7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7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7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57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127" name="Google Shape;8127;p57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7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7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7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1" name="Google Shape;8131;p57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132" name="Google Shape;8132;p57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57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7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7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6" name="Google Shape;8136;p57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137" name="Google Shape;8137;p57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7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7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7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1" name="Google Shape;8141;p57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2" name="Google Shape;8142;p57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143" name="Google Shape;8143;p57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7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7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7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7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7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57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150" name="Google Shape;8150;p57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7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7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3" name="Google Shape;8153;p57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154" name="Google Shape;8154;p57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57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6" name="Google Shape;8156;p57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157" name="Google Shape;8157;p57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57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7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7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7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2" name="Google Shape;8162;p57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163" name="Google Shape;8163;p57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7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7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57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7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7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7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7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7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7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7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7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5" name="Google Shape;8175;p57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6" name="Google Shape;8176;p57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177" name="Google Shape;8177;p57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57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57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57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181" name="Google Shape;8181;p57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7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7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7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7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7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57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188" name="Google Shape;8188;p57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7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57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57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2" name="Google Shape;8192;p57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193" name="Google Shape;8193;p57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57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7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7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57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198" name="Google Shape;8198;p57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7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0" name="Google Shape;8200;p57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201" name="Google Shape;8201;p57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7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7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7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57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206" name="Google Shape;8206;p57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7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7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9" name="Google Shape;8209;p57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210" name="Google Shape;8210;p57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57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7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3" name="Google Shape;8213;p57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214" name="Google Shape;8214;p57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7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7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7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8" name="Google Shape;8218;p57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219" name="Google Shape;8219;p57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7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7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57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223" name="Google Shape;8223;p57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7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7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57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227" name="Google Shape;8227;p57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7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9" name="Google Shape;8229;p57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230" name="Google Shape;8230;p57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7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7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7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7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5" name="Google Shape;8235;p57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236" name="Google Shape;8236;p57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7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57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239" name="Google Shape;8239;p57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7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7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7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3" name="Google Shape;8243;p57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244" name="Google Shape;8244;p57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7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7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7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7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7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7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7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7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57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254" name="Google Shape;8254;p57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7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6" name="Google Shape;8256;p57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257" name="Google Shape;8257;p57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7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7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57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261" name="Google Shape;8261;p57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57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7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7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57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266" name="Google Shape;8266;p57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7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57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269" name="Google Shape;8269;p57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7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7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2" name="Google Shape;8272;p57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273" name="Google Shape;8273;p57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7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7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7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7" name="Google Shape;8277;p57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278" name="Google Shape;8278;p57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7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57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281" name="Google Shape;8281;p57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7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7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7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5" name="Google Shape;8285;p57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286" name="Google Shape;8286;p57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57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8" name="Google Shape;8288;p57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289" name="Google Shape;8289;p57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7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7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7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7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7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7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57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297" name="Google Shape;8297;p57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7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7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7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7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2" name="Google Shape;8302;p57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303" name="Google Shape;8303;p57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7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5" name="Google Shape;8305;p57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306" name="Google Shape;8306;p57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7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7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7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57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7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7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7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7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5" name="Google Shape;8315;p57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316" name="Google Shape;8316;p57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7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7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9" name="Google Shape;8319;p57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320" name="Google Shape;8320;p57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7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57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323" name="Google Shape;8323;p57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324" name="Google Shape;8324;p57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7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7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7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7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9" name="Google Shape;8329;p57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330" name="Google Shape;8330;p57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57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7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3" name="Google Shape;8333;p57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334" name="Google Shape;8334;p57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57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57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7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57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339" name="Google Shape;8339;p57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7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1" name="Google Shape;8341;p57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342" name="Google Shape;8342;p57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7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7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7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7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7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7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57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350" name="Google Shape;8350;p57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7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7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57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354" name="Google Shape;8354;p57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7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7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7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7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7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7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57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362" name="Google Shape;8362;p57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7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7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7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7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7" name="Google Shape;8367;p57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368" name="Google Shape;8368;p57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57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0" name="Google Shape;8370;p57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371" name="Google Shape;8371;p57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7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57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374" name="Google Shape;8374;p57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7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7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7" name="Google Shape;8377;p57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378" name="Google Shape;8378;p57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7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7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7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7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3" name="Google Shape;8383;p57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384" name="Google Shape;8384;p57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7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7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57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388" name="Google Shape;8388;p57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7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7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57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2" name="Google Shape;8392;p57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393" name="Google Shape;8393;p57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7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7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7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7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7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9" name="Google Shape;8399;p57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400" name="Google Shape;8400;p57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7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2" name="Google Shape;8402;p57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403" name="Google Shape;8403;p57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57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08" name="Shape 8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9" name="Google Shape;8409;p58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410" name="Google Shape;8410;p58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411" name="Google Shape;8411;p58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8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8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8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5" name="Google Shape;8415;p58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416" name="Google Shape;8416;p58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8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8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9" name="Google Shape;8419;p58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0" name="Google Shape;8420;p58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421" name="Google Shape;8421;p58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8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3" name="Google Shape;8423;p58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424" name="Google Shape;8424;p58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8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6" name="Google Shape;8426;p58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7" name="Google Shape;8427;p58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428" name="Google Shape;8428;p58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8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8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1" name="Google Shape;8431;p58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2" name="Google Shape;8432;p58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3" name="Google Shape;8433;p58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4" name="Google Shape;8434;p58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5" name="Google Shape;8435;p58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436" name="Google Shape;8436;p58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8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8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8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58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441" name="Google Shape;8441;p58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8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3" name="Google Shape;8443;p58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444" name="Google Shape;8444;p58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58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8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7" name="Google Shape;8447;p58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448" name="Google Shape;8448;p58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8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0" name="Google Shape;8450;p58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1" name="Google Shape;8451;p58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452" name="Google Shape;8452;p58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8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58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8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8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7" name="Google Shape;8457;p58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8" name="Google Shape;8458;p58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9" name="Google Shape;8459;p58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460" name="Google Shape;8460;p58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8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8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8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58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465" name="Google Shape;8465;p58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8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7" name="Google Shape;8467;p58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8" name="Google Shape;8468;p58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469" name="Google Shape;8469;p58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8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8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8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3" name="Google Shape;8473;p58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4" name="Google Shape;8474;p58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5" name="Google Shape;8475;p58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6" name="Google Shape;8476;p58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477" name="Google Shape;8477;p58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8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9" name="Google Shape;8479;p58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480" name="Google Shape;8480;p58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8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8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3" name="Google Shape;8483;p58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4" name="Google Shape;8484;p58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485" name="Google Shape;8485;p58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8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8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8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8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58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491" name="Google Shape;8491;p58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8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8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8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5" name="Google Shape;8495;p58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496" name="Google Shape;8496;p58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8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8" name="Google Shape;8498;p58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9" name="Google Shape;8499;p58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500" name="Google Shape;8500;p58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8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8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3" name="Google Shape;8503;p58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504" name="Google Shape;8504;p58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8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6" name="Google Shape;8506;p58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7" name="Google Shape;8507;p58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508" name="Google Shape;8508;p58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8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8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8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8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8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8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8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6" name="Google Shape;8516;p58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7" name="Google Shape;8517;p58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518" name="Google Shape;8518;p58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8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0" name="Google Shape;8520;p58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521" name="Google Shape;8521;p58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8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8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8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5" name="Google Shape;8525;p58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526" name="Google Shape;8526;p58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8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8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8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58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531" name="Google Shape;8531;p58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8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58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534" name="Google Shape;8534;p58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8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8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8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58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539" name="Google Shape;8539;p58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8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8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8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58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544" name="Google Shape;8544;p58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8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8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8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8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8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8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8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8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8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8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58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8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8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8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8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58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561" name="Google Shape;8561;p58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8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8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4" name="Google Shape;8564;p58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5" name="Google Shape;8565;p58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566" name="Google Shape;8566;p58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8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8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8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8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1" name="Google Shape;8571;p58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572" name="Google Shape;8572;p58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8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4" name="Google Shape;8574;p58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5" name="Google Shape;8575;p58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576" name="Google Shape;8576;p58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8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8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9" name="Google Shape;8579;p58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580" name="Google Shape;8580;p58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8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8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8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8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5" name="Google Shape;8585;p58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586" name="Google Shape;8586;p58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8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8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8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8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8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8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3" name="Google Shape;8593;p58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594" name="Google Shape;8594;p58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8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8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7" name="Google Shape;8597;p58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598" name="Google Shape;8598;p58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8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8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58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602" name="Google Shape;8602;p58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8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8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8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6" name="Google Shape;8606;p58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607" name="Google Shape;8607;p58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8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8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8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8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58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613" name="Google Shape;8613;p58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8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5" name="Google Shape;8615;p58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616" name="Google Shape;8616;p58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8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58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8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8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8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8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3" name="Google Shape;8623;p58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624" name="Google Shape;8624;p58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8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8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58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8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8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8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1" name="Google Shape;8631;p58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632" name="Google Shape;8632;p58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58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8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8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8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7" name="Google Shape;8637;p58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638" name="Google Shape;8638;p58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8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8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8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8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8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58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645" name="Google Shape;8645;p58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8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8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8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58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650" name="Google Shape;8650;p58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8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8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8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8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8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58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58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58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659" name="Google Shape;8659;p58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8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8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58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8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4" name="Google Shape;8664;p58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665" name="Google Shape;8665;p58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8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8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8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9" name="Google Shape;8669;p58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670" name="Google Shape;8670;p58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8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8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8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58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5" name="Google Shape;8675;p58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676" name="Google Shape;8676;p58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8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8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8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8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8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8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8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8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8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8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8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8" name="Google Shape;8688;p58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689" name="Google Shape;8689;p58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8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8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8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8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8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58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696" name="Google Shape;8696;p58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8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8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8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58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8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8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3" name="Google Shape;8703;p58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704" name="Google Shape;8704;p58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8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8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7" name="Google Shape;8707;p58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8" name="Google Shape;8708;p58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709" name="Google Shape;8709;p58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8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8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58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3" name="Google Shape;8713;p58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714" name="Google Shape;8714;p58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8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8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8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8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9" name="Google Shape;8719;p58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0" name="Google Shape;8720;p58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721" name="Google Shape;8721;p58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8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8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58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725" name="Google Shape;8725;p58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8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8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8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8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8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58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732" name="Google Shape;8732;p58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8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8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8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58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8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8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58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740" name="Google Shape;8740;p58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8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8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58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744" name="Google Shape;8744;p58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8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8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8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8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8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0" name="Google Shape;8750;p58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751" name="Google Shape;8751;p58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58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8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4" name="Google Shape;8754;p58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755" name="Google Shape;8755;p58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8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8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8" name="Google Shape;8758;p58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759" name="Google Shape;8759;p58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8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8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58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763" name="Google Shape;8763;p58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8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8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58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58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8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58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58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1" name="Google Shape;8771;p58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772" name="Google Shape;8772;p58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8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58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58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58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8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8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8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58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781" name="Google Shape;8781;p58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8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58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4" name="Google Shape;8784;p58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785" name="Google Shape;8785;p58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58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8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58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58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58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8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8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3" name="Google Shape;8793;p58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794" name="Google Shape;8794;p58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58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58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58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58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8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58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58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2" name="Google Shape;8802;p58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803" name="Google Shape;8803;p58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58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58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58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7" name="Google Shape;8807;p58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808" name="Google Shape;8808;p58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8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58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8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8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8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58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5" name="Google Shape;8815;p58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816" name="Google Shape;8816;p58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8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8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8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8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58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2" name="Google Shape;8822;p58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823" name="Google Shape;8823;p58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8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8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58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58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8" name="Google Shape;8828;p58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829" name="Google Shape;8829;p58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58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58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2" name="Google Shape;8832;p58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833" name="Google Shape;8833;p58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8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8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8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8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58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58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0" name="Google Shape;8840;p58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841" name="Google Shape;8841;p58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58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58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4" name="Google Shape;8844;p58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845" name="Google Shape;8845;p58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8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8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58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8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0" name="Google Shape;8850;p58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851" name="Google Shape;8851;p58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8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8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8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58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856" name="Google Shape;8856;p58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8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8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8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8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1" name="Google Shape;8861;p58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862" name="Google Shape;8862;p58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8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58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58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8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8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8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58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870" name="Google Shape;8870;p58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58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8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8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58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8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79" name="Shape 8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80" name="Google Shape;8880;p59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Healthcare Center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