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2" r:id="rId31"/>
    <p:sldId id="273" r:id="rId32"/>
    <p:sldId id="274" r:id="rId33"/>
    <p:sldId id="275" r:id="rId34"/>
    <p:sldId id="276" r:id="rId35"/>
    <p:sldId id="277" r:id="rId36"/>
    <p:sldId id="278" r:id="rId37"/>
    <p:sldId id="279" r:id="rId38"/>
    <p:sldId id="280" r:id="rId39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Archivo Black" charset="1" panose="020B0A03020202020B04"/>
      <p:regular r:id="rId10"/>
    </p:embeddedFont>
    <p:embeddedFont>
      <p:font typeface="Montserrat" charset="1" panose="00000500000000000000"/>
      <p:regular r:id="rId11"/>
    </p:embeddedFont>
    <p:embeddedFont>
      <p:font typeface="Montserrat Bold" charset="1" panose="00000600000000000000"/>
      <p:regular r:id="rId12"/>
    </p:embeddedFont>
    <p:embeddedFont>
      <p:font typeface="Montserrat Italics" charset="1" panose="00000500000000000000"/>
      <p:regular r:id="rId13"/>
    </p:embeddedFont>
    <p:embeddedFont>
      <p:font typeface="Montserrat Bold Italics" charset="1" panose="0000060000000000000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slides/slide1.xml" Type="http://schemas.openxmlformats.org/officeDocument/2006/relationships/slide"/><Relationship Id="rId16" Target="slides/slide2.xml" Type="http://schemas.openxmlformats.org/officeDocument/2006/relationships/slide"/><Relationship Id="rId17" Target="slides/slide3.xml" Type="http://schemas.openxmlformats.org/officeDocument/2006/relationships/slide"/><Relationship Id="rId18" Target="slides/slide4.xml" Type="http://schemas.openxmlformats.org/officeDocument/2006/relationships/slide"/><Relationship Id="rId19" Target="slides/slide5.xml" Type="http://schemas.openxmlformats.org/officeDocument/2006/relationships/slide"/><Relationship Id="rId2" Target="presProps.xml" Type="http://schemas.openxmlformats.org/officeDocument/2006/relationships/presProps"/><Relationship Id="rId20" Target="slides/slide6.xml" Type="http://schemas.openxmlformats.org/officeDocument/2006/relationships/slide"/><Relationship Id="rId21" Target="slides/slide7.xml" Type="http://schemas.openxmlformats.org/officeDocument/2006/relationships/slide"/><Relationship Id="rId22" Target="slides/slide8.xml" Type="http://schemas.openxmlformats.org/officeDocument/2006/relationships/slide"/><Relationship Id="rId23" Target="slides/slide9.xml" Type="http://schemas.openxmlformats.org/officeDocument/2006/relationships/slide"/><Relationship Id="rId24" Target="slides/slide10.xml" Type="http://schemas.openxmlformats.org/officeDocument/2006/relationships/slide"/><Relationship Id="rId25" Target="slides/slide11.xml" Type="http://schemas.openxmlformats.org/officeDocument/2006/relationships/slide"/><Relationship Id="rId26" Target="slides/slide12.xml" Type="http://schemas.openxmlformats.org/officeDocument/2006/relationships/slide"/><Relationship Id="rId27" Target="slides/slide13.xml" Type="http://schemas.openxmlformats.org/officeDocument/2006/relationships/slide"/><Relationship Id="rId28" Target="slides/slide14.xml" Type="http://schemas.openxmlformats.org/officeDocument/2006/relationships/slide"/><Relationship Id="rId29" Target="slides/slide15.xml" Type="http://schemas.openxmlformats.org/officeDocument/2006/relationships/slide"/><Relationship Id="rId3" Target="viewProps.xml" Type="http://schemas.openxmlformats.org/officeDocument/2006/relationships/viewProps"/><Relationship Id="rId30" Target="slides/slide16.xml" Type="http://schemas.openxmlformats.org/officeDocument/2006/relationships/slide"/><Relationship Id="rId31" Target="slides/slide17.xml" Type="http://schemas.openxmlformats.org/officeDocument/2006/relationships/slide"/><Relationship Id="rId32" Target="slides/slide18.xml" Type="http://schemas.openxmlformats.org/officeDocument/2006/relationships/slide"/><Relationship Id="rId33" Target="slides/slide19.xml" Type="http://schemas.openxmlformats.org/officeDocument/2006/relationships/slide"/><Relationship Id="rId34" Target="slides/slide20.xml" Type="http://schemas.openxmlformats.org/officeDocument/2006/relationships/slide"/><Relationship Id="rId35" Target="slides/slide21.xml" Type="http://schemas.openxmlformats.org/officeDocument/2006/relationships/slide"/><Relationship Id="rId36" Target="slides/slide22.xml" Type="http://schemas.openxmlformats.org/officeDocument/2006/relationships/slide"/><Relationship Id="rId37" Target="slides/slide23.xml" Type="http://schemas.openxmlformats.org/officeDocument/2006/relationships/slide"/><Relationship Id="rId38" Target="slides/slide24.xml" Type="http://schemas.openxmlformats.org/officeDocument/2006/relationships/slide"/><Relationship Id="rId39" Target="slides/slide25.xml" Type="http://schemas.openxmlformats.org/officeDocument/2006/relationships/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gif" Type="http://schemas.openxmlformats.org/officeDocument/2006/relationships/image"/><Relationship Id="rId3" Target="../media/image2.gif" Type="http://schemas.openxmlformats.org/officeDocument/2006/relationships/image"/><Relationship Id="rId4" Target="../media/image3.gif" Type="http://schemas.openxmlformats.org/officeDocument/2006/relationships/image"/><Relationship Id="rId5" Target="../media/image4.gif" Type="http://schemas.openxmlformats.org/officeDocument/2006/relationships/image"/><Relationship Id="rId6" Target="../media/image5.gif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gif" Type="http://schemas.openxmlformats.org/officeDocument/2006/relationships/image"/><Relationship Id="rId3" Target="../media/image26.gif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Relationship Id="rId3" Target="../media/image28.jpeg" Type="http://schemas.openxmlformats.org/officeDocument/2006/relationships/image"/><Relationship Id="rId4" Target="../media/image29.jpeg" Type="http://schemas.openxmlformats.org/officeDocument/2006/relationships/image"/><Relationship Id="rId5" Target="../media/image30.gif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gif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jpeg" Type="http://schemas.openxmlformats.org/officeDocument/2006/relationships/image"/><Relationship Id="rId3" Target="../media/image3.gif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gif" Type="http://schemas.openxmlformats.org/officeDocument/2006/relationships/image"/><Relationship Id="rId3" Target="../media/image2.gif" Type="http://schemas.openxmlformats.org/officeDocument/2006/relationships/image"/><Relationship Id="rId4" Target="../media/image32.gif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gif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gif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gif" Type="http://schemas.openxmlformats.org/officeDocument/2006/relationships/image"/><Relationship Id="rId3" Target="../media/image6.gif" Type="http://schemas.openxmlformats.org/officeDocument/2006/relationships/image"/><Relationship Id="rId4" Target="../media/image26.gif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gif" Type="http://schemas.openxmlformats.org/officeDocument/2006/relationships/image"/><Relationship Id="rId3" Target="../media/image2.gif" Type="http://schemas.openxmlformats.org/officeDocument/2006/relationships/image"/><Relationship Id="rId4" Target="../media/image20.gif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gif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gif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gif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gif" Type="http://schemas.openxmlformats.org/officeDocument/2006/relationships/image"/><Relationship Id="rId3" Target="../media/image4.gif" Type="http://schemas.openxmlformats.org/officeDocument/2006/relationships/image"/><Relationship Id="rId4" Target="../media/image7.gif" Type="http://schemas.openxmlformats.org/officeDocument/2006/relationships/image"/><Relationship Id="rId5" Target="../media/image1.gif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gif" Type="http://schemas.openxmlformats.org/officeDocument/2006/relationships/image"/><Relationship Id="rId3" Target="../media/image36.gif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gif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Relationship Id="rId3" Target="../media/image15.gif" Type="http://schemas.openxmlformats.org/officeDocument/2006/relationships/image"/><Relationship Id="rId4" Target="../media/image13.gif" Type="http://schemas.openxmlformats.org/officeDocument/2006/relationships/image"/><Relationship Id="rId5" Target="../media/image39.gif" Type="http://schemas.openxmlformats.org/officeDocument/2006/relationships/image"/><Relationship Id="rId6" Target="../media/image40.gif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gif" Type="http://schemas.openxmlformats.org/officeDocument/2006/relationships/image"/><Relationship Id="rId11" Target="../media/image10.gif" Type="http://schemas.openxmlformats.org/officeDocument/2006/relationships/image"/><Relationship Id="rId12" Target="../media/image11.gif" Type="http://schemas.openxmlformats.org/officeDocument/2006/relationships/image"/><Relationship Id="rId13" Target="../media/image30.gif" Type="http://schemas.openxmlformats.org/officeDocument/2006/relationships/image"/><Relationship Id="rId14" Target="../media/image12.gif" Type="http://schemas.openxmlformats.org/officeDocument/2006/relationships/image"/><Relationship Id="rId15" Target="../media/image13.gif" Type="http://schemas.openxmlformats.org/officeDocument/2006/relationships/image"/><Relationship Id="rId16" Target="../media/image14.gif" Type="http://schemas.openxmlformats.org/officeDocument/2006/relationships/image"/><Relationship Id="rId17" Target="../media/image17.gif" Type="http://schemas.openxmlformats.org/officeDocument/2006/relationships/image"/><Relationship Id="rId18" Target="../media/image18.gif" Type="http://schemas.openxmlformats.org/officeDocument/2006/relationships/image"/><Relationship Id="rId19" Target="../media/image19.gif" Type="http://schemas.openxmlformats.org/officeDocument/2006/relationships/image"/><Relationship Id="rId2" Target="../media/image1.gif" Type="http://schemas.openxmlformats.org/officeDocument/2006/relationships/image"/><Relationship Id="rId20" Target="../media/image20.gif" Type="http://schemas.openxmlformats.org/officeDocument/2006/relationships/image"/><Relationship Id="rId21" Target="../media/image24.gif" Type="http://schemas.openxmlformats.org/officeDocument/2006/relationships/image"/><Relationship Id="rId22" Target="../media/image25.gif" Type="http://schemas.openxmlformats.org/officeDocument/2006/relationships/image"/><Relationship Id="rId23" Target="../media/image26.gif" Type="http://schemas.openxmlformats.org/officeDocument/2006/relationships/image"/><Relationship Id="rId24" Target="../media/image33.gif" Type="http://schemas.openxmlformats.org/officeDocument/2006/relationships/image"/><Relationship Id="rId25" Target="../media/image37.gif" Type="http://schemas.openxmlformats.org/officeDocument/2006/relationships/image"/><Relationship Id="rId26" Target="../media/image35.gif" Type="http://schemas.openxmlformats.org/officeDocument/2006/relationships/image"/><Relationship Id="rId3" Target="../media/image2.gif" Type="http://schemas.openxmlformats.org/officeDocument/2006/relationships/image"/><Relationship Id="rId4" Target="../media/image3.gif" Type="http://schemas.openxmlformats.org/officeDocument/2006/relationships/image"/><Relationship Id="rId5" Target="../media/image4.gif" Type="http://schemas.openxmlformats.org/officeDocument/2006/relationships/image"/><Relationship Id="rId6" Target="../media/image5.gif" Type="http://schemas.openxmlformats.org/officeDocument/2006/relationships/image"/><Relationship Id="rId7" Target="../media/image6.gif" Type="http://schemas.openxmlformats.org/officeDocument/2006/relationships/image"/><Relationship Id="rId8" Target="../media/image7.gif" Type="http://schemas.openxmlformats.org/officeDocument/2006/relationships/image"/><Relationship Id="rId9" Target="../media/image8.gif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gif" Type="http://schemas.openxmlformats.org/officeDocument/2006/relationships/image"/><Relationship Id="rId3" Target="../media/image8.gif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gif" Type="http://schemas.openxmlformats.org/officeDocument/2006/relationships/image"/><Relationship Id="rId3" Target="../media/image10.gif" Type="http://schemas.openxmlformats.org/officeDocument/2006/relationships/image"/><Relationship Id="rId4" Target="../media/image11.gif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gif" Type="http://schemas.openxmlformats.org/officeDocument/2006/relationships/image"/><Relationship Id="rId3" Target="../media/image13.gif" Type="http://schemas.openxmlformats.org/officeDocument/2006/relationships/image"/><Relationship Id="rId4" Target="../media/image14.gif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gif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Relationship Id="rId3" Target="../media/image17.gif" Type="http://schemas.openxmlformats.org/officeDocument/2006/relationships/image"/><Relationship Id="rId4" Target="../media/image18.gif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gif" Type="http://schemas.openxmlformats.org/officeDocument/2006/relationships/image"/><Relationship Id="rId3" Target="../media/image5.gif" Type="http://schemas.openxmlformats.org/officeDocument/2006/relationships/image"/><Relationship Id="rId4" Target="../media/image19.gif" Type="http://schemas.openxmlformats.org/officeDocument/2006/relationships/image"/><Relationship Id="rId5" Target="../media/image20.gif" Type="http://schemas.openxmlformats.org/officeDocument/2006/relationships/image"/><Relationship Id="rId6" Target="../media/image4.gif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jpeg" Type="http://schemas.openxmlformats.org/officeDocument/2006/relationships/image"/><Relationship Id="rId3" Target="../media/image22.jpeg" Type="http://schemas.openxmlformats.org/officeDocument/2006/relationships/image"/><Relationship Id="rId4" Target="../media/image23.jpeg" Type="http://schemas.openxmlformats.org/officeDocument/2006/relationships/image"/><Relationship Id="rId5" Target="../media/image24.gif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4C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5735300" y="0"/>
            <a:ext cx="2571750" cy="257175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3163550" y="0"/>
            <a:ext cx="2571750" cy="257175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144500" y="2571750"/>
            <a:ext cx="5143500" cy="51435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5706725" y="7715250"/>
            <a:ext cx="2600325" cy="260032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3144500" y="7715250"/>
            <a:ext cx="2571750" cy="2571750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242695" y="2384425"/>
            <a:ext cx="10849245" cy="5403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4300"/>
              </a:lnSpc>
            </a:pPr>
            <a:r>
              <a:rPr lang="en-US" sz="11000">
                <a:solidFill>
                  <a:srgbClr val="FFFFFF"/>
                </a:solidFill>
                <a:latin typeface="Archivo Black"/>
              </a:rPr>
              <a:t>INNOVATIVE MARKETING</a:t>
            </a:r>
          </a:p>
          <a:p>
            <a:pPr>
              <a:lnSpc>
                <a:spcPts val="14300"/>
              </a:lnSpc>
            </a:pPr>
            <a:r>
              <a:rPr lang="en-US" sz="11000">
                <a:solidFill>
                  <a:srgbClr val="FFFFFF"/>
                </a:solidFill>
                <a:latin typeface="Archivo Black"/>
              </a:rPr>
              <a:t>AGENCY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0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0" y="0"/>
            <a:ext cx="3429000" cy="3429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0" y="3429000"/>
            <a:ext cx="3429000" cy="6858000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5111806" y="2385088"/>
            <a:ext cx="12147494" cy="5649389"/>
            <a:chOff x="0" y="0"/>
            <a:chExt cx="16196659" cy="7532519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-95250"/>
              <a:ext cx="16196659" cy="52173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4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000000"/>
                  </a:solidFill>
                  <a:latin typeface="Archivo Black"/>
                </a:rPr>
                <a:t>WRITE AN ORIGINAL STATEMENT OR INSPIRING QUOTE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6224507"/>
              <a:ext cx="9858341" cy="13080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Archivo Black"/>
                </a:rPr>
                <a:t>— INCLUDE A CREDIT, CITATION, OR SUPPORTING MESSAGE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4C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586429" y="3944022"/>
            <a:ext cx="3419210" cy="3007522"/>
            <a:chOff x="0" y="0"/>
            <a:chExt cx="4558947" cy="4010029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12127" t="0" r="12127" b="0"/>
            <a:stretch>
              <a:fillRect/>
            </a:stretch>
          </p:blipFill>
          <p:spPr>
            <a:xfrm>
              <a:off x="0" y="0"/>
              <a:ext cx="4558947" cy="4010029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7434395" y="3944022"/>
            <a:ext cx="3419210" cy="3007522"/>
            <a:chOff x="0" y="0"/>
            <a:chExt cx="4558947" cy="4010029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0" t="2827" r="0" b="38569"/>
            <a:stretch>
              <a:fillRect/>
            </a:stretch>
          </p:blipFill>
          <p:spPr>
            <a:xfrm>
              <a:off x="0" y="0"/>
              <a:ext cx="4558947" cy="4010029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12282361" y="3944022"/>
            <a:ext cx="3419210" cy="3007522"/>
            <a:chOff x="0" y="0"/>
            <a:chExt cx="4558947" cy="4010029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/>
            <a:srcRect l="0" t="16905" r="0" b="16905"/>
            <a:stretch>
              <a:fillRect/>
            </a:stretch>
          </p:blipFill>
          <p:spPr>
            <a:xfrm>
              <a:off x="0" y="0"/>
              <a:ext cx="4558947" cy="4010029"/>
            </a:xfrm>
            <a:prstGeom prst="rect">
              <a:avLst/>
            </a:prstGeom>
          </p:spPr>
        </p:pic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rcRect l="35" t="0" r="35" b="0"/>
          <a:stretch>
            <a:fillRect/>
          </a:stretch>
        </p:blipFill>
        <p:spPr>
          <a:xfrm flipH="false" flipV="false" rot="0">
            <a:off x="0" y="3944022"/>
            <a:ext cx="1503761" cy="300752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/>
          <a:srcRect l="74059" t="0" r="35" b="0"/>
          <a:stretch>
            <a:fillRect/>
          </a:stretch>
        </p:blipFill>
        <p:spPr>
          <a:xfrm flipH="false" flipV="false" rot="0">
            <a:off x="7119568" y="3944022"/>
            <a:ext cx="389831" cy="3007522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5"/>
          <a:srcRect l="74059" t="0" r="35" b="0"/>
          <a:stretch>
            <a:fillRect/>
          </a:stretch>
        </p:blipFill>
        <p:spPr>
          <a:xfrm flipH="false" flipV="false" rot="0">
            <a:off x="2224412" y="3944022"/>
            <a:ext cx="389831" cy="3007522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5"/>
          <a:srcRect l="74059" t="0" r="35" b="0"/>
          <a:stretch>
            <a:fillRect/>
          </a:stretch>
        </p:blipFill>
        <p:spPr>
          <a:xfrm flipH="true" flipV="false" rot="0">
            <a:off x="6005639" y="3944022"/>
            <a:ext cx="389831" cy="3007522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5"/>
          <a:srcRect l="74059" t="0" r="35" b="0"/>
          <a:stretch>
            <a:fillRect/>
          </a:stretch>
        </p:blipFill>
        <p:spPr>
          <a:xfrm flipH="true" flipV="false" rot="0">
            <a:off x="10853605" y="3944022"/>
            <a:ext cx="389831" cy="3007522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5"/>
          <a:srcRect l="74059" t="0" r="35" b="0"/>
          <a:stretch>
            <a:fillRect/>
          </a:stretch>
        </p:blipFill>
        <p:spPr>
          <a:xfrm flipH="true" flipV="false" rot="0">
            <a:off x="15701571" y="3944022"/>
            <a:ext cx="389831" cy="3007522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5"/>
          <a:srcRect l="74059" t="0" r="35" b="0"/>
          <a:stretch>
            <a:fillRect/>
          </a:stretch>
        </p:blipFill>
        <p:spPr>
          <a:xfrm flipH="false" flipV="false" rot="0">
            <a:off x="11892530" y="3944022"/>
            <a:ext cx="389831" cy="3007522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5"/>
          <a:srcRect l="35" t="0" r="35" b="0"/>
          <a:stretch>
            <a:fillRect/>
          </a:stretch>
        </p:blipFill>
        <p:spPr>
          <a:xfrm flipH="true" flipV="false" rot="0">
            <a:off x="16787421" y="3944022"/>
            <a:ext cx="1503761" cy="3007522"/>
          </a:xfrm>
          <a:prstGeom prst="rect">
            <a:avLst/>
          </a:prstGeom>
        </p:spPr>
      </p:pic>
      <p:sp>
        <p:nvSpPr>
          <p:cNvPr name="TextBox 16" id="16"/>
          <p:cNvSpPr txBox="true"/>
          <p:nvPr/>
        </p:nvSpPr>
        <p:spPr>
          <a:xfrm rot="0">
            <a:off x="5462651" y="962025"/>
            <a:ext cx="7362697" cy="16414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00"/>
              </a:lnSpc>
              <a:spcBef>
                <a:spcPct val="0"/>
              </a:spcBef>
            </a:pPr>
            <a:r>
              <a:rPr lang="en-US" sz="5000" u="none">
                <a:solidFill>
                  <a:srgbClr val="FFFFFF"/>
                </a:solidFill>
                <a:latin typeface="Archivo Black"/>
              </a:rPr>
              <a:t>ADD A TEAM MEMBERS PAGE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434395" y="7562449"/>
            <a:ext cx="3419210" cy="495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Archivo Black"/>
              </a:rPr>
              <a:t>NAME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12282361" y="7600549"/>
            <a:ext cx="3419210" cy="1028754"/>
            <a:chOff x="0" y="0"/>
            <a:chExt cx="4558947" cy="1371672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-38100"/>
              <a:ext cx="4558947" cy="6476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Archivo Black"/>
                </a:rPr>
                <a:t>NAME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953418"/>
              <a:ext cx="4558947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FFFFFF"/>
                  </a:solidFill>
                  <a:latin typeface="Montserrat"/>
                </a:rPr>
                <a:t>Title or Position</a:t>
              </a: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7434395" y="8194675"/>
            <a:ext cx="341921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FFFFF"/>
                </a:solidFill>
                <a:latin typeface="Montserrat"/>
              </a:rPr>
              <a:t>Title or Position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2586429" y="7600549"/>
            <a:ext cx="3419210" cy="1028754"/>
            <a:chOff x="0" y="0"/>
            <a:chExt cx="4558947" cy="1371672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-38100"/>
              <a:ext cx="4558947" cy="6476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Archivo Black"/>
                </a:rPr>
                <a:t>NAME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953418"/>
              <a:ext cx="4558947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FFFFFF"/>
                  </a:solidFill>
                  <a:latin typeface="Montserrat"/>
                </a:rPr>
                <a:t>Title or Position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F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0" y="0"/>
            <a:ext cx="10287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1156010" y="2428900"/>
            <a:ext cx="6103290" cy="5429201"/>
            <a:chOff x="0" y="0"/>
            <a:chExt cx="8137719" cy="7238934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95250"/>
              <a:ext cx="8137719" cy="52173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400"/>
                </a:lnSpc>
                <a:spcBef>
                  <a:spcPct val="0"/>
                </a:spcBef>
              </a:pPr>
              <a:r>
                <a:rPr lang="en-US" sz="8000">
                  <a:solidFill>
                    <a:srgbClr val="000000"/>
                  </a:solidFill>
                  <a:latin typeface="Archivo Black"/>
                </a:rPr>
                <a:t>2</a:t>
              </a:r>
              <a:r>
                <a:rPr lang="en-US" sz="8000" u="none">
                  <a:solidFill>
                    <a:srgbClr val="000000"/>
                  </a:solidFill>
                  <a:latin typeface="Archivo Black"/>
                </a:rPr>
                <a:t>.</a:t>
              </a:r>
            </a:p>
            <a:p>
              <a:pPr algn="l" marL="0" indent="0" lvl="0">
                <a:lnSpc>
                  <a:spcPts val="104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000000"/>
                  </a:solidFill>
                  <a:latin typeface="Archivo Black"/>
                </a:rPr>
                <a:t>OUR PROJECTS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5930922"/>
              <a:ext cx="7974676" cy="13080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Archivo Black"/>
                </a:rPr>
                <a:t>ELABORATE ON WHAT YOU WANT TO DISCUSS. 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0"/>
            <a:ext cx="9144000" cy="10287000"/>
            <a:chOff x="0" y="0"/>
            <a:chExt cx="12192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0388" t="0" r="20388" b="0"/>
            <a:stretch>
              <a:fillRect/>
            </a:stretch>
          </p:blipFill>
          <p:spPr>
            <a:xfrm>
              <a:off x="0" y="0"/>
              <a:ext cx="12192000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2622374" y="-2870766"/>
            <a:ext cx="3900379" cy="16028532"/>
            <a:chOff x="0" y="0"/>
            <a:chExt cx="5200505" cy="21371375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5200505" cy="5200505"/>
            </a:xfrm>
            <a:prstGeom prst="rect">
              <a:avLst/>
            </a:prstGeom>
          </p:spPr>
        </p:pic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3"/>
            <a:srcRect l="0" t="0" r="0" b="0"/>
            <a:stretch>
              <a:fillRect/>
            </a:stretch>
          </p:blipFill>
          <p:spPr>
            <a:xfrm flipH="false" flipV="false" rot="0">
              <a:off x="0" y="16170870"/>
              <a:ext cx="5200505" cy="5200505"/>
            </a:xfrm>
            <a:prstGeom prst="rect">
              <a:avLst/>
            </a:prstGeom>
          </p:spPr>
        </p:pic>
      </p:grpSp>
      <p:grpSp>
        <p:nvGrpSpPr>
          <p:cNvPr name="Group 7" id="7"/>
          <p:cNvGrpSpPr/>
          <p:nvPr/>
        </p:nvGrpSpPr>
        <p:grpSpPr>
          <a:xfrm rot="0">
            <a:off x="1120412" y="2335451"/>
            <a:ext cx="6904302" cy="5616098"/>
            <a:chOff x="0" y="0"/>
            <a:chExt cx="9205737" cy="7488131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66675"/>
              <a:ext cx="9056765" cy="10741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5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FFFFFF"/>
                  </a:solidFill>
                  <a:latin typeface="Archivo Black"/>
                </a:rPr>
                <a:t>OUR</a:t>
              </a:r>
              <a:r>
                <a:rPr lang="en-US" sz="5000" u="none">
                  <a:solidFill>
                    <a:srgbClr val="FFFFFF"/>
                  </a:solidFill>
                  <a:latin typeface="Archivo Black"/>
                </a:rPr>
                <a:t> PROJECT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941116" y="6180119"/>
              <a:ext cx="7323504" cy="13080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Archivo Black"/>
                </a:rPr>
                <a:t>YEAR: 2022</a:t>
              </a:r>
            </a:p>
            <a:p>
              <a:pPr algn="ctr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Archivo Black"/>
                </a:rPr>
                <a:t>ROLE: WRITE YOUR ROLE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2493411"/>
              <a:ext cx="9205737" cy="2196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FFFFFF"/>
                  </a:solidFill>
                  <a:latin typeface="Montserrat"/>
                </a:rPr>
                <a:t>Presentations are communication tools that can be used as demonstrations, lectures, speeches, reports, and more. It is mostly presented before an audience. It serves a variety of purposes, making presentations powerful tools for convincing and teaching.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0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8682826" y="505576"/>
            <a:ext cx="2508155" cy="250815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684042" y="3890030"/>
            <a:ext cx="2506939" cy="250693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8682826" y="7273270"/>
            <a:ext cx="2508155" cy="2508155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12410181" y="1029272"/>
            <a:ext cx="4584125" cy="1460119"/>
            <a:chOff x="0" y="0"/>
            <a:chExt cx="6112166" cy="1946825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38100"/>
              <a:ext cx="6112166" cy="6476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Archivo Black"/>
                </a:rPr>
                <a:t>ADD A MAIN POINT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1084072"/>
              <a:ext cx="5480372" cy="862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000000"/>
                  </a:solidFill>
                  <a:latin typeface="Montserrat"/>
                </a:rPr>
                <a:t>Briefly elaborate on what you want to discuss. 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2410181" y="4413441"/>
            <a:ext cx="4584125" cy="1460119"/>
            <a:chOff x="0" y="0"/>
            <a:chExt cx="6112166" cy="1946825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-38100"/>
              <a:ext cx="6112166" cy="6476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Archivo Black"/>
                </a:rPr>
                <a:t>ADD A MAIN POINT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1084072"/>
              <a:ext cx="4950481" cy="862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000000"/>
                  </a:solidFill>
                  <a:latin typeface="Montserrat"/>
                </a:rPr>
                <a:t>Briefly elaborate on what you want to discuss. 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410181" y="7798181"/>
            <a:ext cx="4584125" cy="1460119"/>
            <a:chOff x="0" y="0"/>
            <a:chExt cx="6112166" cy="1946825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-38100"/>
              <a:ext cx="6112166" cy="6476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Archivo Black"/>
                </a:rPr>
                <a:t>ADD A MAIN POINT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1084072"/>
              <a:ext cx="5358090" cy="862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000000"/>
                  </a:solidFill>
                  <a:latin typeface="Montserrat"/>
                </a:rPr>
                <a:t>Briefly elaborate on what you want to discuss. 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502545" y="4289442"/>
            <a:ext cx="5963737" cy="16414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500"/>
              </a:lnSpc>
              <a:spcBef>
                <a:spcPct val="0"/>
              </a:spcBef>
            </a:pPr>
            <a:r>
              <a:rPr lang="en-US" sz="5000" u="none">
                <a:solidFill>
                  <a:srgbClr val="000000"/>
                </a:solidFill>
                <a:latin typeface="Archivo Black"/>
              </a:rPr>
              <a:t>WRITE YOUR TOPIC OR IDEA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4C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0" y="1028700"/>
            <a:ext cx="8229600" cy="82296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9038215" y="962025"/>
            <a:ext cx="3748469" cy="16414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500"/>
              </a:lnSpc>
              <a:spcBef>
                <a:spcPct val="0"/>
              </a:spcBef>
            </a:pPr>
            <a:r>
              <a:rPr lang="en-US" sz="5000" u="none">
                <a:solidFill>
                  <a:srgbClr val="FFFFFF"/>
                </a:solidFill>
                <a:latin typeface="Archivo Black"/>
              </a:rPr>
              <a:t>OUR SERVICES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038215" y="7075095"/>
            <a:ext cx="2907776" cy="985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Archivo Black"/>
              </a:rPr>
              <a:t>SERVICE THREE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3911375" y="7075095"/>
            <a:ext cx="2687644" cy="985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Archivo Black"/>
              </a:rPr>
              <a:t>SERVICE FOUR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038215" y="8470154"/>
            <a:ext cx="3289909" cy="6603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FFFFF"/>
                </a:solidFill>
                <a:latin typeface="Montserrat"/>
              </a:rPr>
              <a:t>Elaborate on what you want to discuss.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911375" y="8470154"/>
            <a:ext cx="3289909" cy="6603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FFFFF"/>
                </a:solidFill>
                <a:latin typeface="Montserrat"/>
              </a:rPr>
              <a:t>Elaborate on what you want to discuss. 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9038215" y="4134615"/>
            <a:ext cx="8221085" cy="2017771"/>
            <a:chOff x="0" y="0"/>
            <a:chExt cx="10961447" cy="2690361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-38100"/>
              <a:ext cx="3708400" cy="1301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Archivo Black"/>
                </a:rPr>
                <a:t>SERVICE ONE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6497547" y="-38100"/>
              <a:ext cx="3583525" cy="1301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Archivo Black"/>
                </a:rPr>
                <a:t>SERVICE TWO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1822551"/>
              <a:ext cx="4386546" cy="8678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FFFFFF"/>
                  </a:solidFill>
                  <a:latin typeface="Montserrat"/>
                </a:rPr>
                <a:t>Elaborate on what you want to discuss. 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6574902" y="1822551"/>
              <a:ext cx="4386546" cy="8678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FFFFFF"/>
                  </a:solidFill>
                  <a:latin typeface="Montserrat"/>
                </a:rPr>
                <a:t>Elaborate on what you want to discuss. 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0" y="0"/>
            <a:ext cx="10287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1156010" y="2428900"/>
            <a:ext cx="6103290" cy="5429201"/>
            <a:chOff x="0" y="0"/>
            <a:chExt cx="8137719" cy="7238934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95250"/>
              <a:ext cx="8137719" cy="52173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400"/>
                </a:lnSpc>
                <a:spcBef>
                  <a:spcPct val="0"/>
                </a:spcBef>
              </a:pPr>
              <a:r>
                <a:rPr lang="en-US" sz="8000">
                  <a:solidFill>
                    <a:srgbClr val="FFFFFF"/>
                  </a:solidFill>
                  <a:latin typeface="Archivo Black"/>
                </a:rPr>
                <a:t>3</a:t>
              </a:r>
              <a:r>
                <a:rPr lang="en-US" sz="8000" u="none">
                  <a:solidFill>
                    <a:srgbClr val="FFFFFF"/>
                  </a:solidFill>
                  <a:latin typeface="Archivo Black"/>
                </a:rPr>
                <a:t>.</a:t>
              </a:r>
            </a:p>
            <a:p>
              <a:pPr algn="l" marL="0" indent="0" lvl="0">
                <a:lnSpc>
                  <a:spcPts val="104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FFFFFF"/>
                  </a:solidFill>
                  <a:latin typeface="Archivo Black"/>
                </a:rPr>
                <a:t>STATS &amp; NUMBERS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5930922"/>
              <a:ext cx="7974676" cy="13080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Archivo Black"/>
                </a:rPr>
                <a:t>ELABORATE ON WHAT YOU WANT TO DISCUSS. 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F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930324" y="3834122"/>
            <a:ext cx="8427352" cy="1946353"/>
            <a:chOff x="0" y="0"/>
            <a:chExt cx="2219549" cy="512620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219549" cy="512620"/>
            </a:xfrm>
            <a:custGeom>
              <a:avLst/>
              <a:gdLst/>
              <a:ahLst/>
              <a:cxnLst/>
              <a:rect r="r" b="b" t="t" l="l"/>
              <a:pathLst>
                <a:path h="512620" w="2219549">
                  <a:moveTo>
                    <a:pt x="0" y="0"/>
                  </a:moveTo>
                  <a:lnTo>
                    <a:pt x="2219549" y="0"/>
                  </a:lnTo>
                  <a:lnTo>
                    <a:pt x="2219549" y="512620"/>
                  </a:lnTo>
                  <a:lnTo>
                    <a:pt x="0" y="51262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95250"/>
              <a:ext cx="812800" cy="9080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104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000000"/>
                  </a:solidFill>
                  <a:latin typeface="Archivo Black"/>
                </a:rPr>
                <a:t>123,456,789</a:t>
              </a: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58" r="0" b="58"/>
          <a:stretch>
            <a:fillRect/>
          </a:stretch>
        </p:blipFill>
        <p:spPr>
          <a:xfrm flipH="false" flipV="false" rot="0">
            <a:off x="0" y="0"/>
            <a:ext cx="3435397" cy="3435397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35" t="0" r="35" b="0"/>
          <a:stretch>
            <a:fillRect/>
          </a:stretch>
        </p:blipFill>
        <p:spPr>
          <a:xfrm flipH="false" flipV="false" rot="-10800000">
            <a:off x="0" y="3416206"/>
            <a:ext cx="3435397" cy="6870794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4853101" y="-19191"/>
            <a:ext cx="3435397" cy="6870794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2"/>
          <a:srcRect l="0" t="58" r="0" b="58"/>
          <a:stretch>
            <a:fillRect/>
          </a:stretch>
        </p:blipFill>
        <p:spPr>
          <a:xfrm flipH="false" flipV="false" rot="0">
            <a:off x="14854781" y="6853283"/>
            <a:ext cx="3433717" cy="3433717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6290719" y="6246564"/>
            <a:ext cx="5706563" cy="9905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000000"/>
                </a:solidFill>
                <a:latin typeface="Archivo Black"/>
              </a:rPr>
              <a:t>ELABORATE ON THE FEATURED STATISTIC.</a:t>
            </a: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4C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072263" y="2913737"/>
            <a:ext cx="6643092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Elaborate on the featured statistic.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072263" y="5905202"/>
            <a:ext cx="6643092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Elaborate on the featured statistic.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535961" y="8810943"/>
            <a:ext cx="5715696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Elaborate on the featured statistic.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5572645" y="1281458"/>
            <a:ext cx="7142710" cy="1946353"/>
            <a:chOff x="0" y="0"/>
            <a:chExt cx="1881207" cy="512620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1881207" cy="512620"/>
            </a:xfrm>
            <a:custGeom>
              <a:avLst/>
              <a:gdLst/>
              <a:ahLst/>
              <a:cxnLst/>
              <a:rect r="r" b="b" t="t" l="l"/>
              <a:pathLst>
                <a:path h="512620" w="1881207">
                  <a:moveTo>
                    <a:pt x="0" y="0"/>
                  </a:moveTo>
                  <a:lnTo>
                    <a:pt x="1881207" y="0"/>
                  </a:lnTo>
                  <a:lnTo>
                    <a:pt x="1881207" y="512620"/>
                  </a:lnTo>
                  <a:lnTo>
                    <a:pt x="0" y="51262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95250"/>
              <a:ext cx="812800" cy="9080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104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000000"/>
                  </a:solidFill>
                  <a:latin typeface="Archivo Black"/>
                </a:rPr>
                <a:t>2 OUT OF 5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036343" y="4264480"/>
            <a:ext cx="6215314" cy="1946353"/>
            <a:chOff x="0" y="0"/>
            <a:chExt cx="1636955" cy="51262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1636955" cy="512620"/>
            </a:xfrm>
            <a:custGeom>
              <a:avLst/>
              <a:gdLst/>
              <a:ahLst/>
              <a:cxnLst/>
              <a:rect r="r" b="b" t="t" l="l"/>
              <a:pathLst>
                <a:path h="512620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512620"/>
                  </a:lnTo>
                  <a:lnTo>
                    <a:pt x="0" y="51262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95250"/>
              <a:ext cx="812800" cy="9080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104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000000"/>
                  </a:solidFill>
                  <a:latin typeface="Archivo Black"/>
                </a:rPr>
                <a:t>95%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165079" y="7178279"/>
            <a:ext cx="7957842" cy="1946353"/>
            <a:chOff x="0" y="0"/>
            <a:chExt cx="2095893" cy="512620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2095893" cy="512620"/>
            </a:xfrm>
            <a:custGeom>
              <a:avLst/>
              <a:gdLst/>
              <a:ahLst/>
              <a:cxnLst/>
              <a:rect r="r" b="b" t="t" l="l"/>
              <a:pathLst>
                <a:path h="512620" w="2095893">
                  <a:moveTo>
                    <a:pt x="0" y="0"/>
                  </a:moveTo>
                  <a:lnTo>
                    <a:pt x="2095893" y="0"/>
                  </a:lnTo>
                  <a:lnTo>
                    <a:pt x="2095893" y="512620"/>
                  </a:lnTo>
                  <a:lnTo>
                    <a:pt x="0" y="51262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95250"/>
              <a:ext cx="812800" cy="9080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104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000000"/>
                  </a:solidFill>
                  <a:latin typeface="Archivo Black"/>
                </a:rPr>
                <a:t>12 MILLION</a:t>
              </a:r>
            </a:p>
          </p:txBody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0" y="0"/>
            <a:ext cx="2930999" cy="5861998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5372782" y="4415477"/>
            <a:ext cx="2930999" cy="5861998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0" y="5861998"/>
            <a:ext cx="2950001" cy="2950001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5353780" y="1465476"/>
            <a:ext cx="2950001" cy="2950001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5400000">
            <a:off x="737500" y="8074499"/>
            <a:ext cx="1475001" cy="2950001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5400000">
            <a:off x="16091280" y="-737500"/>
            <a:ext cx="1475001" cy="2950001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0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063137" y="1093510"/>
            <a:ext cx="8375815" cy="8404761"/>
            <a:chOff x="0" y="0"/>
            <a:chExt cx="11167754" cy="11206348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1095351" y="10681291"/>
              <a:ext cx="1422466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Archivo Black"/>
                </a:rPr>
                <a:t>Item 1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3204186" y="10681291"/>
              <a:ext cx="1422466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Archivo Black"/>
                </a:rPr>
                <a:t>Item 2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5313021" y="10681291"/>
              <a:ext cx="1422466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Archivo Black"/>
                </a:rPr>
                <a:t>Item 3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7421856" y="10681291"/>
              <a:ext cx="1422466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Archivo Black"/>
                </a:rPr>
                <a:t>Item 4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9530691" y="10681291"/>
              <a:ext cx="1422466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Archivo Black"/>
                </a:rPr>
                <a:t>Item 5</a:t>
              </a:r>
            </a:p>
          </p:txBody>
        </p: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880754" y="238716"/>
              <a:ext cx="10287000" cy="10287000"/>
              <a:chOff x="0" y="0"/>
              <a:chExt cx="10287000" cy="1028700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60000"/>
                </a:srgbClr>
              </a:solidFill>
            </p:spPr>
          </p:sp>
        </p:grpSp>
        <p:sp>
          <p:nvSpPr>
            <p:cNvPr name="TextBox 15" id="15"/>
            <p:cNvSpPr txBox="true"/>
            <p:nvPr/>
          </p:nvSpPr>
          <p:spPr>
            <a:xfrm rot="0">
              <a:off x="0" y="-47625"/>
              <a:ext cx="677554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Archivo Black"/>
                </a:rPr>
                <a:t>50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2009775"/>
              <a:ext cx="677554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Archivo Black"/>
                </a:rPr>
                <a:t>40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4067175"/>
              <a:ext cx="677554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Archivo Black"/>
                </a:rPr>
                <a:t>30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6124575"/>
              <a:ext cx="677554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Archivo Black"/>
                </a:rPr>
                <a:t>20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8181975"/>
              <a:ext cx="677554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Archivo Black"/>
                </a:rPr>
                <a:t>10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271088" y="10239375"/>
              <a:ext cx="406466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Archivo Black"/>
                </a:rPr>
                <a:t>0 </a:t>
              </a:r>
            </a:p>
          </p:txBody>
        </p:sp>
        <p:grpSp>
          <p:nvGrpSpPr>
            <p:cNvPr name="Group 21" id="21"/>
            <p:cNvGrpSpPr>
              <a:grpSpLocks noChangeAspect="true"/>
            </p:cNvGrpSpPr>
            <p:nvPr/>
          </p:nvGrpSpPr>
          <p:grpSpPr>
            <a:xfrm rot="0">
              <a:off x="880618" y="232366"/>
              <a:ext cx="10287136" cy="10293350"/>
              <a:chOff x="-136" y="-6350"/>
              <a:chExt cx="10287136" cy="10293350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-1732" y="8216863"/>
                <a:ext cx="1855125" cy="2070137"/>
              </a:xfrm>
              <a:custGeom>
                <a:avLst/>
                <a:gdLst/>
                <a:ahLst/>
                <a:cxnLst/>
                <a:rect r="r" b="b" t="t" l="l"/>
                <a:pathLst>
                  <a:path h="2070137" w="1855125">
                    <a:moveTo>
                      <a:pt x="1732" y="2070137"/>
                    </a:moveTo>
                    <a:lnTo>
                      <a:pt x="1732" y="154520"/>
                    </a:lnTo>
                    <a:cubicBezTo>
                      <a:pt x="0" y="114144"/>
                      <a:pt x="14838" y="74814"/>
                      <a:pt x="42809" y="45644"/>
                    </a:cubicBezTo>
                    <a:cubicBezTo>
                      <a:pt x="70779" y="16476"/>
                      <a:pt x="109452" y="0"/>
                      <a:pt x="149865" y="37"/>
                    </a:cubicBezTo>
                    <a:lnTo>
                      <a:pt x="1705259" y="37"/>
                    </a:lnTo>
                    <a:cubicBezTo>
                      <a:pt x="1745672" y="0"/>
                      <a:pt x="1784345" y="16476"/>
                      <a:pt x="1812315" y="45644"/>
                    </a:cubicBezTo>
                    <a:cubicBezTo>
                      <a:pt x="1840286" y="74814"/>
                      <a:pt x="1855124" y="114144"/>
                      <a:pt x="1853392" y="154520"/>
                    </a:cubicBezTo>
                    <a:lnTo>
                      <a:pt x="1853392" y="2070137"/>
                    </a:lnTo>
                    <a:close/>
                  </a:path>
                </a:pathLst>
              </a:custGeom>
              <a:solidFill>
                <a:srgbClr val="DD4C2C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>
                <a:off x="2108835" y="6165850"/>
                <a:ext cx="1851660" cy="4121150"/>
              </a:xfrm>
              <a:custGeom>
                <a:avLst/>
                <a:gdLst/>
                <a:ahLst/>
                <a:cxnLst/>
                <a:rect r="r" b="b" t="t" l="l"/>
                <a:pathLst>
                  <a:path h="4121150" w="1851660">
                    <a:moveTo>
                      <a:pt x="0" y="41211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4121150"/>
                    </a:lnTo>
                    <a:close/>
                  </a:path>
                </a:pathLst>
              </a:custGeom>
              <a:solidFill>
                <a:srgbClr val="DD4C2C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>
                <a:off x="4217670" y="4108450"/>
                <a:ext cx="1851660" cy="6178550"/>
              </a:xfrm>
              <a:custGeom>
                <a:avLst/>
                <a:gdLst/>
                <a:ahLst/>
                <a:cxnLst/>
                <a:rect r="r" b="b" t="t" l="l"/>
                <a:pathLst>
                  <a:path h="6178550" w="1851660">
                    <a:moveTo>
                      <a:pt x="0" y="61785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6178550"/>
                    </a:lnTo>
                    <a:close/>
                  </a:path>
                </a:pathLst>
              </a:custGeom>
              <a:solidFill>
                <a:srgbClr val="DD4C2C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>
                <a:off x="6326505" y="2051050"/>
                <a:ext cx="1851660" cy="8235950"/>
              </a:xfrm>
              <a:custGeom>
                <a:avLst/>
                <a:gdLst/>
                <a:ahLst/>
                <a:cxnLst/>
                <a:rect r="r" b="b" t="t" l="l"/>
                <a:pathLst>
                  <a:path h="8235950" w="1851660">
                    <a:moveTo>
                      <a:pt x="0" y="8235950"/>
                    </a:moveTo>
                    <a:lnTo>
                      <a:pt x="0" y="148133"/>
                    </a:lnTo>
                    <a:cubicBezTo>
                      <a:pt x="0" y="108845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5"/>
                      <a:pt x="1851660" y="148133"/>
                    </a:cubicBezTo>
                    <a:lnTo>
                      <a:pt x="1851660" y="8235950"/>
                    </a:lnTo>
                    <a:close/>
                  </a:path>
                </a:pathLst>
              </a:custGeom>
              <a:solidFill>
                <a:srgbClr val="DD4C2C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8435340" y="-6350"/>
                <a:ext cx="1851660" cy="10293350"/>
              </a:xfrm>
              <a:custGeom>
                <a:avLst/>
                <a:gdLst/>
                <a:ahLst/>
                <a:cxnLst/>
                <a:rect r="r" b="b" t="t" l="l"/>
                <a:pathLst>
                  <a:path h="10293350" w="1851660">
                    <a:moveTo>
                      <a:pt x="0" y="102933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8" y="15607"/>
                      <a:pt x="108845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10293350"/>
                    </a:lnTo>
                    <a:close/>
                  </a:path>
                </a:pathLst>
              </a:custGeom>
              <a:solidFill>
                <a:srgbClr val="DD4C2C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0" y="9251950"/>
                <a:ext cx="1851660" cy="1035050"/>
              </a:xfrm>
              <a:custGeom>
                <a:avLst/>
                <a:gdLst/>
                <a:ahLst/>
                <a:cxnLst/>
                <a:rect r="r" b="b" t="t" l="l"/>
                <a:pathLst>
                  <a:path h="103505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2108835" y="6990080"/>
                <a:ext cx="1851660" cy="3296920"/>
              </a:xfrm>
              <a:custGeom>
                <a:avLst/>
                <a:gdLst/>
                <a:ahLst/>
                <a:cxnLst/>
                <a:rect r="r" b="b" t="t" l="l"/>
                <a:pathLst>
                  <a:path h="329692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4217670" y="5138208"/>
                <a:ext cx="1851660" cy="5148792"/>
              </a:xfrm>
              <a:custGeom>
                <a:avLst/>
                <a:gdLst/>
                <a:ahLst/>
                <a:cxnLst/>
                <a:rect r="r" b="b" t="t" l="l"/>
                <a:pathLst>
                  <a:path h="5148792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6326505" y="3698240"/>
                <a:ext cx="1851660" cy="6588760"/>
              </a:xfrm>
              <a:custGeom>
                <a:avLst/>
                <a:gdLst/>
                <a:ahLst/>
                <a:cxnLst/>
                <a:rect r="r" b="b" t="t" l="l"/>
                <a:pathLst>
                  <a:path h="65887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8435340" y="1640586"/>
                <a:ext cx="1851660" cy="8646414"/>
              </a:xfrm>
              <a:custGeom>
                <a:avLst/>
                <a:gdLst/>
                <a:ahLst/>
                <a:cxnLst/>
                <a:rect r="r" b="b" t="t" l="l"/>
                <a:pathLst>
                  <a:path h="864641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0" y="10287000"/>
                <a:ext cx="1851660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2108835" y="8638540"/>
                <a:ext cx="1851660" cy="1648460"/>
              </a:xfrm>
              <a:custGeom>
                <a:avLst/>
                <a:gdLst/>
                <a:ahLst/>
                <a:cxnLst/>
                <a:rect r="r" b="b" t="t" l="l"/>
                <a:pathLst>
                  <a:path h="16484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>
                <a:off x="4217670" y="7197725"/>
                <a:ext cx="1851660" cy="3089275"/>
              </a:xfrm>
              <a:custGeom>
                <a:avLst/>
                <a:gdLst/>
                <a:ahLst/>
                <a:cxnLst/>
                <a:rect r="r" b="b" t="t" l="l"/>
                <a:pathLst>
                  <a:path h="3089275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>
                <a:off x="6326505" y="6580822"/>
                <a:ext cx="1851660" cy="3706178"/>
              </a:xfrm>
              <a:custGeom>
                <a:avLst/>
                <a:gdLst/>
                <a:ahLst/>
                <a:cxnLst/>
                <a:rect r="r" b="b" t="t" l="l"/>
                <a:pathLst>
                  <a:path h="3706178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>
                <a:off x="8435340" y="5757926"/>
                <a:ext cx="1851660" cy="4529074"/>
              </a:xfrm>
              <a:custGeom>
                <a:avLst/>
                <a:gdLst/>
                <a:ahLst/>
                <a:cxnLst/>
                <a:rect r="r" b="b" t="t" l="l"/>
                <a:pathLst>
                  <a:path h="452907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name="Picture 37" id="37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334407" y="-3968931"/>
            <a:ext cx="5226032" cy="5226032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334407" y="9020374"/>
            <a:ext cx="5226032" cy="5226032"/>
          </a:xfrm>
          <a:prstGeom prst="rect">
            <a:avLst/>
          </a:prstGeom>
        </p:spPr>
      </p:pic>
      <p:grpSp>
        <p:nvGrpSpPr>
          <p:cNvPr name="Group 39" id="39"/>
          <p:cNvGrpSpPr/>
          <p:nvPr/>
        </p:nvGrpSpPr>
        <p:grpSpPr>
          <a:xfrm rot="0">
            <a:off x="1334407" y="4057451"/>
            <a:ext cx="5384956" cy="2172097"/>
            <a:chOff x="0" y="0"/>
            <a:chExt cx="7179941" cy="2896129"/>
          </a:xfrm>
        </p:grpSpPr>
        <p:sp>
          <p:nvSpPr>
            <p:cNvPr name="TextBox 40" id="40"/>
            <p:cNvSpPr txBox="true"/>
            <p:nvPr/>
          </p:nvSpPr>
          <p:spPr>
            <a:xfrm rot="0">
              <a:off x="0" y="-66675"/>
              <a:ext cx="7179941" cy="21663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6500"/>
                </a:lnSpc>
                <a:spcBef>
                  <a:spcPct val="0"/>
                </a:spcBef>
              </a:pPr>
              <a:r>
                <a:rPr lang="en-US" sz="5000" u="none">
                  <a:solidFill>
                    <a:srgbClr val="000000"/>
                  </a:solidFill>
                  <a:latin typeface="Archivo Black"/>
                </a:rPr>
                <a:t>WRITE YOUR TOPIC OR IDEA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0">
              <a:off x="0" y="2477876"/>
              <a:ext cx="6643878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000000"/>
                  </a:solidFill>
                  <a:latin typeface="Montserrat"/>
                </a:rPr>
                <a:t>Elaborate on the featured statistic.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0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35" t="0" r="35" b="0"/>
          <a:stretch>
            <a:fillRect/>
          </a:stretch>
        </p:blipFill>
        <p:spPr>
          <a:xfrm flipH="false" flipV="false" rot="0">
            <a:off x="6572250" y="0"/>
            <a:ext cx="514350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028700" y="962025"/>
            <a:ext cx="5876988" cy="2460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500"/>
              </a:lnSpc>
              <a:spcBef>
                <a:spcPct val="0"/>
              </a:spcBef>
            </a:pPr>
            <a:r>
              <a:rPr lang="en-US" sz="5000" u="none">
                <a:solidFill>
                  <a:srgbClr val="000000"/>
                </a:solidFill>
                <a:latin typeface="Archivo Black"/>
              </a:rPr>
              <a:t>HOW TO</a:t>
            </a:r>
          </a:p>
          <a:p>
            <a:pPr algn="l" marL="0" indent="0" lvl="0">
              <a:lnSpc>
                <a:spcPts val="6500"/>
              </a:lnSpc>
              <a:spcBef>
                <a:spcPct val="0"/>
              </a:spcBef>
            </a:pPr>
            <a:r>
              <a:rPr lang="en-US" sz="5000" u="none">
                <a:solidFill>
                  <a:srgbClr val="000000"/>
                </a:solidFill>
                <a:latin typeface="Archivo Black"/>
              </a:rPr>
              <a:t>USE THIS PRESENTATION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112589" y="6440081"/>
            <a:ext cx="5459661" cy="2818219"/>
            <a:chOff x="0" y="0"/>
            <a:chExt cx="7279548" cy="3757625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2005872"/>
              <a:ext cx="7279548" cy="1751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000000"/>
                  </a:solidFill>
                  <a:latin typeface="Montserrat"/>
                </a:rPr>
                <a:t>Click on the "Google Slides" button below this presentation preview.  Click on "Make a copy." Start editing your presentation. You need to sign in to your Google account.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-38100"/>
              <a:ext cx="4402224" cy="13080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Archivo Black"/>
                </a:rPr>
                <a:t>GOOGLE SLIDES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1853318" y="6946336"/>
            <a:ext cx="5459661" cy="2311964"/>
            <a:chOff x="0" y="0"/>
            <a:chExt cx="7279548" cy="3082619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1330866"/>
              <a:ext cx="7279548" cy="1751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000000"/>
                  </a:solidFill>
                  <a:latin typeface="Montserrat"/>
                </a:rPr>
                <a:t>Click on the "Canva" button under this presentation preview. Start editing your presentation. You need to sign in to your</a:t>
              </a:r>
            </a:p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000000"/>
                  </a:solidFill>
                  <a:latin typeface="Montserrat"/>
                </a:rPr>
                <a:t>Canva account.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-38100"/>
              <a:ext cx="3194608" cy="6476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Archivo Black"/>
                </a:rPr>
                <a:t>CANVA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1853318" y="1428331"/>
            <a:ext cx="5459661" cy="2634385"/>
            <a:chOff x="0" y="0"/>
            <a:chExt cx="7279548" cy="3512513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1316260"/>
              <a:ext cx="7279548" cy="2196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000000"/>
                  </a:solidFill>
                  <a:latin typeface="Montserrat"/>
                </a:rPr>
                <a:t>Click on the "PowerPoint" button below this presentation preview.  Start editing your presentation. Download and install the fonts used in this presentation as listed on the next page.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-38100"/>
              <a:ext cx="4091347" cy="6476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Archivo Black"/>
                </a:rPr>
                <a:t>POWERPOINT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932102"/>
            <a:ext cx="6844263" cy="2534410"/>
            <a:chOff x="0" y="0"/>
            <a:chExt cx="9125684" cy="3379214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1181394"/>
              <a:ext cx="9124950" cy="6476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Archivo Black"/>
                </a:rPr>
                <a:t>STRENGTHS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2071961"/>
              <a:ext cx="9125684" cy="1307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FFFFFF"/>
                  </a:solidFill>
                  <a:latin typeface="Montserrat"/>
                </a:rPr>
                <a:t>What are you doing well? </a:t>
              </a:r>
            </a:p>
            <a:p>
              <a:pPr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FFFFFF"/>
                  </a:solidFill>
                  <a:latin typeface="Montserrat"/>
                </a:rPr>
                <a:t>What sets you apart?</a:t>
              </a:r>
            </a:p>
            <a:p>
              <a:pPr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FFFFFF"/>
                  </a:solidFill>
                  <a:latin typeface="Montserrat"/>
                </a:rPr>
                <a:t>What are your good qualities?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-66675"/>
              <a:ext cx="882662" cy="10741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6500"/>
                </a:lnSpc>
                <a:spcBef>
                  <a:spcPct val="0"/>
                </a:spcBef>
              </a:pPr>
              <a:r>
                <a:rPr lang="en-US" sz="5000" u="none">
                  <a:solidFill>
                    <a:srgbClr val="FFFFFF"/>
                  </a:solidFill>
                  <a:latin typeface="Archivo Black"/>
                </a:rPr>
                <a:t>S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28700" y="6310918"/>
            <a:ext cx="6844263" cy="2534410"/>
            <a:chOff x="0" y="0"/>
            <a:chExt cx="9125684" cy="3379214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1174068"/>
              <a:ext cx="9125684" cy="6476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Archivo Black"/>
                </a:rPr>
                <a:t>OPPORTUNITIES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071961"/>
              <a:ext cx="9125684" cy="1307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FFFFFF"/>
                  </a:solidFill>
                  <a:latin typeface="Montserrat"/>
                </a:rPr>
                <a:t>What are your goals? </a:t>
              </a:r>
            </a:p>
            <a:p>
              <a:pPr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FFFFFF"/>
                  </a:solidFill>
                  <a:latin typeface="Montserrat"/>
                </a:rPr>
                <a:t>Are demands shifting?</a:t>
              </a:r>
            </a:p>
            <a:p>
              <a:pPr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FFFFFF"/>
                  </a:solidFill>
                  <a:latin typeface="Montserrat"/>
                </a:rPr>
                <a:t>How can it be improved?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-66675"/>
              <a:ext cx="882662" cy="10741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6500"/>
                </a:lnSpc>
                <a:spcBef>
                  <a:spcPct val="0"/>
                </a:spcBef>
              </a:pPr>
              <a:r>
                <a:rPr lang="en-US" sz="5000" u="none">
                  <a:solidFill>
                    <a:srgbClr val="FFFFFF"/>
                  </a:solidFill>
                  <a:latin typeface="Archivo Black"/>
                </a:rPr>
                <a:t>O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0213289" y="932102"/>
            <a:ext cx="7046011" cy="2867785"/>
            <a:chOff x="0" y="0"/>
            <a:chExt cx="9394682" cy="3823714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269732" y="1181394"/>
              <a:ext cx="9124950" cy="6476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Archivo Black"/>
                </a:rPr>
                <a:t>WEAKNESSES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2071961"/>
              <a:ext cx="9394682" cy="1751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FFFFFF"/>
                  </a:solidFill>
                  <a:latin typeface="Montserrat"/>
                </a:rPr>
                <a:t>Where do you need to improve? </a:t>
              </a:r>
            </a:p>
            <a:p>
              <a:pPr algn="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FFFFFF"/>
                  </a:solidFill>
                  <a:latin typeface="Montserrat"/>
                </a:rPr>
                <a:t>Are resources adequate?</a:t>
              </a:r>
            </a:p>
            <a:p>
              <a:pPr algn="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FFFFFF"/>
                  </a:solidFill>
                  <a:latin typeface="Montserrat"/>
                </a:rPr>
                <a:t>What do others do better than you?</a:t>
              </a:r>
            </a:p>
            <a:p>
              <a:pPr algn="r" marL="0" indent="0" lvl="0">
                <a:lnSpc>
                  <a:spcPts val="2660"/>
                </a:lnSpc>
                <a:spcBef>
                  <a:spcPct val="0"/>
                </a:spcBef>
              </a:pP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8512019" y="-66675"/>
              <a:ext cx="882662" cy="10741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6500"/>
                </a:lnSpc>
                <a:spcBef>
                  <a:spcPct val="0"/>
                </a:spcBef>
              </a:pPr>
              <a:r>
                <a:rPr lang="en-US" sz="5000" u="none">
                  <a:solidFill>
                    <a:srgbClr val="FFFFFF"/>
                  </a:solidFill>
                  <a:latin typeface="Archivo Black"/>
                </a:rPr>
                <a:t>W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213289" y="6310918"/>
            <a:ext cx="7046011" cy="2201035"/>
            <a:chOff x="0" y="0"/>
            <a:chExt cx="9394682" cy="2934714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269732" y="1181394"/>
              <a:ext cx="9124950" cy="6476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Archivo Black"/>
                </a:rPr>
                <a:t>THREATS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2071961"/>
              <a:ext cx="9394682" cy="862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FFFFFF"/>
                  </a:solidFill>
                  <a:latin typeface="Montserrat"/>
                </a:rPr>
                <a:t>What are the blockers you're facing? </a:t>
              </a:r>
            </a:p>
            <a:p>
              <a:pPr algn="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FFFFFF"/>
                  </a:solidFill>
                  <a:latin typeface="Montserrat"/>
                </a:rPr>
                <a:t>What are factors outside of your control?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8512019" y="-66675"/>
              <a:ext cx="882662" cy="10741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6500"/>
                </a:lnSpc>
                <a:spcBef>
                  <a:spcPct val="0"/>
                </a:spcBef>
              </a:pPr>
              <a:r>
                <a:rPr lang="en-US" sz="5000" u="none">
                  <a:solidFill>
                    <a:srgbClr val="FFFFFF"/>
                  </a:solidFill>
                  <a:latin typeface="Archivo Black"/>
                </a:rPr>
                <a:t>T</a:t>
              </a:r>
            </a:p>
          </p:txBody>
        </p:sp>
      </p:grpSp>
      <p:pic>
        <p:nvPicPr>
          <p:cNvPr name="Picture 18" id="18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598274" y="3597774"/>
            <a:ext cx="3091451" cy="3091451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F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0" y="0"/>
            <a:ext cx="2879733" cy="287973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0" y="7476051"/>
            <a:ext cx="2810949" cy="281094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5477051" y="7476051"/>
            <a:ext cx="2810949" cy="281094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5408267" y="0"/>
            <a:ext cx="2879733" cy="2879733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3729073" y="3847595"/>
            <a:ext cx="10829854" cy="2591810"/>
            <a:chOff x="0" y="0"/>
            <a:chExt cx="14439805" cy="3455747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95250"/>
              <a:ext cx="14439805" cy="17123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4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000000"/>
                  </a:solidFill>
                  <a:latin typeface="Archivo Black"/>
                </a:rPr>
                <a:t>THANK YOU!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2632993" y="2147735"/>
              <a:ext cx="9173818" cy="13080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Archivo Black"/>
                </a:rPr>
                <a:t>WRITE A CLOSING STATEMENT OR CALL-TO-ACTION HERE.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4C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0" y="0"/>
            <a:ext cx="5220114" cy="522011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0" y="5191113"/>
            <a:ext cx="5220114" cy="5220114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6822783" y="1790554"/>
            <a:ext cx="9350317" cy="6705892"/>
            <a:chOff x="0" y="0"/>
            <a:chExt cx="12467089" cy="8941189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-66675"/>
              <a:ext cx="12467089" cy="21663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65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FFFFFF"/>
                  </a:solidFill>
                  <a:latin typeface="Archivo Black"/>
                </a:rPr>
                <a:t>FONTS IN THIS PRESENTATION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072430"/>
              <a:ext cx="12467089" cy="13080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>
                  <a:solidFill>
                    <a:srgbClr val="FFFFFF"/>
                  </a:solidFill>
                  <a:latin typeface="Archivo Black"/>
                </a:rPr>
                <a:t>THIS PRESENTATION TEMPLATE USES THE FOLLOWING FREE FONTS: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5353183"/>
              <a:ext cx="12467089" cy="1307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660"/>
                </a:lnSpc>
              </a:pPr>
              <a:r>
                <a:rPr lang="en-US" sz="1900">
                  <a:solidFill>
                    <a:srgbClr val="FFFFFF"/>
                  </a:solidFill>
                  <a:latin typeface="Montserrat"/>
                </a:rPr>
                <a:t>Tit</a:t>
              </a:r>
              <a:r>
                <a:rPr lang="en-US" sz="1900" u="none">
                  <a:solidFill>
                    <a:srgbClr val="FFFFFF"/>
                  </a:solidFill>
                  <a:latin typeface="Montserrat"/>
                </a:rPr>
                <a:t>les: Archivo Black</a:t>
              </a:r>
            </a:p>
            <a:p>
              <a:pPr>
                <a:lnSpc>
                  <a:spcPts val="2660"/>
                </a:lnSpc>
              </a:pPr>
              <a:r>
                <a:rPr lang="en-US" sz="1900" u="none">
                  <a:solidFill>
                    <a:srgbClr val="FFFFFF"/>
                  </a:solidFill>
                  <a:latin typeface="Montserrat"/>
                </a:rPr>
                <a:t>Headers: Archivo Black</a:t>
              </a:r>
            </a:p>
            <a:p>
              <a:pPr>
                <a:lnSpc>
                  <a:spcPts val="2660"/>
                </a:lnSpc>
              </a:pPr>
              <a:r>
                <a:rPr lang="en-US" sz="1900" u="none">
                  <a:solidFill>
                    <a:srgbClr val="FFFFFF"/>
                  </a:solidFill>
                  <a:latin typeface="Montserrat"/>
                </a:rPr>
                <a:t>Body Copy: Montserrat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7633177"/>
              <a:ext cx="12467089" cy="13080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>
                  <a:solidFill>
                    <a:srgbClr val="FFFFFF"/>
                  </a:solidFill>
                  <a:latin typeface="Archivo Black"/>
                </a:rPr>
                <a:t>YOU CAN FIND THESE FONTS ONLINE TOO. HAPPY DESIGNING!</a:t>
              </a:r>
              <a:r>
                <a:rPr lang="en-US" sz="3000">
                  <a:solidFill>
                    <a:srgbClr val="FFFFFF"/>
                  </a:solidFill>
                  <a:latin typeface="Archivo Black"/>
                </a:rPr>
                <a:t> 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58" t="0" r="58" b="0"/>
          <a:stretch>
            <a:fillRect/>
          </a:stretch>
        </p:blipFill>
        <p:spPr>
          <a:xfrm flipH="false" flipV="false" rot="0">
            <a:off x="9124950" y="1028700"/>
            <a:ext cx="8229600" cy="82296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028700" y="2366808"/>
            <a:ext cx="7271512" cy="5553383"/>
            <a:chOff x="0" y="0"/>
            <a:chExt cx="9695349" cy="7404511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66675"/>
              <a:ext cx="9695349" cy="10741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6500"/>
                </a:lnSpc>
                <a:spcBef>
                  <a:spcPct val="0"/>
                </a:spcBef>
              </a:pPr>
              <a:r>
                <a:rPr lang="en-US" sz="5000" u="none">
                  <a:solidFill>
                    <a:srgbClr val="FFFFFF"/>
                  </a:solidFill>
                  <a:latin typeface="Archivo Black"/>
                </a:rPr>
                <a:t>CREDITS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188611"/>
              <a:ext cx="9695349" cy="19683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Archivo Black"/>
                </a:rPr>
                <a:t>THIS PRESENTATION TEMPLATE IS FREE FOR EVERYONE TO USE THANKS TO THE FOLLOWING: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4716824"/>
              <a:ext cx="9695349" cy="862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FFFFFF"/>
                  </a:solidFill>
                  <a:latin typeface="Montserrat"/>
                </a:rPr>
                <a:t>SlidesCarnival for the presentation template</a:t>
              </a:r>
            </a:p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FFFFFF"/>
                  </a:solidFill>
                  <a:latin typeface="Montserrat"/>
                </a:rPr>
                <a:t>Pexels for the photos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6756855"/>
              <a:ext cx="9695349" cy="6476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Archivo Black"/>
                </a:rPr>
                <a:t>HAPPY DESIGNING! 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0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256288" y="1471512"/>
            <a:ext cx="3775424" cy="896112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3268585" y="3482983"/>
            <a:ext cx="11769253" cy="16414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00"/>
              </a:lnSpc>
              <a:spcBef>
                <a:spcPct val="0"/>
              </a:spcBef>
            </a:pPr>
            <a:r>
              <a:rPr lang="en-US" sz="5000" u="none">
                <a:solidFill>
                  <a:srgbClr val="000000"/>
                </a:solidFill>
                <a:latin typeface="Archivo Black"/>
              </a:rPr>
              <a:t>FREE TEMPLATES FOR ALL YOUR PRESENTATION NEEDS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3065135" y="6306459"/>
            <a:ext cx="839639" cy="83963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0149547" y="7957275"/>
            <a:ext cx="839639" cy="839639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0149547" y="6306459"/>
            <a:ext cx="839639" cy="83963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3065135" y="7957275"/>
            <a:ext cx="839639" cy="839639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4337512" y="8005582"/>
            <a:ext cx="3839042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For PowerPoint, Google Slides, and Canva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337512" y="6371682"/>
            <a:ext cx="3839042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100% free for personal or commercial use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383823" y="6371682"/>
            <a:ext cx="3839042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Ready to use, professional,</a:t>
            </a:r>
          </a:p>
          <a:p>
            <a:pPr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and customizable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383823" y="8000457"/>
            <a:ext cx="3839042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Blow your audience away with attractive visuals</a:t>
            </a:r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F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392644" y="2806850"/>
            <a:ext cx="5059131" cy="4673300"/>
            <a:chOff x="0" y="0"/>
            <a:chExt cx="6745509" cy="6231067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-66675"/>
              <a:ext cx="6745509" cy="21663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500"/>
                </a:lnSpc>
                <a:spcBef>
                  <a:spcPct val="0"/>
                </a:spcBef>
              </a:pPr>
              <a:r>
                <a:rPr lang="en-US" sz="5000" u="none">
                  <a:solidFill>
                    <a:srgbClr val="000000"/>
                  </a:solidFill>
                  <a:latin typeface="Archivo Black"/>
                </a:rPr>
                <a:t>RESOURCE </a:t>
              </a:r>
            </a:p>
            <a:p>
              <a:pPr algn="ctr" marL="0" indent="0" lvl="0">
                <a:lnSpc>
                  <a:spcPts val="6500"/>
                </a:lnSpc>
                <a:spcBef>
                  <a:spcPct val="0"/>
                </a:spcBef>
              </a:pPr>
              <a:r>
                <a:rPr lang="en-US" sz="5000" u="none">
                  <a:solidFill>
                    <a:srgbClr val="000000"/>
                  </a:solidFill>
                  <a:latin typeface="Archivo Black"/>
                </a:rPr>
                <a:t>PAGE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4034813"/>
              <a:ext cx="6745509" cy="2196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000000"/>
                  </a:solidFill>
                  <a:latin typeface="Montserrat"/>
                </a:rPr>
                <a:t>Use these design resources in your Canva Presentation. Happy designing! </a:t>
              </a:r>
            </a:p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</a:p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000000"/>
                  </a:solidFill>
                  <a:latin typeface="Montserrat"/>
                </a:rPr>
                <a:t>Don't forget to delete this page before presenting. </a:t>
              </a: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6862764" y="1709684"/>
            <a:ext cx="1427211" cy="1427211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5435553" y="1709684"/>
            <a:ext cx="1427211" cy="1427211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5435553" y="3136895"/>
            <a:ext cx="2854422" cy="2854422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7022591" y="5991317"/>
            <a:ext cx="1267385" cy="126738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5755206" y="5991317"/>
            <a:ext cx="1267385" cy="1267385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7"/>
          <a:srcRect l="35" t="0" r="35" b="0"/>
          <a:stretch>
            <a:fillRect/>
          </a:stretch>
        </p:blipFill>
        <p:spPr>
          <a:xfrm flipH="false" flipV="false" rot="0">
            <a:off x="13294736" y="1709684"/>
            <a:ext cx="2140817" cy="4281633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17022591" y="7184402"/>
            <a:ext cx="1267385" cy="1267385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15755206" y="7184402"/>
            <a:ext cx="1267385" cy="1267385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13294736" y="5991317"/>
            <a:ext cx="1232786" cy="1232786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0">
            <a:off x="13299839" y="7224103"/>
            <a:ext cx="1227684" cy="1227684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2"/>
          <a:srcRect l="0" t="0" r="0" b="0"/>
          <a:stretch>
            <a:fillRect/>
          </a:stretch>
        </p:blipFill>
        <p:spPr>
          <a:xfrm flipH="false" flipV="false" rot="0">
            <a:off x="14527522" y="5996419"/>
            <a:ext cx="1227684" cy="2455367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3"/>
          <a:srcRect l="35" t="0" r="35" b="0"/>
          <a:stretch>
            <a:fillRect/>
          </a:stretch>
        </p:blipFill>
        <p:spPr>
          <a:xfrm flipH="true" flipV="false" rot="0">
            <a:off x="9863468" y="3395210"/>
            <a:ext cx="1760369" cy="3520739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4"/>
          <a:srcRect l="0" t="0" r="0" b="0"/>
          <a:stretch>
            <a:fillRect/>
          </a:stretch>
        </p:blipFill>
        <p:spPr>
          <a:xfrm flipH="false" flipV="false" rot="0">
            <a:off x="11614313" y="5080735"/>
            <a:ext cx="1685526" cy="1685526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5"/>
          <a:srcRect l="0" t="0" r="0" b="0"/>
          <a:stretch>
            <a:fillRect/>
          </a:stretch>
        </p:blipFill>
        <p:spPr>
          <a:xfrm flipH="false" flipV="false" rot="0">
            <a:off x="11614313" y="3395210"/>
            <a:ext cx="1685526" cy="1685526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6"/>
          <a:srcRect l="0" t="0" r="0" b="0"/>
          <a:stretch>
            <a:fillRect/>
          </a:stretch>
        </p:blipFill>
        <p:spPr>
          <a:xfrm flipH="false" flipV="false" rot="0">
            <a:off x="11609079" y="1709684"/>
            <a:ext cx="1685526" cy="1685526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17"/>
          <a:srcRect l="0" t="0" r="0" b="0"/>
          <a:stretch>
            <a:fillRect/>
          </a:stretch>
        </p:blipFill>
        <p:spPr>
          <a:xfrm flipH="false" flipV="false" rot="0">
            <a:off x="12457076" y="6766261"/>
            <a:ext cx="842763" cy="1685526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18"/>
          <a:srcRect l="0" t="0" r="0" b="0"/>
          <a:stretch>
            <a:fillRect/>
          </a:stretch>
        </p:blipFill>
        <p:spPr>
          <a:xfrm flipH="false" flipV="false" rot="0">
            <a:off x="11614313" y="6766261"/>
            <a:ext cx="842763" cy="1685526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3449526" y="8451787"/>
            <a:ext cx="1223475" cy="1223475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19"/>
          <a:srcRect l="58" t="0" r="58" b="0"/>
          <a:stretch>
            <a:fillRect/>
          </a:stretch>
        </p:blipFill>
        <p:spPr>
          <a:xfrm flipH="false" flipV="false" rot="0">
            <a:off x="14673002" y="8451787"/>
            <a:ext cx="1835213" cy="1835213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20"/>
          <a:srcRect l="0" t="0" r="0" b="0"/>
          <a:stretch>
            <a:fillRect/>
          </a:stretch>
        </p:blipFill>
        <p:spPr>
          <a:xfrm flipH="false" flipV="false" rot="5400000">
            <a:off x="13755395" y="9369393"/>
            <a:ext cx="611738" cy="1223475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21"/>
          <a:srcRect l="0" t="58" r="0" b="58"/>
          <a:stretch>
            <a:fillRect/>
          </a:stretch>
        </p:blipFill>
        <p:spPr>
          <a:xfrm flipH="false" flipV="false" rot="0">
            <a:off x="16508215" y="8451787"/>
            <a:ext cx="1798835" cy="1798835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22"/>
          <a:srcRect l="0" t="0" r="0" b="0"/>
          <a:stretch>
            <a:fillRect/>
          </a:stretch>
        </p:blipFill>
        <p:spPr>
          <a:xfrm flipH="false" flipV="false" rot="0">
            <a:off x="11614313" y="8451787"/>
            <a:ext cx="1835213" cy="1835213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23"/>
          <a:srcRect l="0" t="0" r="0" b="0"/>
          <a:stretch>
            <a:fillRect/>
          </a:stretch>
        </p:blipFill>
        <p:spPr>
          <a:xfrm flipH="false" flipV="false" rot="0">
            <a:off x="9863468" y="6766261"/>
            <a:ext cx="1755135" cy="3510271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14721947" y="-431133"/>
            <a:ext cx="2140817" cy="2140817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24"/>
          <a:srcRect l="0" t="0" r="0" b="0"/>
          <a:stretch>
            <a:fillRect/>
          </a:stretch>
        </p:blipFill>
        <p:spPr>
          <a:xfrm flipH="false" flipV="false" rot="0">
            <a:off x="9863468" y="1649599"/>
            <a:ext cx="1745610" cy="1745610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25"/>
          <a:srcRect l="58" t="0" r="58" b="0"/>
          <a:stretch>
            <a:fillRect/>
          </a:stretch>
        </p:blipFill>
        <p:spPr>
          <a:xfrm flipH="false" flipV="false" rot="0">
            <a:off x="13279624" y="0"/>
            <a:ext cx="1721196" cy="1721196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26"/>
          <a:srcRect l="0" t="0" r="0" b="0"/>
          <a:stretch>
            <a:fillRect/>
          </a:stretch>
        </p:blipFill>
        <p:spPr>
          <a:xfrm flipH="false" flipV="false" rot="-5400000">
            <a:off x="10724651" y="-833777"/>
            <a:ext cx="1703315" cy="3406631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0">
            <a:off x="16508215" y="0"/>
            <a:ext cx="1709684" cy="1709684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F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156050" y="1711957"/>
            <a:ext cx="2902661" cy="2902661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-746611" y="1711957"/>
            <a:ext cx="2902661" cy="2902661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6050785" y="1528365"/>
            <a:ext cx="9390825" cy="32797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500"/>
              </a:lnSpc>
              <a:spcBef>
                <a:spcPct val="0"/>
              </a:spcBef>
            </a:pPr>
            <a:r>
              <a:rPr lang="en-US" sz="5000" u="none">
                <a:solidFill>
                  <a:srgbClr val="000000"/>
                </a:solidFill>
                <a:latin typeface="Archivo Black"/>
              </a:rPr>
              <a:t>DOWNLOAD THIS PRESENTATION AS A POWERPOINT TEMPLATE IN 3 STEPS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7109232"/>
            <a:ext cx="4282593" cy="1656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Click on the "Canva" button next to this presentation. Start editing your presentation. You may need to sign in to your Canva account.</a:t>
            </a:r>
          </a:p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6414741"/>
            <a:ext cx="2740713" cy="495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000000"/>
                </a:solidFill>
                <a:latin typeface="Archivo Black"/>
              </a:rPr>
              <a:t>1.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787973" y="7109232"/>
            <a:ext cx="3959766" cy="1323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Enter "PowerPoint" in the search bar and click on the PowerPoint icon to download.</a:t>
            </a:r>
          </a:p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0787973" y="6414741"/>
            <a:ext cx="3254923" cy="495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000000"/>
                </a:solidFill>
                <a:latin typeface="Archivo Black"/>
              </a:rPr>
              <a:t>3.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050785" y="7109232"/>
            <a:ext cx="3883210" cy="1323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050785" y="6414741"/>
            <a:ext cx="2740713" cy="495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000000"/>
                </a:solidFill>
                <a:latin typeface="Archivo Black"/>
              </a:rPr>
              <a:t>2.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0787973" y="-11729"/>
            <a:ext cx="2833877" cy="28338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799702" y="2822148"/>
            <a:ext cx="2822148" cy="2822148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621851" y="0"/>
            <a:ext cx="2822148" cy="5644297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1028700" y="1044658"/>
            <a:ext cx="6471327" cy="4098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500"/>
              </a:lnSpc>
              <a:spcBef>
                <a:spcPct val="0"/>
              </a:spcBef>
            </a:pPr>
            <a:r>
              <a:rPr lang="en-US" sz="5000" u="none">
                <a:solidFill>
                  <a:srgbClr val="FFFFFF"/>
                </a:solidFill>
                <a:latin typeface="Archivo Black"/>
              </a:rPr>
              <a:t>USE THIS PRESENTATION AS A GOOGLE SLIDE TEMPLATE IN 3 STEPS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7109232"/>
            <a:ext cx="4282593" cy="1656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FFFFF"/>
                </a:solidFill>
                <a:latin typeface="Montserrat"/>
              </a:rPr>
              <a:t>Click on the "Canva" button next to this presentation. Start editing your presentation. You may need to sign in to your Canva account.</a:t>
            </a:r>
          </a:p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6414741"/>
            <a:ext cx="2740713" cy="495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Archivo Black"/>
              </a:rPr>
              <a:t>1.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0787973" y="6452841"/>
            <a:ext cx="4617035" cy="2762051"/>
            <a:chOff x="0" y="0"/>
            <a:chExt cx="6156046" cy="3682735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1041981"/>
              <a:ext cx="6156046" cy="2640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FFFFFF"/>
                  </a:solidFill>
                  <a:latin typeface="Montserrat"/>
                </a:rPr>
                <a:t>Enter "Google Drive" in the search bar and click on the Google Drive icon to add this design as a Google slide in your G Drive. It will ask you to link your Google account to Canva the first time.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-38100"/>
              <a:ext cx="5060264" cy="6476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Archivo Black"/>
                </a:rPr>
                <a:t>3.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6050785" y="7109232"/>
            <a:ext cx="3883210" cy="1323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FFFFF"/>
                </a:solidFill>
                <a:latin typeface="Montserrat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050785" y="6414741"/>
            <a:ext cx="2740713" cy="495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Archivo Black"/>
              </a:rPr>
              <a:t>2.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4C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234602" y="3782961"/>
            <a:ext cx="2506939" cy="250693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7674750" y="3782961"/>
            <a:ext cx="2506939" cy="250693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115390" y="3782961"/>
            <a:ext cx="2506939" cy="2506939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7674750" y="6896373"/>
            <a:ext cx="2878084" cy="14858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Archivo Black"/>
              </a:rPr>
              <a:t>2.</a:t>
            </a:r>
          </a:p>
          <a:p>
            <a:pPr algn="l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Archivo Black"/>
              </a:rPr>
              <a:t>OUR PROJECTS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674750" y="8720687"/>
            <a:ext cx="2878084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FFFFF"/>
                </a:solidFill>
                <a:latin typeface="Montserrat"/>
              </a:rPr>
              <a:t>Elaborate on what you want to discuss.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234602" y="6896373"/>
            <a:ext cx="2908655" cy="9905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Archivo Black"/>
              </a:rPr>
              <a:t>1.</a:t>
            </a:r>
          </a:p>
          <a:p>
            <a:pPr algn="l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Archivo Black"/>
              </a:rPr>
              <a:t>ABOUT US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234602" y="8720687"/>
            <a:ext cx="2908655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FFFFF"/>
                </a:solidFill>
                <a:latin typeface="Montserrat"/>
              </a:rPr>
              <a:t>Elaborate on what you want to discuss.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084328" y="6896373"/>
            <a:ext cx="2969070" cy="14858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Archivo Black"/>
              </a:rPr>
              <a:t>3.</a:t>
            </a:r>
          </a:p>
          <a:p>
            <a:pPr algn="l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Archivo Black"/>
              </a:rPr>
              <a:t>STATS &amp; NUMBERS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084328" y="8720687"/>
            <a:ext cx="2969070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FFFFF"/>
                </a:solidFill>
                <a:latin typeface="Montserrat"/>
              </a:rPr>
              <a:t>Elaborate on what you want to discuss.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286144" y="1260930"/>
            <a:ext cx="9715711" cy="16414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00"/>
              </a:lnSpc>
              <a:spcBef>
                <a:spcPct val="0"/>
              </a:spcBef>
            </a:pPr>
            <a:r>
              <a:rPr lang="en-US" sz="5000" u="none">
                <a:solidFill>
                  <a:srgbClr val="FFFFFF"/>
                </a:solidFill>
                <a:latin typeface="Archivo Black"/>
              </a:rPr>
              <a:t>TABLE OF</a:t>
            </a:r>
          </a:p>
          <a:p>
            <a:pPr algn="ctr" marL="0" indent="0" lvl="0">
              <a:lnSpc>
                <a:spcPts val="6500"/>
              </a:lnSpc>
              <a:spcBef>
                <a:spcPct val="0"/>
              </a:spcBef>
            </a:pPr>
            <a:r>
              <a:rPr lang="en-US" sz="5000" u="none">
                <a:solidFill>
                  <a:srgbClr val="FFFFFF"/>
                </a:solidFill>
                <a:latin typeface="Archivo Black"/>
              </a:rPr>
              <a:t>CONTENTS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0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0" y="0"/>
            <a:ext cx="10287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1156010" y="3086100"/>
            <a:ext cx="6103290" cy="4114800"/>
            <a:chOff x="0" y="0"/>
            <a:chExt cx="8137719" cy="5486400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95250"/>
              <a:ext cx="8137719" cy="34648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4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000000"/>
                  </a:solidFill>
                  <a:latin typeface="Archivo Black"/>
                </a:rPr>
                <a:t>1.</a:t>
              </a:r>
            </a:p>
            <a:p>
              <a:pPr algn="l" marL="0" indent="0" lvl="0">
                <a:lnSpc>
                  <a:spcPts val="104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000000"/>
                  </a:solidFill>
                  <a:latin typeface="Archivo Black"/>
                </a:rPr>
                <a:t>ABOUT US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4178388"/>
              <a:ext cx="7974676" cy="13080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Archivo Black"/>
                </a:rPr>
                <a:t>ELABORATE ON WHAT YOU WANT TO DISCUSS. 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F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10256" r="0" b="10256"/>
          <a:stretch>
            <a:fillRect/>
          </a:stretch>
        </p:blipFill>
        <p:spPr>
          <a:xfrm flipH="false" flipV="false" rot="0">
            <a:off x="9665501" y="0"/>
            <a:ext cx="8622499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838823" y="-19050"/>
            <a:ext cx="1889255" cy="3778511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-50433" y="-19050"/>
            <a:ext cx="1889255" cy="3778511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1838823" y="5433921"/>
            <a:ext cx="6169797" cy="2995334"/>
            <a:chOff x="0" y="0"/>
            <a:chExt cx="8226396" cy="3993778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66675"/>
              <a:ext cx="8226396" cy="21663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6500"/>
                </a:lnSpc>
                <a:spcBef>
                  <a:spcPct val="0"/>
                </a:spcBef>
              </a:pPr>
              <a:r>
                <a:rPr lang="en-US" sz="5000" u="none">
                  <a:solidFill>
                    <a:srgbClr val="000000"/>
                  </a:solidFill>
                  <a:latin typeface="Archivo Black"/>
                </a:rPr>
                <a:t>WELCOME TO PRESENTATION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3131025"/>
              <a:ext cx="8226396" cy="862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000000"/>
                  </a:solidFill>
                  <a:latin typeface="Montserrat"/>
                </a:rPr>
                <a:t>I'm Raina and I'll be sharing with you my beautiful ideas. Follow me at @reallygreatsite to learn more. 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4C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35747" y="-67806"/>
            <a:ext cx="5017871" cy="5017871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4982124" y="-67806"/>
            <a:ext cx="3345247" cy="3345247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58" t="0" r="58" b="0"/>
          <a:stretch>
            <a:fillRect/>
          </a:stretch>
        </p:blipFill>
        <p:spPr>
          <a:xfrm flipH="false" flipV="false" rot="0">
            <a:off x="8327372" y="-67806"/>
            <a:ext cx="5017871" cy="5017871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5400000">
            <a:off x="5818436" y="2441130"/>
            <a:ext cx="1672624" cy="3345247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3324926" y="-67806"/>
            <a:ext cx="5017871" cy="5017871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6493680" y="5846626"/>
            <a:ext cx="5300640" cy="822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00"/>
              </a:lnSpc>
              <a:spcBef>
                <a:spcPct val="0"/>
              </a:spcBef>
            </a:pPr>
            <a:r>
              <a:rPr lang="en-US" sz="5000" u="none">
                <a:solidFill>
                  <a:srgbClr val="FFFFFF"/>
                </a:solidFill>
                <a:latin typeface="Archivo Black"/>
              </a:rPr>
              <a:t>ABOUT US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3662730" y="7656891"/>
            <a:ext cx="10962541" cy="1431527"/>
            <a:chOff x="0" y="0"/>
            <a:chExt cx="14616721" cy="1908703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-38100"/>
              <a:ext cx="5145725" cy="6476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Archivo Black"/>
                </a:rPr>
                <a:t>WHO WE ARE?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1045950"/>
              <a:ext cx="5145725" cy="862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FFFFFF"/>
                  </a:solidFill>
                  <a:latin typeface="Montserrat"/>
                </a:rPr>
                <a:t>Briefly elaborate on what you want to discuss. 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8504555" y="-13999"/>
              <a:ext cx="6112166" cy="6476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Archivo Black"/>
                </a:rPr>
                <a:t>WHAT WE DO? 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9155045" y="1021849"/>
              <a:ext cx="4811187" cy="862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FFFFFF"/>
                  </a:solidFill>
                  <a:latin typeface="Montserrat"/>
                </a:rPr>
                <a:t>Briefly elaborate on what you want to discuss. 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1012181" cy="10287000"/>
            <a:chOff x="0" y="0"/>
            <a:chExt cx="14682909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3684" t="0" r="23684" b="0"/>
            <a:stretch>
              <a:fillRect/>
            </a:stretch>
          </p:blipFill>
          <p:spPr>
            <a:xfrm>
              <a:off x="0" y="0"/>
              <a:ext cx="4809636" cy="13716000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26990" t="13607" r="35141" b="0"/>
            <a:stretch>
              <a:fillRect/>
            </a:stretch>
          </p:blipFill>
          <p:spPr>
            <a:xfrm>
              <a:off x="4936636" y="0"/>
              <a:ext cx="4809636" cy="13716000"/>
            </a:xfrm>
            <a:prstGeom prst="rect">
              <a:avLst/>
            </a:prstGeom>
          </p:spPr>
        </p:pic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4"/>
            <a:srcRect l="23684" t="0" r="23684" b="0"/>
            <a:stretch>
              <a:fillRect/>
            </a:stretch>
          </p:blipFill>
          <p:spPr>
            <a:xfrm>
              <a:off x="9873272" y="0"/>
              <a:ext cx="4809636" cy="13716000"/>
            </a:xfrm>
            <a:prstGeom prst="rect">
              <a:avLst/>
            </a:prstGeom>
          </p:spPr>
        </p:pic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58" r="0" b="58"/>
          <a:stretch>
            <a:fillRect/>
          </a:stretch>
        </p:blipFill>
        <p:spPr>
          <a:xfrm flipH="false" flipV="false" rot="0">
            <a:off x="13652690" y="528"/>
            <a:ext cx="1993184" cy="1993184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/>
          <a:srcRect l="0" t="58" r="0" b="58"/>
          <a:stretch>
            <a:fillRect/>
          </a:stretch>
        </p:blipFill>
        <p:spPr>
          <a:xfrm flipH="false" flipV="false" rot="0">
            <a:off x="13652690" y="8293816"/>
            <a:ext cx="1993184" cy="1993184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12507985" y="3841562"/>
            <a:ext cx="4282593" cy="2603876"/>
            <a:chOff x="0" y="0"/>
            <a:chExt cx="5710124" cy="3471834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140709" y="-66675"/>
              <a:ext cx="5428706" cy="21663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5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FFFFFF"/>
                  </a:solidFill>
                  <a:latin typeface="Archivo Black"/>
                </a:rPr>
                <a:t>GALLERY IMAGE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2609081"/>
              <a:ext cx="5710124" cy="862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>
                  <a:solidFill>
                    <a:srgbClr val="FFFFFF"/>
                  </a:solidFill>
                  <a:latin typeface="Montserrat"/>
                </a:rPr>
                <a:t>What can you say about your projects? Share it here!</a:t>
              </a:r>
            </a:p>
          </p:txBody>
        </p:sp>
      </p:grp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DAFb8mPkDx8</dc:identifier>
  <dcterms:modified xsi:type="dcterms:W3CDTF">2011-08-01T06:04:30Z</dcterms:modified>
  <cp:revision>1</cp:revision>
  <dc:title>Copia de Innovative Marketing Agency Red and Yellow Animated Creative Presentation</dc:title>
</cp:coreProperties>
</file>